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FD096-79E6-4A17-BAD9-4E4CAFBF91EC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386EA3-8AFD-416C-83EA-DB5D73D001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316541" y="1278781"/>
            <a:ext cx="6019030" cy="1204570"/>
            <a:chOff x="1316541" y="1278781"/>
            <a:chExt cx="6019030" cy="1204570"/>
          </a:xfrm>
        </p:grpSpPr>
        <p:sp>
          <p:nvSpPr>
            <p:cNvPr id="2" name="Freeform 1"/>
            <p:cNvSpPr/>
            <p:nvPr/>
          </p:nvSpPr>
          <p:spPr>
            <a:xfrm>
              <a:off x="1316541" y="1278781"/>
              <a:ext cx="451298" cy="845724"/>
            </a:xfrm>
            <a:custGeom>
              <a:avLst/>
              <a:gdLst/>
              <a:ahLst/>
              <a:cxnLst/>
              <a:rect l="0" t="0" r="0" b="0"/>
              <a:pathLst>
                <a:path w="451298" h="845724">
                  <a:moveTo>
                    <a:pt x="410132" y="5695"/>
                  </a:moveTo>
                  <a:lnTo>
                    <a:pt x="393365" y="16874"/>
                  </a:lnTo>
                  <a:lnTo>
                    <a:pt x="354991" y="23825"/>
                  </a:lnTo>
                  <a:lnTo>
                    <a:pt x="306576" y="25885"/>
                  </a:lnTo>
                  <a:lnTo>
                    <a:pt x="255187" y="20906"/>
                  </a:lnTo>
                  <a:lnTo>
                    <a:pt x="197326" y="12022"/>
                  </a:lnTo>
                  <a:lnTo>
                    <a:pt x="141318" y="7570"/>
                  </a:lnTo>
                  <a:lnTo>
                    <a:pt x="78396" y="0"/>
                  </a:lnTo>
                  <a:lnTo>
                    <a:pt x="49394" y="2384"/>
                  </a:lnTo>
                  <a:lnTo>
                    <a:pt x="27146" y="13582"/>
                  </a:lnTo>
                  <a:lnTo>
                    <a:pt x="17938" y="21482"/>
                  </a:lnTo>
                  <a:lnTo>
                    <a:pt x="7706" y="45857"/>
                  </a:lnTo>
                  <a:lnTo>
                    <a:pt x="1138" y="109165"/>
                  </a:lnTo>
                  <a:lnTo>
                    <a:pt x="0" y="160615"/>
                  </a:lnTo>
                  <a:lnTo>
                    <a:pt x="5252" y="218494"/>
                  </a:lnTo>
                  <a:lnTo>
                    <a:pt x="8628" y="280096"/>
                  </a:lnTo>
                  <a:lnTo>
                    <a:pt x="15217" y="331624"/>
                  </a:lnTo>
                  <a:lnTo>
                    <a:pt x="24579" y="370939"/>
                  </a:lnTo>
                  <a:lnTo>
                    <a:pt x="27924" y="375533"/>
                  </a:lnTo>
                  <a:lnTo>
                    <a:pt x="31325" y="375086"/>
                  </a:lnTo>
                  <a:lnTo>
                    <a:pt x="38222" y="365231"/>
                  </a:lnTo>
                  <a:lnTo>
                    <a:pt x="61275" y="320370"/>
                  </a:lnTo>
                  <a:lnTo>
                    <a:pt x="96077" y="287609"/>
                  </a:lnTo>
                  <a:lnTo>
                    <a:pt x="127566" y="266910"/>
                  </a:lnTo>
                  <a:lnTo>
                    <a:pt x="152746" y="257101"/>
                  </a:lnTo>
                  <a:lnTo>
                    <a:pt x="193230" y="256181"/>
                  </a:lnTo>
                  <a:lnTo>
                    <a:pt x="229272" y="263317"/>
                  </a:lnTo>
                  <a:lnTo>
                    <a:pt x="287362" y="293020"/>
                  </a:lnTo>
                  <a:lnTo>
                    <a:pt x="348474" y="346168"/>
                  </a:lnTo>
                  <a:lnTo>
                    <a:pt x="392409" y="400025"/>
                  </a:lnTo>
                  <a:lnTo>
                    <a:pt x="422067" y="457432"/>
                  </a:lnTo>
                  <a:lnTo>
                    <a:pt x="441441" y="514052"/>
                  </a:lnTo>
                  <a:lnTo>
                    <a:pt x="449045" y="563422"/>
                  </a:lnTo>
                  <a:lnTo>
                    <a:pt x="451297" y="626792"/>
                  </a:lnTo>
                  <a:lnTo>
                    <a:pt x="448846" y="690023"/>
                  </a:lnTo>
                  <a:lnTo>
                    <a:pt x="437591" y="746972"/>
                  </a:lnTo>
                  <a:lnTo>
                    <a:pt x="424675" y="777348"/>
                  </a:lnTo>
                  <a:lnTo>
                    <a:pt x="407237" y="802547"/>
                  </a:lnTo>
                  <a:lnTo>
                    <a:pt x="372100" y="830876"/>
                  </a:lnTo>
                  <a:lnTo>
                    <a:pt x="342536" y="840375"/>
                  </a:lnTo>
                  <a:lnTo>
                    <a:pt x="293008" y="845723"/>
                  </a:lnTo>
                  <a:lnTo>
                    <a:pt x="244407" y="844188"/>
                  </a:lnTo>
                  <a:lnTo>
                    <a:pt x="200371" y="833205"/>
                  </a:lnTo>
                  <a:lnTo>
                    <a:pt x="143570" y="814122"/>
                  </a:lnTo>
                  <a:lnTo>
                    <a:pt x="96865" y="790682"/>
                  </a:lnTo>
                  <a:lnTo>
                    <a:pt x="67016" y="769761"/>
                  </a:lnTo>
                  <a:lnTo>
                    <a:pt x="52163" y="7637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16186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37285" y="1293391"/>
              <a:ext cx="556696" cy="791252"/>
            </a:xfrm>
            <a:custGeom>
              <a:avLst/>
              <a:gdLst/>
              <a:ahLst/>
              <a:cxnLst/>
              <a:rect l="0" t="0" r="0" b="0"/>
              <a:pathLst>
                <a:path w="556696" h="791252">
                  <a:moveTo>
                    <a:pt x="0" y="64785"/>
                  </a:moveTo>
                  <a:lnTo>
                    <a:pt x="63450" y="81573"/>
                  </a:lnTo>
                  <a:lnTo>
                    <a:pt x="110956" y="84577"/>
                  </a:lnTo>
                  <a:lnTo>
                    <a:pt x="163247" y="85467"/>
                  </a:lnTo>
                  <a:lnTo>
                    <a:pt x="222674" y="85731"/>
                  </a:lnTo>
                  <a:lnTo>
                    <a:pt x="284736" y="84639"/>
                  </a:lnTo>
                  <a:lnTo>
                    <a:pt x="344069" y="77427"/>
                  </a:lnTo>
                  <a:lnTo>
                    <a:pt x="400456" y="64509"/>
                  </a:lnTo>
                  <a:lnTo>
                    <a:pt x="461916" y="46031"/>
                  </a:lnTo>
                  <a:lnTo>
                    <a:pt x="515720" y="15031"/>
                  </a:lnTo>
                  <a:lnTo>
                    <a:pt x="547429" y="0"/>
                  </a:lnTo>
                  <a:lnTo>
                    <a:pt x="553296" y="538"/>
                  </a:lnTo>
                  <a:lnTo>
                    <a:pt x="556037" y="4406"/>
                  </a:lnTo>
                  <a:lnTo>
                    <a:pt x="556695" y="10494"/>
                  </a:lnTo>
                  <a:lnTo>
                    <a:pt x="551186" y="26618"/>
                  </a:lnTo>
                  <a:lnTo>
                    <a:pt x="528586" y="76743"/>
                  </a:lnTo>
                  <a:lnTo>
                    <a:pt x="508477" y="131499"/>
                  </a:lnTo>
                  <a:lnTo>
                    <a:pt x="487958" y="188837"/>
                  </a:lnTo>
                  <a:lnTo>
                    <a:pt x="465707" y="240891"/>
                  </a:lnTo>
                  <a:lnTo>
                    <a:pt x="444111" y="290904"/>
                  </a:lnTo>
                  <a:lnTo>
                    <a:pt x="424551" y="345843"/>
                  </a:lnTo>
                  <a:lnTo>
                    <a:pt x="402489" y="401756"/>
                  </a:lnTo>
                  <a:lnTo>
                    <a:pt x="380931" y="457860"/>
                  </a:lnTo>
                  <a:lnTo>
                    <a:pt x="361378" y="514003"/>
                  </a:lnTo>
                  <a:lnTo>
                    <a:pt x="339318" y="570153"/>
                  </a:lnTo>
                  <a:lnTo>
                    <a:pt x="312445" y="633107"/>
                  </a:lnTo>
                  <a:lnTo>
                    <a:pt x="291763" y="694849"/>
                  </a:lnTo>
                  <a:lnTo>
                    <a:pt x="265470" y="757253"/>
                  </a:lnTo>
                  <a:lnTo>
                    <a:pt x="257196" y="776141"/>
                  </a:lnTo>
                  <a:lnTo>
                    <a:pt x="242155" y="7912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63751" y="171614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65218" y="9552"/>
                  </a:lnTo>
                  <a:lnTo>
                    <a:pt x="19598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64549" y="1297751"/>
              <a:ext cx="430954" cy="905810"/>
            </a:xfrm>
            <a:custGeom>
              <a:avLst/>
              <a:gdLst/>
              <a:ahLst/>
              <a:cxnLst/>
              <a:rect l="0" t="0" r="0" b="0"/>
              <a:pathLst>
                <a:path w="430954" h="905810">
                  <a:moveTo>
                    <a:pt x="420425" y="144653"/>
                  </a:moveTo>
                  <a:lnTo>
                    <a:pt x="400181" y="100690"/>
                  </a:lnTo>
                  <a:lnTo>
                    <a:pt x="360527" y="44795"/>
                  </a:lnTo>
                  <a:lnTo>
                    <a:pt x="331471" y="16350"/>
                  </a:lnTo>
                  <a:lnTo>
                    <a:pt x="313039" y="6521"/>
                  </a:lnTo>
                  <a:lnTo>
                    <a:pt x="271754" y="0"/>
                  </a:lnTo>
                  <a:lnTo>
                    <a:pt x="228065" y="3656"/>
                  </a:lnTo>
                  <a:lnTo>
                    <a:pt x="185484" y="23327"/>
                  </a:lnTo>
                  <a:lnTo>
                    <a:pt x="137581" y="62586"/>
                  </a:lnTo>
                  <a:lnTo>
                    <a:pt x="100562" y="111068"/>
                  </a:lnTo>
                  <a:lnTo>
                    <a:pt x="70117" y="165446"/>
                  </a:lnTo>
                  <a:lnTo>
                    <a:pt x="45273" y="228858"/>
                  </a:lnTo>
                  <a:lnTo>
                    <a:pt x="27409" y="287109"/>
                  </a:lnTo>
                  <a:lnTo>
                    <a:pt x="20568" y="340425"/>
                  </a:lnTo>
                  <a:lnTo>
                    <a:pt x="11461" y="402364"/>
                  </a:lnTo>
                  <a:lnTo>
                    <a:pt x="2903" y="457298"/>
                  </a:lnTo>
                  <a:lnTo>
                    <a:pt x="0" y="513209"/>
                  </a:lnTo>
                  <a:lnTo>
                    <a:pt x="2616" y="564640"/>
                  </a:lnTo>
                  <a:lnTo>
                    <a:pt x="7681" y="622383"/>
                  </a:lnTo>
                  <a:lnTo>
                    <a:pt x="12301" y="675367"/>
                  </a:lnTo>
                  <a:lnTo>
                    <a:pt x="21079" y="729280"/>
                  </a:lnTo>
                  <a:lnTo>
                    <a:pt x="37328" y="778010"/>
                  </a:lnTo>
                  <a:lnTo>
                    <a:pt x="74260" y="835700"/>
                  </a:lnTo>
                  <a:lnTo>
                    <a:pt x="109284" y="872485"/>
                  </a:lnTo>
                  <a:lnTo>
                    <a:pt x="158837" y="899162"/>
                  </a:lnTo>
                  <a:lnTo>
                    <a:pt x="187180" y="905809"/>
                  </a:lnTo>
                  <a:lnTo>
                    <a:pt x="246797" y="900545"/>
                  </a:lnTo>
                  <a:lnTo>
                    <a:pt x="298650" y="882651"/>
                  </a:lnTo>
                  <a:lnTo>
                    <a:pt x="334430" y="857768"/>
                  </a:lnTo>
                  <a:lnTo>
                    <a:pt x="384558" y="797172"/>
                  </a:lnTo>
                  <a:lnTo>
                    <a:pt x="430953" y="744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00787" y="1958300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17958" y="61111"/>
                  </a:lnTo>
                  <a:lnTo>
                    <a:pt x="35149" y="121131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11316" y="172667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48186" y="1842487"/>
              <a:ext cx="200043" cy="349348"/>
            </a:xfrm>
            <a:custGeom>
              <a:avLst/>
              <a:gdLst/>
              <a:ahLst/>
              <a:cxnLst/>
              <a:rect l="0" t="0" r="0" b="0"/>
              <a:pathLst>
                <a:path w="200043" h="349348">
                  <a:moveTo>
                    <a:pt x="0" y="115813"/>
                  </a:moveTo>
                  <a:lnTo>
                    <a:pt x="11453" y="164744"/>
                  </a:lnTo>
                  <a:lnTo>
                    <a:pt x="24749" y="218285"/>
                  </a:lnTo>
                  <a:lnTo>
                    <a:pt x="47046" y="278298"/>
                  </a:lnTo>
                  <a:lnTo>
                    <a:pt x="70861" y="333306"/>
                  </a:lnTo>
                  <a:lnTo>
                    <a:pt x="75948" y="349347"/>
                  </a:lnTo>
                  <a:lnTo>
                    <a:pt x="74028" y="348711"/>
                  </a:lnTo>
                  <a:lnTo>
                    <a:pt x="66827" y="338646"/>
                  </a:lnTo>
                  <a:lnTo>
                    <a:pt x="49152" y="288050"/>
                  </a:lnTo>
                  <a:lnTo>
                    <a:pt x="35099" y="227261"/>
                  </a:lnTo>
                  <a:lnTo>
                    <a:pt x="24177" y="168980"/>
                  </a:lnTo>
                  <a:lnTo>
                    <a:pt x="25101" y="126497"/>
                  </a:lnTo>
                  <a:lnTo>
                    <a:pt x="31043" y="100674"/>
                  </a:lnTo>
                  <a:lnTo>
                    <a:pt x="60515" y="51804"/>
                  </a:lnTo>
                  <a:lnTo>
                    <a:pt x="77198" y="37452"/>
                  </a:lnTo>
                  <a:lnTo>
                    <a:pt x="122094" y="18706"/>
                  </a:lnTo>
                  <a:lnTo>
                    <a:pt x="180520" y="327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04341" y="1891794"/>
              <a:ext cx="238686" cy="332725"/>
            </a:xfrm>
            <a:custGeom>
              <a:avLst/>
              <a:gdLst/>
              <a:ahLst/>
              <a:cxnLst/>
              <a:rect l="0" t="0" r="0" b="0"/>
              <a:pathLst>
                <a:path w="238686" h="332725">
                  <a:moveTo>
                    <a:pt x="143928" y="55978"/>
                  </a:moveTo>
                  <a:lnTo>
                    <a:pt x="149517" y="39210"/>
                  </a:lnTo>
                  <a:lnTo>
                    <a:pt x="148824" y="31931"/>
                  </a:lnTo>
                  <a:lnTo>
                    <a:pt x="141815" y="17604"/>
                  </a:lnTo>
                  <a:lnTo>
                    <a:pt x="127781" y="6557"/>
                  </a:lnTo>
                  <a:lnTo>
                    <a:pt x="119125" y="1974"/>
                  </a:lnTo>
                  <a:lnTo>
                    <a:pt x="100149" y="0"/>
                  </a:lnTo>
                  <a:lnTo>
                    <a:pt x="80017" y="4193"/>
                  </a:lnTo>
                  <a:lnTo>
                    <a:pt x="59371" y="13855"/>
                  </a:lnTo>
                  <a:lnTo>
                    <a:pt x="33606" y="38038"/>
                  </a:lnTo>
                  <a:lnTo>
                    <a:pt x="12345" y="86056"/>
                  </a:lnTo>
                  <a:lnTo>
                    <a:pt x="0" y="143721"/>
                  </a:lnTo>
                  <a:lnTo>
                    <a:pt x="2804" y="205501"/>
                  </a:lnTo>
                  <a:lnTo>
                    <a:pt x="23028" y="261595"/>
                  </a:lnTo>
                  <a:lnTo>
                    <a:pt x="56445" y="312949"/>
                  </a:lnTo>
                  <a:lnTo>
                    <a:pt x="82912" y="330339"/>
                  </a:lnTo>
                  <a:lnTo>
                    <a:pt x="102772" y="332724"/>
                  </a:lnTo>
                  <a:lnTo>
                    <a:pt x="123297" y="328715"/>
                  </a:lnTo>
                  <a:lnTo>
                    <a:pt x="144117" y="319134"/>
                  </a:lnTo>
                  <a:lnTo>
                    <a:pt x="169981" y="294997"/>
                  </a:lnTo>
                  <a:lnTo>
                    <a:pt x="213940" y="234687"/>
                  </a:lnTo>
                  <a:lnTo>
                    <a:pt x="238685" y="2033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27253" y="1484518"/>
              <a:ext cx="105286" cy="789638"/>
            </a:xfrm>
            <a:custGeom>
              <a:avLst/>
              <a:gdLst/>
              <a:ahLst/>
              <a:cxnLst/>
              <a:rect l="0" t="0" r="0" b="0"/>
              <a:pathLst>
                <a:path w="105286" h="789638">
                  <a:moveTo>
                    <a:pt x="0" y="0"/>
                  </a:moveTo>
                  <a:lnTo>
                    <a:pt x="14472" y="34791"/>
                  </a:lnTo>
                  <a:lnTo>
                    <a:pt x="19757" y="93656"/>
                  </a:lnTo>
                  <a:lnTo>
                    <a:pt x="26390" y="145102"/>
                  </a:lnTo>
                  <a:lnTo>
                    <a:pt x="31729" y="198634"/>
                  </a:lnTo>
                  <a:lnTo>
                    <a:pt x="39716" y="261201"/>
                  </a:lnTo>
                  <a:lnTo>
                    <a:pt x="47230" y="318967"/>
                  </a:lnTo>
                  <a:lnTo>
                    <a:pt x="51039" y="366950"/>
                  </a:lnTo>
                  <a:lnTo>
                    <a:pt x="57757" y="418211"/>
                  </a:lnTo>
                  <a:lnTo>
                    <a:pt x="62102" y="480699"/>
                  </a:lnTo>
                  <a:lnTo>
                    <a:pt x="64024" y="529774"/>
                  </a:lnTo>
                  <a:lnTo>
                    <a:pt x="71442" y="588871"/>
                  </a:lnTo>
                  <a:lnTo>
                    <a:pt x="78843" y="640015"/>
                  </a:lnTo>
                  <a:lnTo>
                    <a:pt x="84335" y="692318"/>
                  </a:lnTo>
                  <a:lnTo>
                    <a:pt x="95471" y="744591"/>
                  </a:lnTo>
                  <a:lnTo>
                    <a:pt x="105285" y="789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74653" y="1872054"/>
              <a:ext cx="242156" cy="387207"/>
            </a:xfrm>
            <a:custGeom>
              <a:avLst/>
              <a:gdLst/>
              <a:ahLst/>
              <a:cxnLst/>
              <a:rect l="0" t="0" r="0" b="0"/>
              <a:pathLst>
                <a:path w="242156" h="387207">
                  <a:moveTo>
                    <a:pt x="0" y="244173"/>
                  </a:moveTo>
                  <a:lnTo>
                    <a:pt x="17981" y="220127"/>
                  </a:lnTo>
                  <a:lnTo>
                    <a:pt x="44322" y="199874"/>
                  </a:lnTo>
                  <a:lnTo>
                    <a:pt x="75524" y="187114"/>
                  </a:lnTo>
                  <a:lnTo>
                    <a:pt x="135493" y="176218"/>
                  </a:lnTo>
                  <a:lnTo>
                    <a:pt x="189331" y="156658"/>
                  </a:lnTo>
                  <a:lnTo>
                    <a:pt x="199920" y="150735"/>
                  </a:lnTo>
                  <a:lnTo>
                    <a:pt x="226002" y="120042"/>
                  </a:lnTo>
                  <a:lnTo>
                    <a:pt x="234976" y="94637"/>
                  </a:lnTo>
                  <a:lnTo>
                    <a:pt x="237369" y="81312"/>
                  </a:lnTo>
                  <a:lnTo>
                    <a:pt x="233789" y="57147"/>
                  </a:lnTo>
                  <a:lnTo>
                    <a:pt x="218619" y="26931"/>
                  </a:lnTo>
                  <a:lnTo>
                    <a:pt x="212426" y="18627"/>
                  </a:lnTo>
                  <a:lnTo>
                    <a:pt x="193068" y="6280"/>
                  </a:lnTo>
                  <a:lnTo>
                    <a:pt x="181354" y="1350"/>
                  </a:lnTo>
                  <a:lnTo>
                    <a:pt x="136923" y="0"/>
                  </a:lnTo>
                  <a:lnTo>
                    <a:pt x="86318" y="11195"/>
                  </a:lnTo>
                  <a:lnTo>
                    <a:pt x="64100" y="22084"/>
                  </a:lnTo>
                  <a:lnTo>
                    <a:pt x="45646" y="40962"/>
                  </a:lnTo>
                  <a:lnTo>
                    <a:pt x="15889" y="96357"/>
                  </a:lnTo>
                  <a:lnTo>
                    <a:pt x="5228" y="129406"/>
                  </a:lnTo>
                  <a:lnTo>
                    <a:pt x="2719" y="169484"/>
                  </a:lnTo>
                  <a:lnTo>
                    <a:pt x="8639" y="231717"/>
                  </a:lnTo>
                  <a:lnTo>
                    <a:pt x="12028" y="259694"/>
                  </a:lnTo>
                  <a:lnTo>
                    <a:pt x="39726" y="317144"/>
                  </a:lnTo>
                  <a:lnTo>
                    <a:pt x="68072" y="358673"/>
                  </a:lnTo>
                  <a:lnTo>
                    <a:pt x="86406" y="375391"/>
                  </a:lnTo>
                  <a:lnTo>
                    <a:pt x="109373" y="384381"/>
                  </a:lnTo>
                  <a:lnTo>
                    <a:pt x="135178" y="387206"/>
                  </a:lnTo>
                  <a:lnTo>
                    <a:pt x="189872" y="379488"/>
                  </a:lnTo>
                  <a:lnTo>
                    <a:pt x="222374" y="370055"/>
                  </a:lnTo>
                  <a:lnTo>
                    <a:pt x="242155" y="3599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54174" y="1539921"/>
              <a:ext cx="336500" cy="665965"/>
            </a:xfrm>
            <a:custGeom>
              <a:avLst/>
              <a:gdLst/>
              <a:ahLst/>
              <a:cxnLst/>
              <a:rect l="0" t="0" r="0" b="0"/>
              <a:pathLst>
                <a:path w="336500" h="665965">
                  <a:moveTo>
                    <a:pt x="315442" y="165695"/>
                  </a:moveTo>
                  <a:lnTo>
                    <a:pt x="309853" y="107078"/>
                  </a:lnTo>
                  <a:lnTo>
                    <a:pt x="296314" y="62480"/>
                  </a:lnTo>
                  <a:lnTo>
                    <a:pt x="265639" y="22540"/>
                  </a:lnTo>
                  <a:lnTo>
                    <a:pt x="239464" y="6556"/>
                  </a:lnTo>
                  <a:lnTo>
                    <a:pt x="198304" y="0"/>
                  </a:lnTo>
                  <a:lnTo>
                    <a:pt x="172134" y="4705"/>
                  </a:lnTo>
                  <a:lnTo>
                    <a:pt x="148804" y="15765"/>
                  </a:lnTo>
                  <a:lnTo>
                    <a:pt x="94583" y="61463"/>
                  </a:lnTo>
                  <a:lnTo>
                    <a:pt x="61852" y="117204"/>
                  </a:lnTo>
                  <a:lnTo>
                    <a:pt x="38997" y="175384"/>
                  </a:lnTo>
                  <a:lnTo>
                    <a:pt x="20751" y="238114"/>
                  </a:lnTo>
                  <a:lnTo>
                    <a:pt x="6627" y="298153"/>
                  </a:lnTo>
                  <a:lnTo>
                    <a:pt x="978" y="354553"/>
                  </a:lnTo>
                  <a:lnTo>
                    <a:pt x="0" y="410776"/>
                  </a:lnTo>
                  <a:lnTo>
                    <a:pt x="879" y="470718"/>
                  </a:lnTo>
                  <a:lnTo>
                    <a:pt x="8029" y="526044"/>
                  </a:lnTo>
                  <a:lnTo>
                    <a:pt x="17557" y="577142"/>
                  </a:lnTo>
                  <a:lnTo>
                    <a:pt x="24341" y="603584"/>
                  </a:lnTo>
                  <a:lnTo>
                    <a:pt x="37495" y="623915"/>
                  </a:lnTo>
                  <a:lnTo>
                    <a:pt x="74536" y="656031"/>
                  </a:lnTo>
                  <a:lnTo>
                    <a:pt x="101138" y="664382"/>
                  </a:lnTo>
                  <a:lnTo>
                    <a:pt x="142760" y="665964"/>
                  </a:lnTo>
                  <a:lnTo>
                    <a:pt x="166165" y="660608"/>
                  </a:lnTo>
                  <a:lnTo>
                    <a:pt x="197903" y="644439"/>
                  </a:lnTo>
                  <a:lnTo>
                    <a:pt x="237544" y="611131"/>
                  </a:lnTo>
                  <a:lnTo>
                    <a:pt x="257768" y="567631"/>
                  </a:lnTo>
                  <a:lnTo>
                    <a:pt x="268198" y="532402"/>
                  </a:lnTo>
                  <a:lnTo>
                    <a:pt x="270638" y="488299"/>
                  </a:lnTo>
                  <a:lnTo>
                    <a:pt x="267063" y="463492"/>
                  </a:lnTo>
                  <a:lnTo>
                    <a:pt x="258456" y="443889"/>
                  </a:lnTo>
                  <a:lnTo>
                    <a:pt x="233866" y="412240"/>
                  </a:lnTo>
                  <a:lnTo>
                    <a:pt x="207823" y="396153"/>
                  </a:lnTo>
                  <a:lnTo>
                    <a:pt x="172291" y="389567"/>
                  </a:lnTo>
                  <a:lnTo>
                    <a:pt x="151994" y="394265"/>
                  </a:lnTo>
                  <a:lnTo>
                    <a:pt x="143306" y="398794"/>
                  </a:lnTo>
                  <a:lnTo>
                    <a:pt x="138683" y="405322"/>
                  </a:lnTo>
                  <a:lnTo>
                    <a:pt x="136772" y="413184"/>
                  </a:lnTo>
                  <a:lnTo>
                    <a:pt x="136667" y="421935"/>
                  </a:lnTo>
                  <a:lnTo>
                    <a:pt x="141277" y="427768"/>
                  </a:lnTo>
                  <a:lnTo>
                    <a:pt x="158877" y="434251"/>
                  </a:lnTo>
                  <a:lnTo>
                    <a:pt x="216709" y="438412"/>
                  </a:lnTo>
                  <a:lnTo>
                    <a:pt x="278218" y="436114"/>
                  </a:lnTo>
                  <a:lnTo>
                    <a:pt x="336499" y="418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38662" y="1842487"/>
              <a:ext cx="162583" cy="381264"/>
            </a:xfrm>
            <a:custGeom>
              <a:avLst/>
              <a:gdLst/>
              <a:ahLst/>
              <a:cxnLst/>
              <a:rect l="0" t="0" r="0" b="0"/>
              <a:pathLst>
                <a:path w="162583" h="381264">
                  <a:moveTo>
                    <a:pt x="25711" y="136870"/>
                  </a:moveTo>
                  <a:lnTo>
                    <a:pt x="31301" y="195487"/>
                  </a:lnTo>
                  <a:lnTo>
                    <a:pt x="47042" y="252084"/>
                  </a:lnTo>
                  <a:lnTo>
                    <a:pt x="64352" y="313653"/>
                  </a:lnTo>
                  <a:lnTo>
                    <a:pt x="81868" y="377118"/>
                  </a:lnTo>
                  <a:lnTo>
                    <a:pt x="81866" y="381263"/>
                  </a:lnTo>
                  <a:lnTo>
                    <a:pt x="79525" y="380517"/>
                  </a:lnTo>
                  <a:lnTo>
                    <a:pt x="75625" y="376511"/>
                  </a:lnTo>
                  <a:lnTo>
                    <a:pt x="48267" y="319649"/>
                  </a:lnTo>
                  <a:lnTo>
                    <a:pt x="26371" y="257473"/>
                  </a:lnTo>
                  <a:lnTo>
                    <a:pt x="11803" y="197478"/>
                  </a:lnTo>
                  <a:lnTo>
                    <a:pt x="0" y="146632"/>
                  </a:lnTo>
                  <a:lnTo>
                    <a:pt x="5095" y="101808"/>
                  </a:lnTo>
                  <a:lnTo>
                    <a:pt x="14988" y="76833"/>
                  </a:lnTo>
                  <a:lnTo>
                    <a:pt x="33424" y="57155"/>
                  </a:lnTo>
                  <a:lnTo>
                    <a:pt x="77797" y="31047"/>
                  </a:lnTo>
                  <a:lnTo>
                    <a:pt x="130923" y="10920"/>
                  </a:lnTo>
                  <a:lnTo>
                    <a:pt x="1625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54245" y="1947126"/>
              <a:ext cx="252326" cy="293530"/>
            </a:xfrm>
            <a:custGeom>
              <a:avLst/>
              <a:gdLst/>
              <a:ahLst/>
              <a:cxnLst/>
              <a:rect l="0" t="0" r="0" b="0"/>
              <a:pathLst>
                <a:path w="252326" h="293530">
                  <a:moveTo>
                    <a:pt x="147040" y="95402"/>
                  </a:moveTo>
                  <a:lnTo>
                    <a:pt x="127912" y="42697"/>
                  </a:lnTo>
                  <a:lnTo>
                    <a:pt x="97237" y="4609"/>
                  </a:lnTo>
                  <a:lnTo>
                    <a:pt x="89271" y="948"/>
                  </a:lnTo>
                  <a:lnTo>
                    <a:pt x="71062" y="0"/>
                  </a:lnTo>
                  <a:lnTo>
                    <a:pt x="54391" y="6598"/>
                  </a:lnTo>
                  <a:lnTo>
                    <a:pt x="46669" y="11633"/>
                  </a:lnTo>
                  <a:lnTo>
                    <a:pt x="24623" y="41076"/>
                  </a:lnTo>
                  <a:lnTo>
                    <a:pt x="8863" y="79435"/>
                  </a:lnTo>
                  <a:lnTo>
                    <a:pt x="1462" y="134319"/>
                  </a:lnTo>
                  <a:lnTo>
                    <a:pt x="0" y="190220"/>
                  </a:lnTo>
                  <a:lnTo>
                    <a:pt x="5301" y="246323"/>
                  </a:lnTo>
                  <a:lnTo>
                    <a:pt x="19905" y="282839"/>
                  </a:lnTo>
                  <a:lnTo>
                    <a:pt x="29528" y="289380"/>
                  </a:lnTo>
                  <a:lnTo>
                    <a:pt x="55818" y="293529"/>
                  </a:lnTo>
                  <a:lnTo>
                    <a:pt x="77641" y="288353"/>
                  </a:lnTo>
                  <a:lnTo>
                    <a:pt x="86736" y="283698"/>
                  </a:lnTo>
                  <a:lnTo>
                    <a:pt x="99961" y="266047"/>
                  </a:lnTo>
                  <a:lnTo>
                    <a:pt x="121819" y="204268"/>
                  </a:lnTo>
                  <a:lnTo>
                    <a:pt x="133262" y="156161"/>
                  </a:lnTo>
                  <a:lnTo>
                    <a:pt x="135869" y="101945"/>
                  </a:lnTo>
                  <a:lnTo>
                    <a:pt x="130732" y="65755"/>
                  </a:lnTo>
                  <a:lnTo>
                    <a:pt x="129149" y="63939"/>
                  </a:lnTo>
                  <a:lnTo>
                    <a:pt x="127390" y="77519"/>
                  </a:lnTo>
                  <a:lnTo>
                    <a:pt x="135836" y="125492"/>
                  </a:lnTo>
                  <a:lnTo>
                    <a:pt x="159833" y="188344"/>
                  </a:lnTo>
                  <a:lnTo>
                    <a:pt x="176826" y="215617"/>
                  </a:lnTo>
                  <a:lnTo>
                    <a:pt x="193034" y="227990"/>
                  </a:lnTo>
                  <a:lnTo>
                    <a:pt x="202269" y="232927"/>
                  </a:lnTo>
                  <a:lnTo>
                    <a:pt x="221889" y="235293"/>
                  </a:lnTo>
                  <a:lnTo>
                    <a:pt x="238798" y="232445"/>
                  </a:lnTo>
                  <a:lnTo>
                    <a:pt x="243307" y="230048"/>
                  </a:lnTo>
                  <a:lnTo>
                    <a:pt x="252325" y="221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29868" y="1842661"/>
              <a:ext cx="184258" cy="640690"/>
            </a:xfrm>
            <a:custGeom>
              <a:avLst/>
              <a:gdLst/>
              <a:ahLst/>
              <a:cxnLst/>
              <a:rect l="0" t="0" r="0" b="0"/>
              <a:pathLst>
                <a:path w="184258" h="640690">
                  <a:moveTo>
                    <a:pt x="29344" y="199867"/>
                  </a:moveTo>
                  <a:lnTo>
                    <a:pt x="32464" y="248798"/>
                  </a:lnTo>
                  <a:lnTo>
                    <a:pt x="37677" y="302883"/>
                  </a:lnTo>
                  <a:lnTo>
                    <a:pt x="42342" y="361412"/>
                  </a:lnTo>
                  <a:lnTo>
                    <a:pt x="54399" y="423110"/>
                  </a:lnTo>
                  <a:lnTo>
                    <a:pt x="60809" y="479188"/>
                  </a:lnTo>
                  <a:lnTo>
                    <a:pt x="69825" y="541717"/>
                  </a:lnTo>
                  <a:lnTo>
                    <a:pt x="79541" y="603958"/>
                  </a:lnTo>
                  <a:lnTo>
                    <a:pt x="86981" y="640002"/>
                  </a:lnTo>
                  <a:lnTo>
                    <a:pt x="86486" y="640689"/>
                  </a:lnTo>
                  <a:lnTo>
                    <a:pt x="77286" y="610987"/>
                  </a:lnTo>
                  <a:lnTo>
                    <a:pt x="67596" y="556687"/>
                  </a:lnTo>
                  <a:lnTo>
                    <a:pt x="57316" y="505503"/>
                  </a:lnTo>
                  <a:lnTo>
                    <a:pt x="44531" y="446286"/>
                  </a:lnTo>
                  <a:lnTo>
                    <a:pt x="37673" y="389529"/>
                  </a:lnTo>
                  <a:lnTo>
                    <a:pt x="25400" y="333257"/>
                  </a:lnTo>
                  <a:lnTo>
                    <a:pt x="18946" y="277082"/>
                  </a:lnTo>
                  <a:lnTo>
                    <a:pt x="10739" y="220925"/>
                  </a:lnTo>
                  <a:lnTo>
                    <a:pt x="3183" y="170362"/>
                  </a:lnTo>
                  <a:lnTo>
                    <a:pt x="0" y="109767"/>
                  </a:lnTo>
                  <a:lnTo>
                    <a:pt x="7652" y="61127"/>
                  </a:lnTo>
                  <a:lnTo>
                    <a:pt x="24217" y="24618"/>
                  </a:lnTo>
                  <a:lnTo>
                    <a:pt x="37204" y="6555"/>
                  </a:lnTo>
                  <a:lnTo>
                    <a:pt x="47452" y="1972"/>
                  </a:lnTo>
                  <a:lnTo>
                    <a:pt x="74437" y="0"/>
                  </a:lnTo>
                  <a:lnTo>
                    <a:pt x="111335" y="5466"/>
                  </a:lnTo>
                  <a:lnTo>
                    <a:pt x="130515" y="20660"/>
                  </a:lnTo>
                  <a:lnTo>
                    <a:pt x="168012" y="74666"/>
                  </a:lnTo>
                  <a:lnTo>
                    <a:pt x="181046" y="113507"/>
                  </a:lnTo>
                  <a:lnTo>
                    <a:pt x="184257" y="153482"/>
                  </a:lnTo>
                  <a:lnTo>
                    <a:pt x="177150" y="188073"/>
                  </a:lnTo>
                  <a:lnTo>
                    <a:pt x="166785" y="209833"/>
                  </a:lnTo>
                  <a:lnTo>
                    <a:pt x="148141" y="228083"/>
                  </a:lnTo>
                  <a:lnTo>
                    <a:pt x="111336" y="248392"/>
                  </a:lnTo>
                  <a:lnTo>
                    <a:pt x="86842" y="255359"/>
                  </a:lnTo>
                  <a:lnTo>
                    <a:pt x="50401" y="252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22425" y="1463461"/>
              <a:ext cx="263213" cy="715939"/>
            </a:xfrm>
            <a:custGeom>
              <a:avLst/>
              <a:gdLst/>
              <a:ahLst/>
              <a:cxnLst/>
              <a:rect l="0" t="0" r="0" b="0"/>
              <a:pathLst>
                <a:path w="263213" h="715939">
                  <a:moveTo>
                    <a:pt x="0" y="0"/>
                  </a:moveTo>
                  <a:lnTo>
                    <a:pt x="3119" y="42691"/>
                  </a:lnTo>
                  <a:lnTo>
                    <a:pt x="9552" y="103238"/>
                  </a:lnTo>
                  <a:lnTo>
                    <a:pt x="10335" y="158216"/>
                  </a:lnTo>
                  <a:lnTo>
                    <a:pt x="16079" y="214136"/>
                  </a:lnTo>
                  <a:lnTo>
                    <a:pt x="21243" y="277478"/>
                  </a:lnTo>
                  <a:lnTo>
                    <a:pt x="29196" y="339383"/>
                  </a:lnTo>
                  <a:lnTo>
                    <a:pt x="33997" y="390286"/>
                  </a:lnTo>
                  <a:lnTo>
                    <a:pt x="39708" y="439294"/>
                  </a:lnTo>
                  <a:lnTo>
                    <a:pt x="47228" y="497775"/>
                  </a:lnTo>
                  <a:lnTo>
                    <a:pt x="51573" y="554387"/>
                  </a:lnTo>
                  <a:lnTo>
                    <a:pt x="55551" y="613750"/>
                  </a:lnTo>
                  <a:lnTo>
                    <a:pt x="61665" y="675865"/>
                  </a:lnTo>
                  <a:lnTo>
                    <a:pt x="59827" y="683373"/>
                  </a:lnTo>
                  <a:lnTo>
                    <a:pt x="56262" y="686039"/>
                  </a:lnTo>
                  <a:lnTo>
                    <a:pt x="51545" y="685477"/>
                  </a:lnTo>
                  <a:lnTo>
                    <a:pt x="48401" y="680423"/>
                  </a:lnTo>
                  <a:lnTo>
                    <a:pt x="43355" y="632450"/>
                  </a:lnTo>
                  <a:lnTo>
                    <a:pt x="45601" y="579286"/>
                  </a:lnTo>
                  <a:lnTo>
                    <a:pt x="50556" y="526490"/>
                  </a:lnTo>
                  <a:lnTo>
                    <a:pt x="55143" y="476921"/>
                  </a:lnTo>
                  <a:lnTo>
                    <a:pt x="72764" y="418250"/>
                  </a:lnTo>
                  <a:lnTo>
                    <a:pt x="92010" y="386878"/>
                  </a:lnTo>
                  <a:lnTo>
                    <a:pt x="108743" y="373547"/>
                  </a:lnTo>
                  <a:lnTo>
                    <a:pt x="118119" y="368354"/>
                  </a:lnTo>
                  <a:lnTo>
                    <a:pt x="137895" y="365704"/>
                  </a:lnTo>
                  <a:lnTo>
                    <a:pt x="157213" y="369595"/>
                  </a:lnTo>
                  <a:lnTo>
                    <a:pt x="173598" y="379124"/>
                  </a:lnTo>
                  <a:lnTo>
                    <a:pt x="203180" y="421116"/>
                  </a:lnTo>
                  <a:lnTo>
                    <a:pt x="228434" y="477590"/>
                  </a:lnTo>
                  <a:lnTo>
                    <a:pt x="241208" y="527553"/>
                  </a:lnTo>
                  <a:lnTo>
                    <a:pt x="249283" y="576282"/>
                  </a:lnTo>
                  <a:lnTo>
                    <a:pt x="252012" y="634669"/>
                  </a:lnTo>
                  <a:lnTo>
                    <a:pt x="260929" y="690764"/>
                  </a:lnTo>
                  <a:lnTo>
                    <a:pt x="263212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74310" y="1786582"/>
              <a:ext cx="361261" cy="392818"/>
            </a:xfrm>
            <a:custGeom>
              <a:avLst/>
              <a:gdLst/>
              <a:ahLst/>
              <a:cxnLst/>
              <a:rect l="0" t="0" r="0" b="0"/>
              <a:pathLst>
                <a:path w="361261" h="392818">
                  <a:moveTo>
                    <a:pt x="227182" y="34848"/>
                  </a:moveTo>
                  <a:lnTo>
                    <a:pt x="201965" y="11971"/>
                  </a:lnTo>
                  <a:lnTo>
                    <a:pt x="183219" y="2064"/>
                  </a:lnTo>
                  <a:lnTo>
                    <a:pt x="160070" y="0"/>
                  </a:lnTo>
                  <a:lnTo>
                    <a:pt x="100538" y="11238"/>
                  </a:lnTo>
                  <a:lnTo>
                    <a:pt x="62275" y="23433"/>
                  </a:lnTo>
                  <a:lnTo>
                    <a:pt x="39247" y="39133"/>
                  </a:lnTo>
                  <a:lnTo>
                    <a:pt x="12140" y="73292"/>
                  </a:lnTo>
                  <a:lnTo>
                    <a:pt x="2926" y="99507"/>
                  </a:lnTo>
                  <a:lnTo>
                    <a:pt x="0" y="125586"/>
                  </a:lnTo>
                  <a:lnTo>
                    <a:pt x="2600" y="148875"/>
                  </a:lnTo>
                  <a:lnTo>
                    <a:pt x="13894" y="167805"/>
                  </a:lnTo>
                  <a:lnTo>
                    <a:pt x="21819" y="176129"/>
                  </a:lnTo>
                  <a:lnTo>
                    <a:pt x="43103" y="185377"/>
                  </a:lnTo>
                  <a:lnTo>
                    <a:pt x="55329" y="187843"/>
                  </a:lnTo>
                  <a:lnTo>
                    <a:pt x="81393" y="184344"/>
                  </a:lnTo>
                  <a:lnTo>
                    <a:pt x="136253" y="168623"/>
                  </a:lnTo>
                  <a:lnTo>
                    <a:pt x="197834" y="153835"/>
                  </a:lnTo>
                  <a:lnTo>
                    <a:pt x="235254" y="154721"/>
                  </a:lnTo>
                  <a:lnTo>
                    <a:pt x="296095" y="169913"/>
                  </a:lnTo>
                  <a:lnTo>
                    <a:pt x="314742" y="181055"/>
                  </a:lnTo>
                  <a:lnTo>
                    <a:pt x="338394" y="206070"/>
                  </a:lnTo>
                  <a:lnTo>
                    <a:pt x="354630" y="235709"/>
                  </a:lnTo>
                  <a:lnTo>
                    <a:pt x="361260" y="272307"/>
                  </a:lnTo>
                  <a:lnTo>
                    <a:pt x="357636" y="307197"/>
                  </a:lnTo>
                  <a:lnTo>
                    <a:pt x="349112" y="325908"/>
                  </a:lnTo>
                  <a:lnTo>
                    <a:pt x="343564" y="334173"/>
                  </a:lnTo>
                  <a:lnTo>
                    <a:pt x="313398" y="356983"/>
                  </a:lnTo>
                  <a:lnTo>
                    <a:pt x="255910" y="381267"/>
                  </a:lnTo>
                  <a:lnTo>
                    <a:pt x="202051" y="390535"/>
                  </a:lnTo>
                  <a:lnTo>
                    <a:pt x="141709" y="392516"/>
                  </a:lnTo>
                  <a:lnTo>
                    <a:pt x="121897" y="392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1579274" y="2526839"/>
            <a:ext cx="5759089" cy="178854"/>
          </a:xfrm>
          <a:custGeom>
            <a:avLst/>
            <a:gdLst/>
            <a:ahLst/>
            <a:cxnLst/>
            <a:rect l="0" t="0" r="0" b="0"/>
            <a:pathLst>
              <a:path w="5759089" h="178854">
                <a:moveTo>
                  <a:pt x="5759088" y="0"/>
                </a:moveTo>
                <a:lnTo>
                  <a:pt x="5699731" y="3120"/>
                </a:lnTo>
                <a:lnTo>
                  <a:pt x="5643378" y="9065"/>
                </a:lnTo>
                <a:lnTo>
                  <a:pt x="5584327" y="10239"/>
                </a:lnTo>
                <a:lnTo>
                  <a:pt x="5527603" y="10471"/>
                </a:lnTo>
                <a:lnTo>
                  <a:pt x="5465748" y="10517"/>
                </a:lnTo>
                <a:lnTo>
                  <a:pt x="5414550" y="10525"/>
                </a:lnTo>
                <a:lnTo>
                  <a:pt x="5362335" y="10527"/>
                </a:lnTo>
                <a:lnTo>
                  <a:pt x="5309819" y="10528"/>
                </a:lnTo>
                <a:lnTo>
                  <a:pt x="5257214" y="10528"/>
                </a:lnTo>
                <a:lnTo>
                  <a:pt x="5204583" y="16118"/>
                </a:lnTo>
                <a:lnTo>
                  <a:pt x="5151943" y="19593"/>
                </a:lnTo>
                <a:lnTo>
                  <a:pt x="5099302" y="26213"/>
                </a:lnTo>
                <a:lnTo>
                  <a:pt x="5041071" y="29994"/>
                </a:lnTo>
                <a:lnTo>
                  <a:pt x="4984953" y="31114"/>
                </a:lnTo>
                <a:lnTo>
                  <a:pt x="4925691" y="37035"/>
                </a:lnTo>
                <a:lnTo>
                  <a:pt x="4863678" y="40609"/>
                </a:lnTo>
                <a:lnTo>
                  <a:pt x="4818716" y="44565"/>
                </a:lnTo>
                <a:lnTo>
                  <a:pt x="4772606" y="49052"/>
                </a:lnTo>
                <a:lnTo>
                  <a:pt x="4728716" y="51047"/>
                </a:lnTo>
                <a:lnTo>
                  <a:pt x="4682694" y="55053"/>
                </a:lnTo>
                <a:lnTo>
                  <a:pt x="4636113" y="59563"/>
                </a:lnTo>
                <a:lnTo>
                  <a:pt x="4592014" y="61567"/>
                </a:lnTo>
                <a:lnTo>
                  <a:pt x="4545898" y="62458"/>
                </a:lnTo>
                <a:lnTo>
                  <a:pt x="4498106" y="64024"/>
                </a:lnTo>
                <a:lnTo>
                  <a:pt x="4449569" y="68619"/>
                </a:lnTo>
                <a:lnTo>
                  <a:pt x="4400700" y="71442"/>
                </a:lnTo>
                <a:lnTo>
                  <a:pt x="4351685" y="72696"/>
                </a:lnTo>
                <a:lnTo>
                  <a:pt x="4302604" y="73253"/>
                </a:lnTo>
                <a:lnTo>
                  <a:pt x="4253495" y="76621"/>
                </a:lnTo>
                <a:lnTo>
                  <a:pt x="4203202" y="80847"/>
                </a:lnTo>
                <a:lnTo>
                  <a:pt x="4149654" y="82725"/>
                </a:lnTo>
                <a:lnTo>
                  <a:pt x="4097779" y="83560"/>
                </a:lnTo>
                <a:lnTo>
                  <a:pt x="4046258" y="83931"/>
                </a:lnTo>
                <a:lnTo>
                  <a:pt x="3992164" y="84096"/>
                </a:lnTo>
                <a:lnTo>
                  <a:pt x="3940046" y="87289"/>
                </a:lnTo>
                <a:lnTo>
                  <a:pt x="3888417" y="91438"/>
                </a:lnTo>
                <a:lnTo>
                  <a:pt x="3834275" y="93281"/>
                </a:lnTo>
                <a:lnTo>
                  <a:pt x="3779016" y="94101"/>
                </a:lnTo>
                <a:lnTo>
                  <a:pt x="3724431" y="95635"/>
                </a:lnTo>
                <a:lnTo>
                  <a:pt x="3672875" y="100216"/>
                </a:lnTo>
                <a:lnTo>
                  <a:pt x="3619545" y="103032"/>
                </a:lnTo>
                <a:lnTo>
                  <a:pt x="3563478" y="104284"/>
                </a:lnTo>
                <a:lnTo>
                  <a:pt x="3503464" y="104840"/>
                </a:lnTo>
                <a:lnTo>
                  <a:pt x="3444816" y="108207"/>
                </a:lnTo>
                <a:lnTo>
                  <a:pt x="3387555" y="112433"/>
                </a:lnTo>
                <a:lnTo>
                  <a:pt x="3330910" y="114311"/>
                </a:lnTo>
                <a:lnTo>
                  <a:pt x="3274539" y="115146"/>
                </a:lnTo>
                <a:lnTo>
                  <a:pt x="3217119" y="115517"/>
                </a:lnTo>
                <a:lnTo>
                  <a:pt x="3156505" y="115682"/>
                </a:lnTo>
                <a:lnTo>
                  <a:pt x="3097589" y="118874"/>
                </a:lnTo>
                <a:lnTo>
                  <a:pt x="3039039" y="123023"/>
                </a:lnTo>
                <a:lnTo>
                  <a:pt x="2977922" y="124867"/>
                </a:lnTo>
                <a:lnTo>
                  <a:pt x="2915664" y="128806"/>
                </a:lnTo>
                <a:lnTo>
                  <a:pt x="2854068" y="133286"/>
                </a:lnTo>
                <a:lnTo>
                  <a:pt x="2795497" y="135277"/>
                </a:lnTo>
                <a:lnTo>
                  <a:pt x="2735150" y="136162"/>
                </a:lnTo>
                <a:lnTo>
                  <a:pt x="2673235" y="137726"/>
                </a:lnTo>
                <a:lnTo>
                  <a:pt x="2610621" y="142320"/>
                </a:lnTo>
                <a:lnTo>
                  <a:pt x="2547698" y="145142"/>
                </a:lnTo>
                <a:lnTo>
                  <a:pt x="2485807" y="146396"/>
                </a:lnTo>
                <a:lnTo>
                  <a:pt x="2427105" y="146953"/>
                </a:lnTo>
                <a:lnTo>
                  <a:pt x="2366699" y="147201"/>
                </a:lnTo>
                <a:lnTo>
                  <a:pt x="2304758" y="147311"/>
                </a:lnTo>
                <a:lnTo>
                  <a:pt x="2242133" y="147360"/>
                </a:lnTo>
                <a:lnTo>
                  <a:pt x="2179205" y="147382"/>
                </a:lnTo>
                <a:lnTo>
                  <a:pt x="2116142" y="148561"/>
                </a:lnTo>
                <a:lnTo>
                  <a:pt x="2053019" y="152985"/>
                </a:lnTo>
                <a:lnTo>
                  <a:pt x="1989869" y="155731"/>
                </a:lnTo>
                <a:lnTo>
                  <a:pt x="1926708" y="156951"/>
                </a:lnTo>
                <a:lnTo>
                  <a:pt x="1863541" y="157493"/>
                </a:lnTo>
                <a:lnTo>
                  <a:pt x="1800372" y="160854"/>
                </a:lnTo>
                <a:lnTo>
                  <a:pt x="1768787" y="163388"/>
                </a:lnTo>
                <a:lnTo>
                  <a:pt x="1736032" y="165077"/>
                </a:lnTo>
                <a:lnTo>
                  <a:pt x="1702497" y="166203"/>
                </a:lnTo>
                <a:lnTo>
                  <a:pt x="1668442" y="166954"/>
                </a:lnTo>
                <a:lnTo>
                  <a:pt x="1635210" y="167455"/>
                </a:lnTo>
                <a:lnTo>
                  <a:pt x="1602527" y="167789"/>
                </a:lnTo>
                <a:lnTo>
                  <a:pt x="1570210" y="168011"/>
                </a:lnTo>
                <a:lnTo>
                  <a:pt x="1538137" y="169329"/>
                </a:lnTo>
                <a:lnTo>
                  <a:pt x="1506226" y="171378"/>
                </a:lnTo>
                <a:lnTo>
                  <a:pt x="1474423" y="173913"/>
                </a:lnTo>
                <a:lnTo>
                  <a:pt x="1441524" y="175604"/>
                </a:lnTo>
                <a:lnTo>
                  <a:pt x="1407892" y="176731"/>
                </a:lnTo>
                <a:lnTo>
                  <a:pt x="1373773" y="177482"/>
                </a:lnTo>
                <a:lnTo>
                  <a:pt x="1339328" y="177983"/>
                </a:lnTo>
                <a:lnTo>
                  <a:pt x="1304667" y="178317"/>
                </a:lnTo>
                <a:lnTo>
                  <a:pt x="1269861" y="178539"/>
                </a:lnTo>
                <a:lnTo>
                  <a:pt x="1236128" y="178688"/>
                </a:lnTo>
                <a:lnTo>
                  <a:pt x="1203111" y="178787"/>
                </a:lnTo>
                <a:lnTo>
                  <a:pt x="1170572" y="178853"/>
                </a:lnTo>
                <a:lnTo>
                  <a:pt x="1138350" y="177727"/>
                </a:lnTo>
                <a:lnTo>
                  <a:pt x="1106341" y="175806"/>
                </a:lnTo>
                <a:lnTo>
                  <a:pt x="1074472" y="173356"/>
                </a:lnTo>
                <a:lnTo>
                  <a:pt x="1010987" y="170634"/>
                </a:lnTo>
                <a:lnTo>
                  <a:pt x="947677" y="168254"/>
                </a:lnTo>
                <a:lnTo>
                  <a:pt x="884444" y="163297"/>
                </a:lnTo>
                <a:lnTo>
                  <a:pt x="821245" y="160314"/>
                </a:lnTo>
                <a:lnTo>
                  <a:pt x="789652" y="159518"/>
                </a:lnTo>
                <a:lnTo>
                  <a:pt x="756892" y="158988"/>
                </a:lnTo>
                <a:lnTo>
                  <a:pt x="723353" y="158635"/>
                </a:lnTo>
                <a:lnTo>
                  <a:pt x="689296" y="158399"/>
                </a:lnTo>
                <a:lnTo>
                  <a:pt x="656063" y="157072"/>
                </a:lnTo>
                <a:lnTo>
                  <a:pt x="623379" y="155017"/>
                </a:lnTo>
                <a:lnTo>
                  <a:pt x="591061" y="152478"/>
                </a:lnTo>
                <a:lnTo>
                  <a:pt x="557817" y="151955"/>
                </a:lnTo>
                <a:lnTo>
                  <a:pt x="523956" y="152776"/>
                </a:lnTo>
                <a:lnTo>
                  <a:pt x="489684" y="154493"/>
                </a:lnTo>
                <a:lnTo>
                  <a:pt x="456308" y="155638"/>
                </a:lnTo>
                <a:lnTo>
                  <a:pt x="423528" y="156401"/>
                </a:lnTo>
                <a:lnTo>
                  <a:pt x="391147" y="156910"/>
                </a:lnTo>
                <a:lnTo>
                  <a:pt x="357861" y="157249"/>
                </a:lnTo>
                <a:lnTo>
                  <a:pt x="323972" y="157475"/>
                </a:lnTo>
                <a:lnTo>
                  <a:pt x="289681" y="157626"/>
                </a:lnTo>
                <a:lnTo>
                  <a:pt x="256291" y="158896"/>
                </a:lnTo>
                <a:lnTo>
                  <a:pt x="223503" y="160913"/>
                </a:lnTo>
                <a:lnTo>
                  <a:pt x="161336" y="165104"/>
                </a:lnTo>
                <a:lnTo>
                  <a:pt x="106410" y="166966"/>
                </a:lnTo>
                <a:lnTo>
                  <a:pt x="60941" y="167794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492987" y="1208510"/>
            <a:ext cx="3963249" cy="3963249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435593" y="3203759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000829" y="1168663"/>
            <a:ext cx="494839" cy="3990301"/>
          </a:xfrm>
          <a:custGeom>
            <a:avLst/>
            <a:gdLst/>
            <a:ahLst/>
            <a:cxnLst/>
            <a:rect l="0" t="0" r="0" b="0"/>
            <a:pathLst>
              <a:path w="494839" h="3990301">
                <a:moveTo>
                  <a:pt x="421140" y="0"/>
                </a:moveTo>
                <a:lnTo>
                  <a:pt x="419970" y="61110"/>
                </a:lnTo>
                <a:lnTo>
                  <a:pt x="412074" y="121131"/>
                </a:lnTo>
                <a:lnTo>
                  <a:pt x="419137" y="181418"/>
                </a:lnTo>
                <a:lnTo>
                  <a:pt x="420744" y="235617"/>
                </a:lnTo>
                <a:lnTo>
                  <a:pt x="429421" y="297056"/>
                </a:lnTo>
                <a:lnTo>
                  <a:pt x="438608" y="358050"/>
                </a:lnTo>
                <a:lnTo>
                  <a:pt x="441487" y="411320"/>
                </a:lnTo>
                <a:lnTo>
                  <a:pt x="449339" y="473659"/>
                </a:lnTo>
                <a:lnTo>
                  <a:pt x="452056" y="527094"/>
                </a:lnTo>
                <a:lnTo>
                  <a:pt x="459873" y="589467"/>
                </a:lnTo>
                <a:lnTo>
                  <a:pt x="462586" y="642906"/>
                </a:lnTo>
                <a:lnTo>
                  <a:pt x="463122" y="698522"/>
                </a:lnTo>
                <a:lnTo>
                  <a:pt x="464398" y="753398"/>
                </a:lnTo>
                <a:lnTo>
                  <a:pt x="472315" y="815671"/>
                </a:lnTo>
                <a:lnTo>
                  <a:pt x="473492" y="870645"/>
                </a:lnTo>
                <a:lnTo>
                  <a:pt x="476844" y="926565"/>
                </a:lnTo>
                <a:lnTo>
                  <a:pt x="482836" y="982671"/>
                </a:lnTo>
                <a:lnTo>
                  <a:pt x="482850" y="1037644"/>
                </a:lnTo>
                <a:lnTo>
                  <a:pt x="478158" y="1072521"/>
                </a:lnTo>
                <a:lnTo>
                  <a:pt x="483269" y="1131956"/>
                </a:lnTo>
                <a:lnTo>
                  <a:pt x="484105" y="1186585"/>
                </a:lnTo>
                <a:lnTo>
                  <a:pt x="484270" y="1242437"/>
                </a:lnTo>
                <a:lnTo>
                  <a:pt x="491541" y="1305327"/>
                </a:lnTo>
                <a:lnTo>
                  <a:pt x="494188" y="1358828"/>
                </a:lnTo>
                <a:lnTo>
                  <a:pt x="494710" y="1414457"/>
                </a:lnTo>
                <a:lnTo>
                  <a:pt x="494814" y="1470505"/>
                </a:lnTo>
                <a:lnTo>
                  <a:pt x="494834" y="1526637"/>
                </a:lnTo>
                <a:lnTo>
                  <a:pt x="494838" y="1582785"/>
                </a:lnTo>
                <a:lnTo>
                  <a:pt x="493669" y="1638936"/>
                </a:lnTo>
                <a:lnTo>
                  <a:pt x="486506" y="1695088"/>
                </a:lnTo>
                <a:lnTo>
                  <a:pt x="484744" y="1751240"/>
                </a:lnTo>
                <a:lnTo>
                  <a:pt x="483226" y="1806222"/>
                </a:lnTo>
                <a:lnTo>
                  <a:pt x="475257" y="1868517"/>
                </a:lnTo>
                <a:lnTo>
                  <a:pt x="472904" y="1922325"/>
                </a:lnTo>
                <a:lnTo>
                  <a:pt x="464755" y="1984368"/>
                </a:lnTo>
                <a:lnTo>
                  <a:pt x="463550" y="2039315"/>
                </a:lnTo>
                <a:lnTo>
                  <a:pt x="463265" y="2101782"/>
                </a:lnTo>
                <a:lnTo>
                  <a:pt x="445296" y="2159345"/>
                </a:lnTo>
                <a:lnTo>
                  <a:pt x="424613" y="2221601"/>
                </a:lnTo>
                <a:lnTo>
                  <a:pt x="407097" y="2274167"/>
                </a:lnTo>
                <a:lnTo>
                  <a:pt x="401468" y="2324677"/>
                </a:lnTo>
                <a:lnTo>
                  <a:pt x="394676" y="2388072"/>
                </a:lnTo>
                <a:lnTo>
                  <a:pt x="390566" y="2440114"/>
                </a:lnTo>
                <a:lnTo>
                  <a:pt x="389754" y="2495453"/>
                </a:lnTo>
                <a:lnTo>
                  <a:pt x="389594" y="2551445"/>
                </a:lnTo>
                <a:lnTo>
                  <a:pt x="378107" y="2610148"/>
                </a:lnTo>
                <a:lnTo>
                  <a:pt x="368593" y="2670824"/>
                </a:lnTo>
                <a:lnTo>
                  <a:pt x="354009" y="2726431"/>
                </a:lnTo>
                <a:lnTo>
                  <a:pt x="333733" y="2779464"/>
                </a:lnTo>
                <a:lnTo>
                  <a:pt x="309804" y="2839394"/>
                </a:lnTo>
                <a:lnTo>
                  <a:pt x="291415" y="2900491"/>
                </a:lnTo>
                <a:lnTo>
                  <a:pt x="277275" y="2954153"/>
                </a:lnTo>
                <a:lnTo>
                  <a:pt x="259706" y="3010577"/>
                </a:lnTo>
                <a:lnTo>
                  <a:pt x="245275" y="3066836"/>
                </a:lnTo>
                <a:lnTo>
                  <a:pt x="234160" y="3125978"/>
                </a:lnTo>
                <a:lnTo>
                  <a:pt x="217460" y="3179477"/>
                </a:lnTo>
                <a:lnTo>
                  <a:pt x="196521" y="3242766"/>
                </a:lnTo>
                <a:lnTo>
                  <a:pt x="175473" y="3305947"/>
                </a:lnTo>
                <a:lnTo>
                  <a:pt x="166260" y="3366924"/>
                </a:lnTo>
                <a:lnTo>
                  <a:pt x="150619" y="3421473"/>
                </a:lnTo>
                <a:lnTo>
                  <a:pt x="129826" y="3484907"/>
                </a:lnTo>
                <a:lnTo>
                  <a:pt x="108792" y="3548101"/>
                </a:lnTo>
                <a:lnTo>
                  <a:pt x="91246" y="3600746"/>
                </a:lnTo>
                <a:lnTo>
                  <a:pt x="73699" y="3661722"/>
                </a:lnTo>
                <a:lnTo>
                  <a:pt x="57321" y="3724676"/>
                </a:lnTo>
                <a:lnTo>
                  <a:pt x="50447" y="3776828"/>
                </a:lnTo>
                <a:lnTo>
                  <a:pt x="34806" y="3833161"/>
                </a:lnTo>
                <a:lnTo>
                  <a:pt x="21000" y="3885864"/>
                </a:lnTo>
                <a:lnTo>
                  <a:pt x="12597" y="3941335"/>
                </a:lnTo>
                <a:lnTo>
                  <a:pt x="0" y="39903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4960521" y="2616078"/>
            <a:ext cx="977552" cy="984712"/>
            <a:chOff x="4960521" y="2616078"/>
            <a:chExt cx="977552" cy="984712"/>
          </a:xfrm>
        </p:grpSpPr>
        <p:sp>
          <p:nvSpPr>
            <p:cNvPr id="5" name="Freeform 4"/>
            <p:cNvSpPr/>
            <p:nvPr/>
          </p:nvSpPr>
          <p:spPr>
            <a:xfrm>
              <a:off x="4990507" y="2616078"/>
              <a:ext cx="189515" cy="331902"/>
            </a:xfrm>
            <a:custGeom>
              <a:avLst/>
              <a:gdLst/>
              <a:ahLst/>
              <a:cxnLst/>
              <a:rect l="0" t="0" r="0" b="0"/>
              <a:pathLst>
                <a:path w="189515" h="331902">
                  <a:moveTo>
                    <a:pt x="0" y="268730"/>
                  </a:moveTo>
                  <a:lnTo>
                    <a:pt x="14654" y="213589"/>
                  </a:lnTo>
                  <a:lnTo>
                    <a:pt x="31667" y="150854"/>
                  </a:lnTo>
                  <a:lnTo>
                    <a:pt x="51229" y="96357"/>
                  </a:lnTo>
                  <a:lnTo>
                    <a:pt x="73052" y="37974"/>
                  </a:lnTo>
                  <a:lnTo>
                    <a:pt x="81601" y="17603"/>
                  </a:lnTo>
                  <a:lnTo>
                    <a:pt x="93199" y="750"/>
                  </a:lnTo>
                  <a:lnTo>
                    <a:pt x="97228" y="0"/>
                  </a:lnTo>
                  <a:lnTo>
                    <a:pt x="99914" y="4179"/>
                  </a:lnTo>
                  <a:lnTo>
                    <a:pt x="116267" y="58967"/>
                  </a:lnTo>
                  <a:lnTo>
                    <a:pt x="123357" y="93104"/>
                  </a:lnTo>
                  <a:lnTo>
                    <a:pt x="131342" y="146561"/>
                  </a:lnTo>
                  <a:lnTo>
                    <a:pt x="147596" y="204722"/>
                  </a:lnTo>
                  <a:lnTo>
                    <a:pt x="164972" y="265327"/>
                  </a:lnTo>
                  <a:lnTo>
                    <a:pt x="178990" y="307052"/>
                  </a:lnTo>
                  <a:lnTo>
                    <a:pt x="189514" y="331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53679" y="2821637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0" y="0"/>
                  </a:moveTo>
                  <a:lnTo>
                    <a:pt x="58616" y="5589"/>
                  </a:lnTo>
                  <a:lnTo>
                    <a:pt x="8422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15012" y="2663709"/>
              <a:ext cx="154522" cy="322253"/>
            </a:xfrm>
            <a:custGeom>
              <a:avLst/>
              <a:gdLst/>
              <a:ahLst/>
              <a:cxnLst/>
              <a:rect l="0" t="0" r="0" b="0"/>
              <a:pathLst>
                <a:path w="154522" h="322253">
                  <a:moveTo>
                    <a:pt x="80822" y="0"/>
                  </a:moveTo>
                  <a:lnTo>
                    <a:pt x="95476" y="58617"/>
                  </a:lnTo>
                  <a:lnTo>
                    <a:pt x="100614" y="112791"/>
                  </a:lnTo>
                  <a:lnTo>
                    <a:pt x="104748" y="165433"/>
                  </a:lnTo>
                  <a:lnTo>
                    <a:pt x="119804" y="220701"/>
                  </a:lnTo>
                  <a:lnTo>
                    <a:pt x="127727" y="245547"/>
                  </a:lnTo>
                  <a:lnTo>
                    <a:pt x="118209" y="217386"/>
                  </a:lnTo>
                  <a:lnTo>
                    <a:pt x="105627" y="204631"/>
                  </a:lnTo>
                  <a:lnTo>
                    <a:pt x="97359" y="199592"/>
                  </a:lnTo>
                  <a:lnTo>
                    <a:pt x="63365" y="192500"/>
                  </a:lnTo>
                  <a:lnTo>
                    <a:pt x="40308" y="197080"/>
                  </a:lnTo>
                  <a:lnTo>
                    <a:pt x="29246" y="201577"/>
                  </a:lnTo>
                  <a:lnTo>
                    <a:pt x="13836" y="215932"/>
                  </a:lnTo>
                  <a:lnTo>
                    <a:pt x="8088" y="224673"/>
                  </a:lnTo>
                  <a:lnTo>
                    <a:pt x="0" y="259332"/>
                  </a:lnTo>
                  <a:lnTo>
                    <a:pt x="4347" y="279426"/>
                  </a:lnTo>
                  <a:lnTo>
                    <a:pt x="15248" y="296155"/>
                  </a:lnTo>
                  <a:lnTo>
                    <a:pt x="31790" y="311389"/>
                  </a:lnTo>
                  <a:lnTo>
                    <a:pt x="53961" y="319719"/>
                  </a:lnTo>
                  <a:lnTo>
                    <a:pt x="79412" y="322252"/>
                  </a:lnTo>
                  <a:lnTo>
                    <a:pt x="118879" y="315931"/>
                  </a:lnTo>
                  <a:lnTo>
                    <a:pt x="142190" y="305751"/>
                  </a:lnTo>
                  <a:lnTo>
                    <a:pt x="148640" y="300930"/>
                  </a:lnTo>
                  <a:lnTo>
                    <a:pt x="151770" y="296546"/>
                  </a:lnTo>
                  <a:lnTo>
                    <a:pt x="15452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43233" y="2892797"/>
              <a:ext cx="147400" cy="118354"/>
            </a:xfrm>
            <a:custGeom>
              <a:avLst/>
              <a:gdLst/>
              <a:ahLst/>
              <a:cxnLst/>
              <a:rect l="0" t="0" r="0" b="0"/>
              <a:pathLst>
                <a:path w="147400" h="118354">
                  <a:moveTo>
                    <a:pt x="0" y="2539"/>
                  </a:moveTo>
                  <a:lnTo>
                    <a:pt x="3119" y="45231"/>
                  </a:lnTo>
                  <a:lnTo>
                    <a:pt x="14654" y="86881"/>
                  </a:lnTo>
                  <a:lnTo>
                    <a:pt x="20298" y="92693"/>
                  </a:lnTo>
                  <a:lnTo>
                    <a:pt x="27570" y="95397"/>
                  </a:lnTo>
                  <a:lnTo>
                    <a:pt x="35927" y="96030"/>
                  </a:lnTo>
                  <a:lnTo>
                    <a:pt x="51453" y="90494"/>
                  </a:lnTo>
                  <a:lnTo>
                    <a:pt x="66152" y="79065"/>
                  </a:lnTo>
                  <a:lnTo>
                    <a:pt x="86411" y="52900"/>
                  </a:lnTo>
                  <a:lnTo>
                    <a:pt x="108157" y="2239"/>
                  </a:lnTo>
                  <a:lnTo>
                    <a:pt x="110709" y="0"/>
                  </a:lnTo>
                  <a:lnTo>
                    <a:pt x="112410" y="3186"/>
                  </a:lnTo>
                  <a:lnTo>
                    <a:pt x="126968" y="64496"/>
                  </a:lnTo>
                  <a:lnTo>
                    <a:pt x="147399" y="118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43274" y="2705823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17959" y="206535"/>
                  </a:lnTo>
                  <a:lnTo>
                    <a:pt x="35149" y="262682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774556" y="2726880"/>
              <a:ext cx="47704" cy="263214"/>
            </a:xfrm>
            <a:custGeom>
              <a:avLst/>
              <a:gdLst/>
              <a:ahLst/>
              <a:cxnLst/>
              <a:rect l="0" t="0" r="0" b="0"/>
              <a:pathLst>
                <a:path w="47704" h="263214">
                  <a:moveTo>
                    <a:pt x="5589" y="0"/>
                  </a:moveTo>
                  <a:lnTo>
                    <a:pt x="0" y="16768"/>
                  </a:lnTo>
                  <a:lnTo>
                    <a:pt x="4044" y="78566"/>
                  </a:lnTo>
                  <a:lnTo>
                    <a:pt x="10873" y="139262"/>
                  </a:lnTo>
                  <a:lnTo>
                    <a:pt x="26880" y="198970"/>
                  </a:lnTo>
                  <a:lnTo>
                    <a:pt x="44604" y="253760"/>
                  </a:lnTo>
                  <a:lnTo>
                    <a:pt x="4770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80145" y="2811108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0" y="0"/>
                  </a:moveTo>
                  <a:lnTo>
                    <a:pt x="58617" y="0"/>
                  </a:lnTo>
                  <a:lnTo>
                    <a:pt x="111621" y="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60521" y="3051589"/>
              <a:ext cx="240557" cy="201717"/>
            </a:xfrm>
            <a:custGeom>
              <a:avLst/>
              <a:gdLst/>
              <a:ahLst/>
              <a:cxnLst/>
              <a:rect l="0" t="0" r="0" b="0"/>
              <a:pathLst>
                <a:path w="240557" h="201717">
                  <a:moveTo>
                    <a:pt x="40515" y="149074"/>
                  </a:moveTo>
                  <a:lnTo>
                    <a:pt x="29336" y="137895"/>
                  </a:lnTo>
                  <a:lnTo>
                    <a:pt x="23848" y="116809"/>
                  </a:lnTo>
                  <a:lnTo>
                    <a:pt x="20325" y="61202"/>
                  </a:lnTo>
                  <a:lnTo>
                    <a:pt x="14126" y="24772"/>
                  </a:lnTo>
                  <a:lnTo>
                    <a:pt x="12394" y="22922"/>
                  </a:lnTo>
                  <a:lnTo>
                    <a:pt x="1998" y="84413"/>
                  </a:lnTo>
                  <a:lnTo>
                    <a:pt x="0" y="111367"/>
                  </a:lnTo>
                  <a:lnTo>
                    <a:pt x="637" y="115747"/>
                  </a:lnTo>
                  <a:lnTo>
                    <a:pt x="2231" y="113988"/>
                  </a:lnTo>
                  <a:lnTo>
                    <a:pt x="19794" y="55281"/>
                  </a:lnTo>
                  <a:lnTo>
                    <a:pt x="27796" y="34859"/>
                  </a:lnTo>
                  <a:lnTo>
                    <a:pt x="39151" y="17983"/>
                  </a:lnTo>
                  <a:lnTo>
                    <a:pt x="55117" y="5804"/>
                  </a:lnTo>
                  <a:lnTo>
                    <a:pt x="64287" y="918"/>
                  </a:lnTo>
                  <a:lnTo>
                    <a:pt x="72741" y="0"/>
                  </a:lnTo>
                  <a:lnTo>
                    <a:pt x="88373" y="5220"/>
                  </a:lnTo>
                  <a:lnTo>
                    <a:pt x="100000" y="21578"/>
                  </a:lnTo>
                  <a:lnTo>
                    <a:pt x="119578" y="76392"/>
                  </a:lnTo>
                  <a:lnTo>
                    <a:pt x="129652" y="137062"/>
                  </a:lnTo>
                  <a:lnTo>
                    <a:pt x="132695" y="141066"/>
                  </a:lnTo>
                  <a:lnTo>
                    <a:pt x="135893" y="140226"/>
                  </a:lnTo>
                  <a:lnTo>
                    <a:pt x="142567" y="129934"/>
                  </a:lnTo>
                  <a:lnTo>
                    <a:pt x="165464" y="84769"/>
                  </a:lnTo>
                  <a:lnTo>
                    <a:pt x="181445" y="70581"/>
                  </a:lnTo>
                  <a:lnTo>
                    <a:pt x="190621" y="65160"/>
                  </a:lnTo>
                  <a:lnTo>
                    <a:pt x="200247" y="63885"/>
                  </a:lnTo>
                  <a:lnTo>
                    <a:pt x="220301" y="68708"/>
                  </a:lnTo>
                  <a:lnTo>
                    <a:pt x="227053" y="75610"/>
                  </a:lnTo>
                  <a:lnTo>
                    <a:pt x="234555" y="95756"/>
                  </a:lnTo>
                  <a:lnTo>
                    <a:pt x="239371" y="146817"/>
                  </a:lnTo>
                  <a:lnTo>
                    <a:pt x="240556" y="201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23242" y="3126963"/>
              <a:ext cx="88406" cy="136872"/>
            </a:xfrm>
            <a:custGeom>
              <a:avLst/>
              <a:gdLst/>
              <a:ahLst/>
              <a:cxnLst/>
              <a:rect l="0" t="0" r="0" b="0"/>
              <a:pathLst>
                <a:path w="88406" h="136872">
                  <a:moveTo>
                    <a:pt x="35763" y="0"/>
                  </a:moveTo>
                  <a:lnTo>
                    <a:pt x="20122" y="17981"/>
                  </a:lnTo>
                  <a:lnTo>
                    <a:pt x="919" y="64153"/>
                  </a:lnTo>
                  <a:lnTo>
                    <a:pt x="0" y="84664"/>
                  </a:lnTo>
                  <a:lnTo>
                    <a:pt x="1392" y="95048"/>
                  </a:lnTo>
                  <a:lnTo>
                    <a:pt x="7000" y="101970"/>
                  </a:lnTo>
                  <a:lnTo>
                    <a:pt x="25709" y="109661"/>
                  </a:lnTo>
                  <a:lnTo>
                    <a:pt x="34910" y="109372"/>
                  </a:lnTo>
                  <a:lnTo>
                    <a:pt x="51371" y="102812"/>
                  </a:lnTo>
                  <a:lnTo>
                    <a:pt x="73793" y="80376"/>
                  </a:lnTo>
                  <a:lnTo>
                    <a:pt x="77494" y="71132"/>
                  </a:lnTo>
                  <a:lnTo>
                    <a:pt x="78486" y="51501"/>
                  </a:lnTo>
                  <a:lnTo>
                    <a:pt x="78283" y="49542"/>
                  </a:lnTo>
                  <a:lnTo>
                    <a:pt x="81077" y="80020"/>
                  </a:lnTo>
                  <a:lnTo>
                    <a:pt x="8840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06404" y="3053264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1170" y="193065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24735" y="3100317"/>
              <a:ext cx="65856" cy="110875"/>
            </a:xfrm>
            <a:custGeom>
              <a:avLst/>
              <a:gdLst/>
              <a:ahLst/>
              <a:cxnLst/>
              <a:rect l="0" t="0" r="0" b="0"/>
              <a:pathLst>
                <a:path w="65856" h="110875">
                  <a:moveTo>
                    <a:pt x="65855" y="5589"/>
                  </a:moveTo>
                  <a:lnTo>
                    <a:pt x="49088" y="0"/>
                  </a:lnTo>
                  <a:lnTo>
                    <a:pt x="31497" y="3495"/>
                  </a:lnTo>
                  <a:lnTo>
                    <a:pt x="21893" y="7703"/>
                  </a:lnTo>
                  <a:lnTo>
                    <a:pt x="8102" y="21737"/>
                  </a:lnTo>
                  <a:lnTo>
                    <a:pt x="2787" y="30392"/>
                  </a:lnTo>
                  <a:lnTo>
                    <a:pt x="0" y="49368"/>
                  </a:lnTo>
                  <a:lnTo>
                    <a:pt x="895" y="59342"/>
                  </a:lnTo>
                  <a:lnTo>
                    <a:pt x="8128" y="76663"/>
                  </a:lnTo>
                  <a:lnTo>
                    <a:pt x="19115" y="96448"/>
                  </a:lnTo>
                  <a:lnTo>
                    <a:pt x="23742" y="110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01119" y="313749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9359" y="27773"/>
                  </a:lnTo>
                  <a:lnTo>
                    <a:pt x="7409" y="302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73653" y="3136781"/>
              <a:ext cx="92282" cy="140644"/>
            </a:xfrm>
            <a:custGeom>
              <a:avLst/>
              <a:gdLst/>
              <a:ahLst/>
              <a:cxnLst/>
              <a:rect l="0" t="0" r="0" b="0"/>
              <a:pathLst>
                <a:path w="92282" h="140644">
                  <a:moveTo>
                    <a:pt x="80150" y="42825"/>
                  </a:moveTo>
                  <a:lnTo>
                    <a:pt x="91328" y="26057"/>
                  </a:lnTo>
                  <a:lnTo>
                    <a:pt x="92281" y="18778"/>
                  </a:lnTo>
                  <a:lnTo>
                    <a:pt x="87101" y="4451"/>
                  </a:lnTo>
                  <a:lnTo>
                    <a:pt x="80105" y="865"/>
                  </a:lnTo>
                  <a:lnTo>
                    <a:pt x="59853" y="0"/>
                  </a:lnTo>
                  <a:lnTo>
                    <a:pt x="41493" y="6634"/>
                  </a:lnTo>
                  <a:lnTo>
                    <a:pt x="10643" y="29957"/>
                  </a:lnTo>
                  <a:lnTo>
                    <a:pt x="2465" y="49584"/>
                  </a:lnTo>
                  <a:lnTo>
                    <a:pt x="0" y="72735"/>
                  </a:lnTo>
                  <a:lnTo>
                    <a:pt x="2803" y="94723"/>
                  </a:lnTo>
                  <a:lnTo>
                    <a:pt x="11069" y="113074"/>
                  </a:lnTo>
                  <a:lnTo>
                    <a:pt x="16548" y="121243"/>
                  </a:lnTo>
                  <a:lnTo>
                    <a:pt x="31995" y="133439"/>
                  </a:lnTo>
                  <a:lnTo>
                    <a:pt x="41028" y="138329"/>
                  </a:lnTo>
                  <a:lnTo>
                    <a:pt x="57303" y="140643"/>
                  </a:lnTo>
                  <a:lnTo>
                    <a:pt x="80150" y="137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38031" y="3163488"/>
              <a:ext cx="73700" cy="37176"/>
            </a:xfrm>
            <a:custGeom>
              <a:avLst/>
              <a:gdLst/>
              <a:ahLst/>
              <a:cxnLst/>
              <a:rect l="0" t="0" r="0" b="0"/>
              <a:pathLst>
                <a:path w="73700" h="37176">
                  <a:moveTo>
                    <a:pt x="73699" y="5589"/>
                  </a:moveTo>
                  <a:lnTo>
                    <a:pt x="56931" y="0"/>
                  </a:lnTo>
                  <a:lnTo>
                    <a:pt x="49652" y="693"/>
                  </a:lnTo>
                  <a:lnTo>
                    <a:pt x="35326" y="7703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06445" y="3242777"/>
              <a:ext cx="63172" cy="52643"/>
            </a:xfrm>
            <a:custGeom>
              <a:avLst/>
              <a:gdLst/>
              <a:ahLst/>
              <a:cxnLst/>
              <a:rect l="0" t="0" r="0" b="0"/>
              <a:pathLst>
                <a:path w="63172" h="52643">
                  <a:moveTo>
                    <a:pt x="63171" y="0"/>
                  </a:moveTo>
                  <a:lnTo>
                    <a:pt x="53596" y="24046"/>
                  </a:lnTo>
                  <a:lnTo>
                    <a:pt x="42928" y="38373"/>
                  </a:lnTo>
                  <a:lnTo>
                    <a:pt x="27268" y="4630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32746" y="3147848"/>
              <a:ext cx="21881" cy="31759"/>
            </a:xfrm>
            <a:custGeom>
              <a:avLst/>
              <a:gdLst/>
              <a:ahLst/>
              <a:cxnLst/>
              <a:rect l="0" t="0" r="0" b="0"/>
              <a:pathLst>
                <a:path w="21881" h="31759">
                  <a:moveTo>
                    <a:pt x="0" y="31758"/>
                  </a:moveTo>
                  <a:lnTo>
                    <a:pt x="16768" y="26169"/>
                  </a:lnTo>
                  <a:lnTo>
                    <a:pt x="20537" y="21013"/>
                  </a:lnTo>
                  <a:lnTo>
                    <a:pt x="21880" y="14066"/>
                  </a:lnTo>
                  <a:lnTo>
                    <a:pt x="21606" y="5925"/>
                  </a:lnTo>
                  <a:lnTo>
                    <a:pt x="20253" y="1668"/>
                  </a:lnTo>
                  <a:lnTo>
                    <a:pt x="18181" y="0"/>
                  </a:lnTo>
                  <a:lnTo>
                    <a:pt x="10528" y="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4545" y="3432290"/>
              <a:ext cx="155677" cy="168500"/>
            </a:xfrm>
            <a:custGeom>
              <a:avLst/>
              <a:gdLst/>
              <a:ahLst/>
              <a:cxnLst/>
              <a:rect l="0" t="0" r="0" b="0"/>
              <a:pathLst>
                <a:path w="155677" h="168500">
                  <a:moveTo>
                    <a:pt x="60190" y="0"/>
                  </a:moveTo>
                  <a:lnTo>
                    <a:pt x="36144" y="17980"/>
                  </a:lnTo>
                  <a:lnTo>
                    <a:pt x="15891" y="44322"/>
                  </a:lnTo>
                  <a:lnTo>
                    <a:pt x="3131" y="75523"/>
                  </a:lnTo>
                  <a:lnTo>
                    <a:pt x="0" y="112714"/>
                  </a:lnTo>
                  <a:lnTo>
                    <a:pt x="3413" y="135493"/>
                  </a:lnTo>
                  <a:lnTo>
                    <a:pt x="15069" y="154196"/>
                  </a:lnTo>
                  <a:lnTo>
                    <a:pt x="23090" y="162458"/>
                  </a:lnTo>
                  <a:lnTo>
                    <a:pt x="31948" y="166797"/>
                  </a:lnTo>
                  <a:lnTo>
                    <a:pt x="51148" y="168499"/>
                  </a:lnTo>
                  <a:lnTo>
                    <a:pt x="81688" y="162879"/>
                  </a:lnTo>
                  <a:lnTo>
                    <a:pt x="107374" y="148216"/>
                  </a:lnTo>
                  <a:lnTo>
                    <a:pt x="151266" y="108558"/>
                  </a:lnTo>
                  <a:lnTo>
                    <a:pt x="154833" y="100448"/>
                  </a:lnTo>
                  <a:lnTo>
                    <a:pt x="155676" y="82078"/>
                  </a:lnTo>
                  <a:lnTo>
                    <a:pt x="151924" y="74606"/>
                  </a:lnTo>
                  <a:lnTo>
                    <a:pt x="138395" y="63183"/>
                  </a:lnTo>
                  <a:lnTo>
                    <a:pt x="129875" y="60840"/>
                  </a:lnTo>
                  <a:lnTo>
                    <a:pt x="111048" y="61355"/>
                  </a:lnTo>
                  <a:lnTo>
                    <a:pt x="80719" y="73811"/>
                  </a:lnTo>
                  <a:lnTo>
                    <a:pt x="3913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35823" y="3348062"/>
              <a:ext cx="167051" cy="225543"/>
            </a:xfrm>
            <a:custGeom>
              <a:avLst/>
              <a:gdLst/>
              <a:ahLst/>
              <a:cxnLst/>
              <a:rect l="0" t="0" r="0" b="0"/>
              <a:pathLst>
                <a:path w="167051" h="225543">
                  <a:moveTo>
                    <a:pt x="102083" y="0"/>
                  </a:moveTo>
                  <a:lnTo>
                    <a:pt x="78037" y="9575"/>
                  </a:lnTo>
                  <a:lnTo>
                    <a:pt x="56614" y="27533"/>
                  </a:lnTo>
                  <a:lnTo>
                    <a:pt x="36618" y="54561"/>
                  </a:lnTo>
                  <a:lnTo>
                    <a:pt x="11251" y="115982"/>
                  </a:lnTo>
                  <a:lnTo>
                    <a:pt x="0" y="161080"/>
                  </a:lnTo>
                  <a:lnTo>
                    <a:pt x="561" y="186235"/>
                  </a:lnTo>
                  <a:lnTo>
                    <a:pt x="8609" y="209113"/>
                  </a:lnTo>
                  <a:lnTo>
                    <a:pt x="16371" y="216617"/>
                  </a:lnTo>
                  <a:lnTo>
                    <a:pt x="37473" y="224956"/>
                  </a:lnTo>
                  <a:lnTo>
                    <a:pt x="59330" y="225542"/>
                  </a:lnTo>
                  <a:lnTo>
                    <a:pt x="79572" y="220734"/>
                  </a:lnTo>
                  <a:lnTo>
                    <a:pt x="124567" y="192050"/>
                  </a:lnTo>
                  <a:lnTo>
                    <a:pt x="149559" y="166088"/>
                  </a:lnTo>
                  <a:lnTo>
                    <a:pt x="166193" y="136169"/>
                  </a:lnTo>
                  <a:lnTo>
                    <a:pt x="167050" y="127044"/>
                  </a:lnTo>
                  <a:lnTo>
                    <a:pt x="161763" y="110666"/>
                  </a:lnTo>
                  <a:lnTo>
                    <a:pt x="154738" y="105363"/>
                  </a:lnTo>
                  <a:lnTo>
                    <a:pt x="134454" y="99470"/>
                  </a:lnTo>
                  <a:lnTo>
                    <a:pt x="102316" y="101742"/>
                  </a:lnTo>
                  <a:lnTo>
                    <a:pt x="7049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16891" y="3358590"/>
              <a:ext cx="76192" cy="136872"/>
            </a:xfrm>
            <a:custGeom>
              <a:avLst/>
              <a:gdLst/>
              <a:ahLst/>
              <a:cxnLst/>
              <a:rect l="0" t="0" r="0" b="0"/>
              <a:pathLst>
                <a:path w="76192" h="136872">
                  <a:moveTo>
                    <a:pt x="0" y="0"/>
                  </a:moveTo>
                  <a:lnTo>
                    <a:pt x="42691" y="3120"/>
                  </a:lnTo>
                  <a:lnTo>
                    <a:pt x="53027" y="5589"/>
                  </a:lnTo>
                  <a:lnTo>
                    <a:pt x="61088" y="10745"/>
                  </a:lnTo>
                  <a:lnTo>
                    <a:pt x="73164" y="25833"/>
                  </a:lnTo>
                  <a:lnTo>
                    <a:pt x="76191" y="44237"/>
                  </a:lnTo>
                  <a:lnTo>
                    <a:pt x="75360" y="54058"/>
                  </a:lnTo>
                  <a:lnTo>
                    <a:pt x="65079" y="71209"/>
                  </a:lnTo>
                  <a:lnTo>
                    <a:pt x="48811" y="85461"/>
                  </a:lnTo>
                  <a:lnTo>
                    <a:pt x="29883" y="95694"/>
                  </a:lnTo>
                  <a:lnTo>
                    <a:pt x="24601" y="102401"/>
                  </a:lnTo>
                  <a:lnTo>
                    <a:pt x="22250" y="110381"/>
                  </a:lnTo>
                  <a:lnTo>
                    <a:pt x="22757" y="125098"/>
                  </a:lnTo>
                  <a:lnTo>
                    <a:pt x="24530" y="129022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85306" y="3558632"/>
              <a:ext cx="94757" cy="34849"/>
            </a:xfrm>
            <a:custGeom>
              <a:avLst/>
              <a:gdLst/>
              <a:ahLst/>
              <a:cxnLst/>
              <a:rect l="0" t="0" r="0" b="0"/>
              <a:pathLst>
                <a:path w="94757" h="34849">
                  <a:moveTo>
                    <a:pt x="94756" y="0"/>
                  </a:moveTo>
                  <a:lnTo>
                    <a:pt x="83577" y="16767"/>
                  </a:lnTo>
                  <a:lnTo>
                    <a:pt x="68731" y="28119"/>
                  </a:lnTo>
                  <a:lnTo>
                    <a:pt x="59858" y="32784"/>
                  </a:lnTo>
                  <a:lnTo>
                    <a:pt x="40641" y="348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291070" y="3495461"/>
            <a:ext cx="1694915" cy="1291827"/>
            <a:chOff x="4291070" y="3495461"/>
            <a:chExt cx="1694915" cy="1291827"/>
          </a:xfrm>
        </p:grpSpPr>
        <p:sp>
          <p:nvSpPr>
            <p:cNvPr id="26" name="Freeform 25"/>
            <p:cNvSpPr/>
            <p:nvPr/>
          </p:nvSpPr>
          <p:spPr>
            <a:xfrm>
              <a:off x="4312094" y="4330737"/>
              <a:ext cx="120404" cy="280110"/>
            </a:xfrm>
            <a:custGeom>
              <a:avLst/>
              <a:gdLst/>
              <a:ahLst/>
              <a:cxnLst/>
              <a:rect l="0" t="0" r="0" b="0"/>
              <a:pathLst>
                <a:path w="120404" h="280110">
                  <a:moveTo>
                    <a:pt x="78289" y="49118"/>
                  </a:moveTo>
                  <a:lnTo>
                    <a:pt x="54570" y="107735"/>
                  </a:lnTo>
                  <a:lnTo>
                    <a:pt x="32616" y="167974"/>
                  </a:lnTo>
                  <a:lnTo>
                    <a:pt x="15801" y="219215"/>
                  </a:lnTo>
                  <a:lnTo>
                    <a:pt x="0" y="279791"/>
                  </a:lnTo>
                  <a:lnTo>
                    <a:pt x="360" y="280109"/>
                  </a:lnTo>
                  <a:lnTo>
                    <a:pt x="12438" y="224596"/>
                  </a:lnTo>
                  <a:lnTo>
                    <a:pt x="29265" y="165856"/>
                  </a:lnTo>
                  <a:lnTo>
                    <a:pt x="46718" y="112410"/>
                  </a:lnTo>
                  <a:lnTo>
                    <a:pt x="72658" y="58492"/>
                  </a:lnTo>
                  <a:lnTo>
                    <a:pt x="106548" y="3530"/>
                  </a:lnTo>
                  <a:lnTo>
                    <a:pt x="111167" y="9"/>
                  </a:lnTo>
                  <a:lnTo>
                    <a:pt x="114245" y="0"/>
                  </a:lnTo>
                  <a:lnTo>
                    <a:pt x="120403" y="7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5626" y="4506197"/>
              <a:ext cx="94758" cy="242156"/>
            </a:xfrm>
            <a:custGeom>
              <a:avLst/>
              <a:gdLst/>
              <a:ahLst/>
              <a:cxnLst/>
              <a:rect l="0" t="0" r="0" b="0"/>
              <a:pathLst>
                <a:path w="94758" h="242156">
                  <a:moveTo>
                    <a:pt x="94757" y="0"/>
                  </a:moveTo>
                  <a:lnTo>
                    <a:pt x="71038" y="58617"/>
                  </a:lnTo>
                  <a:lnTo>
                    <a:pt x="47915" y="112790"/>
                  </a:lnTo>
                  <a:lnTo>
                    <a:pt x="23937" y="165432"/>
                  </a:lnTo>
                  <a:lnTo>
                    <a:pt x="3373" y="22512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91070" y="4083137"/>
              <a:ext cx="299356" cy="698281"/>
            </a:xfrm>
            <a:custGeom>
              <a:avLst/>
              <a:gdLst/>
              <a:ahLst/>
              <a:cxnLst/>
              <a:rect l="0" t="0" r="0" b="0"/>
              <a:pathLst>
                <a:path w="299356" h="698281">
                  <a:moveTo>
                    <a:pt x="67728" y="359889"/>
                  </a:moveTo>
                  <a:lnTo>
                    <a:pt x="97036" y="301272"/>
                  </a:lnTo>
                  <a:lnTo>
                    <a:pt x="124123" y="238692"/>
                  </a:lnTo>
                  <a:lnTo>
                    <a:pt x="145009" y="188538"/>
                  </a:lnTo>
                  <a:lnTo>
                    <a:pt x="173027" y="129076"/>
                  </a:lnTo>
                  <a:lnTo>
                    <a:pt x="201091" y="72270"/>
                  </a:lnTo>
                  <a:lnTo>
                    <a:pt x="236184" y="13393"/>
                  </a:lnTo>
                  <a:lnTo>
                    <a:pt x="243203" y="2550"/>
                  </a:lnTo>
                  <a:lnTo>
                    <a:pt x="247882" y="0"/>
                  </a:lnTo>
                  <a:lnTo>
                    <a:pt x="251001" y="2980"/>
                  </a:lnTo>
                  <a:lnTo>
                    <a:pt x="253081" y="9645"/>
                  </a:lnTo>
                  <a:lnTo>
                    <a:pt x="249153" y="29530"/>
                  </a:lnTo>
                  <a:lnTo>
                    <a:pt x="227567" y="80423"/>
                  </a:lnTo>
                  <a:lnTo>
                    <a:pt x="207634" y="127216"/>
                  </a:lnTo>
                  <a:lnTo>
                    <a:pt x="186910" y="178124"/>
                  </a:lnTo>
                  <a:lnTo>
                    <a:pt x="160363" y="241432"/>
                  </a:lnTo>
                  <a:lnTo>
                    <a:pt x="140484" y="285014"/>
                  </a:lnTo>
                  <a:lnTo>
                    <a:pt x="121121" y="328951"/>
                  </a:lnTo>
                  <a:lnTo>
                    <a:pt x="104716" y="375774"/>
                  </a:lnTo>
                  <a:lnTo>
                    <a:pt x="89626" y="420761"/>
                  </a:lnTo>
                  <a:lnTo>
                    <a:pt x="75121" y="464152"/>
                  </a:lnTo>
                  <a:lnTo>
                    <a:pt x="53800" y="526872"/>
                  </a:lnTo>
                  <a:lnTo>
                    <a:pt x="33835" y="583020"/>
                  </a:lnTo>
                  <a:lnTo>
                    <a:pt x="19991" y="634362"/>
                  </a:lnTo>
                  <a:lnTo>
                    <a:pt x="1231" y="695510"/>
                  </a:lnTo>
                  <a:lnTo>
                    <a:pt x="0" y="698280"/>
                  </a:lnTo>
                  <a:lnTo>
                    <a:pt x="13578" y="643546"/>
                  </a:lnTo>
                  <a:lnTo>
                    <a:pt x="30756" y="596274"/>
                  </a:lnTo>
                  <a:lnTo>
                    <a:pt x="50664" y="544053"/>
                  </a:lnTo>
                  <a:lnTo>
                    <a:pt x="72550" y="483476"/>
                  </a:lnTo>
                  <a:lnTo>
                    <a:pt x="90928" y="437823"/>
                  </a:lnTo>
                  <a:lnTo>
                    <a:pt x="107675" y="393356"/>
                  </a:lnTo>
                  <a:lnTo>
                    <a:pt x="125256" y="349026"/>
                  </a:lnTo>
                  <a:lnTo>
                    <a:pt x="148668" y="302029"/>
                  </a:lnTo>
                  <a:lnTo>
                    <a:pt x="171552" y="256964"/>
                  </a:lnTo>
                  <a:lnTo>
                    <a:pt x="194590" y="213539"/>
                  </a:lnTo>
                  <a:lnTo>
                    <a:pt x="232698" y="151969"/>
                  </a:lnTo>
                  <a:lnTo>
                    <a:pt x="274490" y="94297"/>
                  </a:lnTo>
                  <a:lnTo>
                    <a:pt x="299355" y="65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97630" y="3495461"/>
              <a:ext cx="1388355" cy="1291827"/>
            </a:xfrm>
            <a:custGeom>
              <a:avLst/>
              <a:gdLst/>
              <a:ahLst/>
              <a:cxnLst/>
              <a:rect l="0" t="0" r="0" b="0"/>
              <a:pathLst>
                <a:path w="1388355" h="1291827">
                  <a:moveTo>
                    <a:pt x="224422" y="568539"/>
                  </a:moveTo>
                  <a:lnTo>
                    <a:pt x="204178" y="627155"/>
                  </a:lnTo>
                  <a:lnTo>
                    <a:pt x="185018" y="678713"/>
                  </a:lnTo>
                  <a:lnTo>
                    <a:pt x="164523" y="738443"/>
                  </a:lnTo>
                  <a:lnTo>
                    <a:pt x="138044" y="800595"/>
                  </a:lnTo>
                  <a:lnTo>
                    <a:pt x="118181" y="845590"/>
                  </a:lnTo>
                  <a:lnTo>
                    <a:pt x="98825" y="891714"/>
                  </a:lnTo>
                  <a:lnTo>
                    <a:pt x="82423" y="935610"/>
                  </a:lnTo>
                  <a:lnTo>
                    <a:pt x="67334" y="978517"/>
                  </a:lnTo>
                  <a:lnTo>
                    <a:pt x="45686" y="1039014"/>
                  </a:lnTo>
                  <a:lnTo>
                    <a:pt x="27574" y="1090864"/>
                  </a:lnTo>
                  <a:lnTo>
                    <a:pt x="10973" y="1150306"/>
                  </a:lnTo>
                  <a:lnTo>
                    <a:pt x="0" y="1187400"/>
                  </a:lnTo>
                  <a:lnTo>
                    <a:pt x="2278" y="1190513"/>
                  </a:lnTo>
                  <a:lnTo>
                    <a:pt x="8475" y="1187910"/>
                  </a:lnTo>
                  <a:lnTo>
                    <a:pt x="33316" y="1165007"/>
                  </a:lnTo>
                  <a:lnTo>
                    <a:pt x="55494" y="1129755"/>
                  </a:lnTo>
                  <a:lnTo>
                    <a:pt x="80002" y="1082265"/>
                  </a:lnTo>
                  <a:lnTo>
                    <a:pt x="109491" y="1031150"/>
                  </a:lnTo>
                  <a:lnTo>
                    <a:pt x="140455" y="975840"/>
                  </a:lnTo>
                  <a:lnTo>
                    <a:pt x="174976" y="914998"/>
                  </a:lnTo>
                  <a:lnTo>
                    <a:pt x="214840" y="852517"/>
                  </a:lnTo>
                  <a:lnTo>
                    <a:pt x="253168" y="792671"/>
                  </a:lnTo>
                  <a:lnTo>
                    <a:pt x="289871" y="737893"/>
                  </a:lnTo>
                  <a:lnTo>
                    <a:pt x="330381" y="684618"/>
                  </a:lnTo>
                  <a:lnTo>
                    <a:pt x="372020" y="634908"/>
                  </a:lnTo>
                  <a:lnTo>
                    <a:pt x="422423" y="581778"/>
                  </a:lnTo>
                  <a:lnTo>
                    <a:pt x="474579" y="538659"/>
                  </a:lnTo>
                  <a:lnTo>
                    <a:pt x="502109" y="521724"/>
                  </a:lnTo>
                  <a:lnTo>
                    <a:pt x="512492" y="520951"/>
                  </a:lnTo>
                  <a:lnTo>
                    <a:pt x="520583" y="525115"/>
                  </a:lnTo>
                  <a:lnTo>
                    <a:pt x="527148" y="532571"/>
                  </a:lnTo>
                  <a:lnTo>
                    <a:pt x="529184" y="542220"/>
                  </a:lnTo>
                  <a:lnTo>
                    <a:pt x="525208" y="565420"/>
                  </a:lnTo>
                  <a:lnTo>
                    <a:pt x="495186" y="619612"/>
                  </a:lnTo>
                  <a:lnTo>
                    <a:pt x="464525" y="669589"/>
                  </a:lnTo>
                  <a:lnTo>
                    <a:pt x="427495" y="729501"/>
                  </a:lnTo>
                  <a:lnTo>
                    <a:pt x="404753" y="774998"/>
                  </a:lnTo>
                  <a:lnTo>
                    <a:pt x="379828" y="819396"/>
                  </a:lnTo>
                  <a:lnTo>
                    <a:pt x="351983" y="863695"/>
                  </a:lnTo>
                  <a:lnTo>
                    <a:pt x="320110" y="910679"/>
                  </a:lnTo>
                  <a:lnTo>
                    <a:pt x="292687" y="961977"/>
                  </a:lnTo>
                  <a:lnTo>
                    <a:pt x="268800" y="1013631"/>
                  </a:lnTo>
                  <a:lnTo>
                    <a:pt x="246485" y="1059986"/>
                  </a:lnTo>
                  <a:lnTo>
                    <a:pt x="224869" y="1103984"/>
                  </a:lnTo>
                  <a:lnTo>
                    <a:pt x="204733" y="1146936"/>
                  </a:lnTo>
                  <a:lnTo>
                    <a:pt x="180243" y="1208239"/>
                  </a:lnTo>
                  <a:lnTo>
                    <a:pt x="159339" y="1257078"/>
                  </a:lnTo>
                  <a:lnTo>
                    <a:pt x="149482" y="1286727"/>
                  </a:lnTo>
                  <a:lnTo>
                    <a:pt x="149896" y="1291826"/>
                  </a:lnTo>
                  <a:lnTo>
                    <a:pt x="153681" y="1290546"/>
                  </a:lnTo>
                  <a:lnTo>
                    <a:pt x="166075" y="1276646"/>
                  </a:lnTo>
                  <a:lnTo>
                    <a:pt x="193096" y="1226475"/>
                  </a:lnTo>
                  <a:lnTo>
                    <a:pt x="226553" y="1166175"/>
                  </a:lnTo>
                  <a:lnTo>
                    <a:pt x="256638" y="1112163"/>
                  </a:lnTo>
                  <a:lnTo>
                    <a:pt x="293369" y="1057296"/>
                  </a:lnTo>
                  <a:lnTo>
                    <a:pt x="333887" y="998405"/>
                  </a:lnTo>
                  <a:lnTo>
                    <a:pt x="375529" y="936502"/>
                  </a:lnTo>
                  <a:lnTo>
                    <a:pt x="417503" y="873707"/>
                  </a:lnTo>
                  <a:lnTo>
                    <a:pt x="459575" y="816237"/>
                  </a:lnTo>
                  <a:lnTo>
                    <a:pt x="507266" y="762164"/>
                  </a:lnTo>
                  <a:lnTo>
                    <a:pt x="552852" y="709097"/>
                  </a:lnTo>
                  <a:lnTo>
                    <a:pt x="610178" y="648339"/>
                  </a:lnTo>
                  <a:lnTo>
                    <a:pt x="663442" y="604449"/>
                  </a:lnTo>
                  <a:lnTo>
                    <a:pt x="718843" y="565599"/>
                  </a:lnTo>
                  <a:lnTo>
                    <a:pt x="740132" y="551244"/>
                  </a:lnTo>
                  <a:lnTo>
                    <a:pt x="744873" y="551160"/>
                  </a:lnTo>
                  <a:lnTo>
                    <a:pt x="745695" y="555783"/>
                  </a:lnTo>
                  <a:lnTo>
                    <a:pt x="740368" y="571059"/>
                  </a:lnTo>
                  <a:lnTo>
                    <a:pt x="697375" y="623651"/>
                  </a:lnTo>
                  <a:lnTo>
                    <a:pt x="660909" y="675004"/>
                  </a:lnTo>
                  <a:lnTo>
                    <a:pt x="614928" y="735798"/>
                  </a:lnTo>
                  <a:lnTo>
                    <a:pt x="582672" y="786813"/>
                  </a:lnTo>
                  <a:lnTo>
                    <a:pt x="545299" y="838973"/>
                  </a:lnTo>
                  <a:lnTo>
                    <a:pt x="510179" y="891473"/>
                  </a:lnTo>
                  <a:lnTo>
                    <a:pt x="477547" y="944073"/>
                  </a:lnTo>
                  <a:lnTo>
                    <a:pt x="445651" y="996703"/>
                  </a:lnTo>
                  <a:lnTo>
                    <a:pt x="411837" y="1057313"/>
                  </a:lnTo>
                  <a:lnTo>
                    <a:pt x="381105" y="1120811"/>
                  </a:lnTo>
                  <a:lnTo>
                    <a:pt x="381520" y="1126233"/>
                  </a:lnTo>
                  <a:lnTo>
                    <a:pt x="385306" y="1126339"/>
                  </a:lnTo>
                  <a:lnTo>
                    <a:pt x="397701" y="1117097"/>
                  </a:lnTo>
                  <a:lnTo>
                    <a:pt x="440956" y="1054143"/>
                  </a:lnTo>
                  <a:lnTo>
                    <a:pt x="486386" y="996650"/>
                  </a:lnTo>
                  <a:lnTo>
                    <a:pt x="535090" y="934904"/>
                  </a:lnTo>
                  <a:lnTo>
                    <a:pt x="575915" y="886231"/>
                  </a:lnTo>
                  <a:lnTo>
                    <a:pt x="623236" y="829176"/>
                  </a:lnTo>
                  <a:lnTo>
                    <a:pt x="674301" y="773406"/>
                  </a:lnTo>
                  <a:lnTo>
                    <a:pt x="732066" y="719837"/>
                  </a:lnTo>
                  <a:lnTo>
                    <a:pt x="788046" y="666920"/>
                  </a:lnTo>
                  <a:lnTo>
                    <a:pt x="836088" y="619786"/>
                  </a:lnTo>
                  <a:lnTo>
                    <a:pt x="891137" y="576184"/>
                  </a:lnTo>
                  <a:lnTo>
                    <a:pt x="940723" y="539219"/>
                  </a:lnTo>
                  <a:lnTo>
                    <a:pt x="999400" y="503692"/>
                  </a:lnTo>
                  <a:lnTo>
                    <a:pt x="1052931" y="477264"/>
                  </a:lnTo>
                  <a:lnTo>
                    <a:pt x="1103235" y="454843"/>
                  </a:lnTo>
                  <a:lnTo>
                    <a:pt x="1109775" y="457646"/>
                  </a:lnTo>
                  <a:lnTo>
                    <a:pt x="1111795" y="466534"/>
                  </a:lnTo>
                  <a:lnTo>
                    <a:pt x="1107800" y="491618"/>
                  </a:lnTo>
                  <a:lnTo>
                    <a:pt x="1083052" y="539436"/>
                  </a:lnTo>
                  <a:lnTo>
                    <a:pt x="1044715" y="593595"/>
                  </a:lnTo>
                  <a:lnTo>
                    <a:pt x="1008194" y="640953"/>
                  </a:lnTo>
                  <a:lnTo>
                    <a:pt x="973327" y="692030"/>
                  </a:lnTo>
                  <a:lnTo>
                    <a:pt x="935179" y="744209"/>
                  </a:lnTo>
                  <a:lnTo>
                    <a:pt x="881538" y="807007"/>
                  </a:lnTo>
                  <a:lnTo>
                    <a:pt x="839053" y="868284"/>
                  </a:lnTo>
                  <a:lnTo>
                    <a:pt x="807785" y="914877"/>
                  </a:lnTo>
                  <a:lnTo>
                    <a:pt x="805183" y="916414"/>
                  </a:lnTo>
                  <a:lnTo>
                    <a:pt x="808531" y="902524"/>
                  </a:lnTo>
                  <a:lnTo>
                    <a:pt x="844534" y="840970"/>
                  </a:lnTo>
                  <a:lnTo>
                    <a:pt x="879057" y="780280"/>
                  </a:lnTo>
                  <a:lnTo>
                    <a:pt x="914917" y="729283"/>
                  </a:lnTo>
                  <a:lnTo>
                    <a:pt x="949589" y="671539"/>
                  </a:lnTo>
                  <a:lnTo>
                    <a:pt x="987677" y="609976"/>
                  </a:lnTo>
                  <a:lnTo>
                    <a:pt x="1028599" y="552870"/>
                  </a:lnTo>
                  <a:lnTo>
                    <a:pt x="1075949" y="493316"/>
                  </a:lnTo>
                  <a:lnTo>
                    <a:pt x="1121434" y="436806"/>
                  </a:lnTo>
                  <a:lnTo>
                    <a:pt x="1170136" y="383018"/>
                  </a:lnTo>
                  <a:lnTo>
                    <a:pt x="1216022" y="330036"/>
                  </a:lnTo>
                  <a:lnTo>
                    <a:pt x="1273448" y="269306"/>
                  </a:lnTo>
                  <a:lnTo>
                    <a:pt x="1332732" y="211372"/>
                  </a:lnTo>
                  <a:lnTo>
                    <a:pt x="1387743" y="156534"/>
                  </a:lnTo>
                  <a:lnTo>
                    <a:pt x="1388354" y="152319"/>
                  </a:lnTo>
                  <a:lnTo>
                    <a:pt x="1384082" y="151849"/>
                  </a:lnTo>
                  <a:lnTo>
                    <a:pt x="1358832" y="162365"/>
                  </a:lnTo>
                  <a:lnTo>
                    <a:pt x="1300100" y="194776"/>
                  </a:lnTo>
                  <a:lnTo>
                    <a:pt x="1245342" y="232666"/>
                  </a:lnTo>
                  <a:lnTo>
                    <a:pt x="1189466" y="279536"/>
                  </a:lnTo>
                  <a:lnTo>
                    <a:pt x="1127668" y="336288"/>
                  </a:lnTo>
                  <a:lnTo>
                    <a:pt x="1065237" y="396908"/>
                  </a:lnTo>
                  <a:lnTo>
                    <a:pt x="1024298" y="427532"/>
                  </a:lnTo>
                  <a:lnTo>
                    <a:pt x="1018545" y="426571"/>
                  </a:lnTo>
                  <a:lnTo>
                    <a:pt x="1015880" y="420081"/>
                  </a:lnTo>
                  <a:lnTo>
                    <a:pt x="1015273" y="409906"/>
                  </a:lnTo>
                  <a:lnTo>
                    <a:pt x="1020837" y="389241"/>
                  </a:lnTo>
                  <a:lnTo>
                    <a:pt x="1051217" y="328465"/>
                  </a:lnTo>
                  <a:lnTo>
                    <a:pt x="1088859" y="273458"/>
                  </a:lnTo>
                  <a:lnTo>
                    <a:pt x="1135679" y="211944"/>
                  </a:lnTo>
                  <a:lnTo>
                    <a:pt x="1189988" y="151873"/>
                  </a:lnTo>
                  <a:lnTo>
                    <a:pt x="1248895" y="94947"/>
                  </a:lnTo>
                  <a:lnTo>
                    <a:pt x="1299279" y="49579"/>
                  </a:lnTo>
                  <a:lnTo>
                    <a:pt x="13509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513280" y="1673218"/>
            <a:ext cx="1783559" cy="2629521"/>
          </a:xfrm>
          <a:custGeom>
            <a:avLst/>
            <a:gdLst/>
            <a:ahLst/>
            <a:cxnLst/>
            <a:rect l="0" t="0" r="0" b="0"/>
            <a:pathLst>
              <a:path w="1783559" h="2629521">
                <a:moveTo>
                  <a:pt x="1582720" y="1738015"/>
                </a:moveTo>
                <a:lnTo>
                  <a:pt x="1533790" y="1755707"/>
                </a:lnTo>
                <a:lnTo>
                  <a:pt x="1480248" y="1786483"/>
                </a:lnTo>
                <a:lnTo>
                  <a:pt x="1416829" y="1833608"/>
                </a:lnTo>
                <a:lnTo>
                  <a:pt x="1354437" y="1884563"/>
                </a:lnTo>
                <a:lnTo>
                  <a:pt x="1337371" y="1897904"/>
                </a:lnTo>
                <a:lnTo>
                  <a:pt x="1318088" y="1907732"/>
                </a:lnTo>
                <a:lnTo>
                  <a:pt x="1312712" y="1907312"/>
                </a:lnTo>
                <a:lnTo>
                  <a:pt x="1310298" y="1903522"/>
                </a:lnTo>
                <a:lnTo>
                  <a:pt x="1310735" y="1889952"/>
                </a:lnTo>
                <a:lnTo>
                  <a:pt x="1318728" y="1862582"/>
                </a:lnTo>
                <a:lnTo>
                  <a:pt x="1353994" y="1805891"/>
                </a:lnTo>
                <a:lnTo>
                  <a:pt x="1401015" y="1744360"/>
                </a:lnTo>
                <a:lnTo>
                  <a:pt x="1448432" y="1682813"/>
                </a:lnTo>
                <a:lnTo>
                  <a:pt x="1508101" y="1620266"/>
                </a:lnTo>
                <a:lnTo>
                  <a:pt x="1567807" y="1562851"/>
                </a:lnTo>
                <a:lnTo>
                  <a:pt x="1624661" y="1506449"/>
                </a:lnTo>
                <a:lnTo>
                  <a:pt x="1686596" y="1444612"/>
                </a:lnTo>
                <a:lnTo>
                  <a:pt x="1749882" y="1381338"/>
                </a:lnTo>
                <a:lnTo>
                  <a:pt x="1773149" y="1355732"/>
                </a:lnTo>
                <a:lnTo>
                  <a:pt x="1783558" y="1336484"/>
                </a:lnTo>
                <a:lnTo>
                  <a:pt x="1780953" y="1329948"/>
                </a:lnTo>
                <a:lnTo>
                  <a:pt x="1773366" y="1325590"/>
                </a:lnTo>
                <a:lnTo>
                  <a:pt x="1751679" y="1321918"/>
                </a:lnTo>
                <a:lnTo>
                  <a:pt x="1698600" y="1332039"/>
                </a:lnTo>
                <a:lnTo>
                  <a:pt x="1639661" y="1348609"/>
                </a:lnTo>
                <a:lnTo>
                  <a:pt x="1580059" y="1356939"/>
                </a:lnTo>
                <a:lnTo>
                  <a:pt x="1569248" y="1354112"/>
                </a:lnTo>
                <a:lnTo>
                  <a:pt x="1560870" y="1348719"/>
                </a:lnTo>
                <a:lnTo>
                  <a:pt x="1554115" y="1341614"/>
                </a:lnTo>
                <a:lnTo>
                  <a:pt x="1550782" y="1333368"/>
                </a:lnTo>
                <a:lnTo>
                  <a:pt x="1550197" y="1314846"/>
                </a:lnTo>
                <a:lnTo>
                  <a:pt x="1562035" y="1262332"/>
                </a:lnTo>
                <a:lnTo>
                  <a:pt x="1580360" y="1211677"/>
                </a:lnTo>
                <a:lnTo>
                  <a:pt x="1608683" y="1152639"/>
                </a:lnTo>
                <a:lnTo>
                  <a:pt x="1646860" y="1095917"/>
                </a:lnTo>
                <a:lnTo>
                  <a:pt x="1697491" y="1032841"/>
                </a:lnTo>
                <a:lnTo>
                  <a:pt x="1736538" y="971083"/>
                </a:lnTo>
                <a:lnTo>
                  <a:pt x="1763820" y="913889"/>
                </a:lnTo>
                <a:lnTo>
                  <a:pt x="1773173" y="888596"/>
                </a:lnTo>
                <a:lnTo>
                  <a:pt x="1773431" y="865656"/>
                </a:lnTo>
                <a:lnTo>
                  <a:pt x="1763407" y="846882"/>
                </a:lnTo>
                <a:lnTo>
                  <a:pt x="1747253" y="831908"/>
                </a:lnTo>
                <a:lnTo>
                  <a:pt x="1728375" y="821354"/>
                </a:lnTo>
                <a:lnTo>
                  <a:pt x="1681249" y="814425"/>
                </a:lnTo>
                <a:lnTo>
                  <a:pt x="1626489" y="819319"/>
                </a:lnTo>
                <a:lnTo>
                  <a:pt x="1571825" y="824618"/>
                </a:lnTo>
                <a:lnTo>
                  <a:pt x="1515967" y="830995"/>
                </a:lnTo>
                <a:lnTo>
                  <a:pt x="1462725" y="837688"/>
                </a:lnTo>
                <a:lnTo>
                  <a:pt x="1419264" y="835902"/>
                </a:lnTo>
                <a:lnTo>
                  <a:pt x="1384160" y="827964"/>
                </a:lnTo>
                <a:lnTo>
                  <a:pt x="1376647" y="821308"/>
                </a:lnTo>
                <a:lnTo>
                  <a:pt x="1368300" y="801435"/>
                </a:lnTo>
                <a:lnTo>
                  <a:pt x="1369189" y="763939"/>
                </a:lnTo>
                <a:lnTo>
                  <a:pt x="1391546" y="706890"/>
                </a:lnTo>
                <a:lnTo>
                  <a:pt x="1406363" y="677954"/>
                </a:lnTo>
                <a:lnTo>
                  <a:pt x="1453022" y="616633"/>
                </a:lnTo>
                <a:lnTo>
                  <a:pt x="1496317" y="560312"/>
                </a:lnTo>
                <a:lnTo>
                  <a:pt x="1504061" y="549288"/>
                </a:lnTo>
                <a:lnTo>
                  <a:pt x="1506884" y="538428"/>
                </a:lnTo>
                <a:lnTo>
                  <a:pt x="1503782" y="517003"/>
                </a:lnTo>
                <a:lnTo>
                  <a:pt x="1497339" y="509886"/>
                </a:lnTo>
                <a:lnTo>
                  <a:pt x="1477702" y="501978"/>
                </a:lnTo>
                <a:lnTo>
                  <a:pt x="1423572" y="503116"/>
                </a:lnTo>
                <a:lnTo>
                  <a:pt x="1372438" y="516451"/>
                </a:lnTo>
                <a:lnTo>
                  <a:pt x="1313238" y="534682"/>
                </a:lnTo>
                <a:lnTo>
                  <a:pt x="1253365" y="556481"/>
                </a:lnTo>
                <a:lnTo>
                  <a:pt x="1191148" y="577987"/>
                </a:lnTo>
                <a:lnTo>
                  <a:pt x="1133799" y="596360"/>
                </a:lnTo>
                <a:lnTo>
                  <a:pt x="1080530" y="611255"/>
                </a:lnTo>
                <a:lnTo>
                  <a:pt x="1056537" y="616051"/>
                </a:lnTo>
                <a:lnTo>
                  <a:pt x="1030276" y="614284"/>
                </a:lnTo>
                <a:lnTo>
                  <a:pt x="1009246" y="606479"/>
                </a:lnTo>
                <a:lnTo>
                  <a:pt x="1000362" y="601122"/>
                </a:lnTo>
                <a:lnTo>
                  <a:pt x="995610" y="592871"/>
                </a:lnTo>
                <a:lnTo>
                  <a:pt x="993449" y="571226"/>
                </a:lnTo>
                <a:lnTo>
                  <a:pt x="1004620" y="516956"/>
                </a:lnTo>
                <a:lnTo>
                  <a:pt x="1023471" y="474644"/>
                </a:lnTo>
                <a:lnTo>
                  <a:pt x="1063514" y="420493"/>
                </a:lnTo>
                <a:lnTo>
                  <a:pt x="1105446" y="364243"/>
                </a:lnTo>
                <a:lnTo>
                  <a:pt x="1126490" y="330634"/>
                </a:lnTo>
                <a:lnTo>
                  <a:pt x="1128828" y="317790"/>
                </a:lnTo>
                <a:lnTo>
                  <a:pt x="1125187" y="291040"/>
                </a:lnTo>
                <a:lnTo>
                  <a:pt x="1117431" y="282035"/>
                </a:lnTo>
                <a:lnTo>
                  <a:pt x="1093215" y="272029"/>
                </a:lnTo>
                <a:lnTo>
                  <a:pt x="1052286" y="271986"/>
                </a:lnTo>
                <a:lnTo>
                  <a:pt x="1004934" y="279382"/>
                </a:lnTo>
                <a:lnTo>
                  <a:pt x="953859" y="294572"/>
                </a:lnTo>
                <a:lnTo>
                  <a:pt x="901681" y="313890"/>
                </a:lnTo>
                <a:lnTo>
                  <a:pt x="843587" y="334432"/>
                </a:lnTo>
                <a:lnTo>
                  <a:pt x="787510" y="355336"/>
                </a:lnTo>
                <a:lnTo>
                  <a:pt x="733850" y="376348"/>
                </a:lnTo>
                <a:lnTo>
                  <a:pt x="680905" y="391803"/>
                </a:lnTo>
                <a:lnTo>
                  <a:pt x="626255" y="413571"/>
                </a:lnTo>
                <a:lnTo>
                  <a:pt x="571612" y="420297"/>
                </a:lnTo>
                <a:lnTo>
                  <a:pt x="557698" y="420849"/>
                </a:lnTo>
                <a:lnTo>
                  <a:pt x="547252" y="416537"/>
                </a:lnTo>
                <a:lnTo>
                  <a:pt x="539118" y="408984"/>
                </a:lnTo>
                <a:lnTo>
                  <a:pt x="532526" y="399269"/>
                </a:lnTo>
                <a:lnTo>
                  <a:pt x="528321" y="372876"/>
                </a:lnTo>
                <a:lnTo>
                  <a:pt x="531521" y="342819"/>
                </a:lnTo>
                <a:lnTo>
                  <a:pt x="552640" y="288515"/>
                </a:lnTo>
                <a:lnTo>
                  <a:pt x="595823" y="225656"/>
                </a:lnTo>
                <a:lnTo>
                  <a:pt x="654961" y="164173"/>
                </a:lnTo>
                <a:lnTo>
                  <a:pt x="713684" y="105111"/>
                </a:lnTo>
                <a:lnTo>
                  <a:pt x="741871" y="74220"/>
                </a:lnTo>
                <a:lnTo>
                  <a:pt x="742564" y="67298"/>
                </a:lnTo>
                <a:lnTo>
                  <a:pt x="737176" y="62684"/>
                </a:lnTo>
                <a:lnTo>
                  <a:pt x="727736" y="59608"/>
                </a:lnTo>
                <a:lnTo>
                  <a:pt x="704768" y="62429"/>
                </a:lnTo>
                <a:lnTo>
                  <a:pt x="651895" y="83304"/>
                </a:lnTo>
                <a:lnTo>
                  <a:pt x="604760" y="103113"/>
                </a:lnTo>
                <a:lnTo>
                  <a:pt x="548160" y="134979"/>
                </a:lnTo>
                <a:lnTo>
                  <a:pt x="492526" y="168467"/>
                </a:lnTo>
                <a:lnTo>
                  <a:pt x="433407" y="200617"/>
                </a:lnTo>
                <a:lnTo>
                  <a:pt x="377026" y="232369"/>
                </a:lnTo>
                <a:lnTo>
                  <a:pt x="313978" y="272200"/>
                </a:lnTo>
                <a:lnTo>
                  <a:pt x="259584" y="293759"/>
                </a:lnTo>
                <a:lnTo>
                  <a:pt x="214698" y="309283"/>
                </a:lnTo>
                <a:lnTo>
                  <a:pt x="206281" y="307065"/>
                </a:lnTo>
                <a:lnTo>
                  <a:pt x="199500" y="300907"/>
                </a:lnTo>
                <a:lnTo>
                  <a:pt x="193810" y="292123"/>
                </a:lnTo>
                <a:lnTo>
                  <a:pt x="193727" y="266764"/>
                </a:lnTo>
                <a:lnTo>
                  <a:pt x="212737" y="208414"/>
                </a:lnTo>
                <a:lnTo>
                  <a:pt x="257347" y="149207"/>
                </a:lnTo>
                <a:lnTo>
                  <a:pt x="316167" y="95700"/>
                </a:lnTo>
                <a:lnTo>
                  <a:pt x="371530" y="42944"/>
                </a:lnTo>
                <a:lnTo>
                  <a:pt x="413975" y="10391"/>
                </a:lnTo>
                <a:lnTo>
                  <a:pt x="435078" y="0"/>
                </a:lnTo>
                <a:lnTo>
                  <a:pt x="440938" y="271"/>
                </a:lnTo>
                <a:lnTo>
                  <a:pt x="443676" y="3961"/>
                </a:lnTo>
                <a:lnTo>
                  <a:pt x="444332" y="9931"/>
                </a:lnTo>
                <a:lnTo>
                  <a:pt x="438820" y="25922"/>
                </a:lnTo>
                <a:lnTo>
                  <a:pt x="419444" y="54656"/>
                </a:lnTo>
                <a:lnTo>
                  <a:pt x="370096" y="114661"/>
                </a:lnTo>
                <a:lnTo>
                  <a:pt x="321362" y="172693"/>
                </a:lnTo>
                <a:lnTo>
                  <a:pt x="272004" y="234546"/>
                </a:lnTo>
                <a:lnTo>
                  <a:pt x="226769" y="292994"/>
                </a:lnTo>
                <a:lnTo>
                  <a:pt x="200507" y="341369"/>
                </a:lnTo>
                <a:lnTo>
                  <a:pt x="167023" y="397109"/>
                </a:lnTo>
                <a:lnTo>
                  <a:pt x="148451" y="442262"/>
                </a:lnTo>
                <a:lnTo>
                  <a:pt x="147051" y="463734"/>
                </a:lnTo>
                <a:lnTo>
                  <a:pt x="148315" y="474373"/>
                </a:lnTo>
                <a:lnTo>
                  <a:pt x="153837" y="477957"/>
                </a:lnTo>
                <a:lnTo>
                  <a:pt x="162198" y="476836"/>
                </a:lnTo>
                <a:lnTo>
                  <a:pt x="190084" y="461611"/>
                </a:lnTo>
                <a:lnTo>
                  <a:pt x="249392" y="413404"/>
                </a:lnTo>
                <a:lnTo>
                  <a:pt x="302502" y="372561"/>
                </a:lnTo>
                <a:lnTo>
                  <a:pt x="358052" y="327838"/>
                </a:lnTo>
                <a:lnTo>
                  <a:pt x="414085" y="288328"/>
                </a:lnTo>
                <a:lnTo>
                  <a:pt x="470214" y="252058"/>
                </a:lnTo>
                <a:lnTo>
                  <a:pt x="528946" y="220451"/>
                </a:lnTo>
                <a:lnTo>
                  <a:pt x="577391" y="199136"/>
                </a:lnTo>
                <a:lnTo>
                  <a:pt x="584947" y="200879"/>
                </a:lnTo>
                <a:lnTo>
                  <a:pt x="588815" y="206719"/>
                </a:lnTo>
                <a:lnTo>
                  <a:pt x="590223" y="215293"/>
                </a:lnTo>
                <a:lnTo>
                  <a:pt x="588823" y="223348"/>
                </a:lnTo>
                <a:lnTo>
                  <a:pt x="581028" y="238537"/>
                </a:lnTo>
                <a:lnTo>
                  <a:pt x="518638" y="296943"/>
                </a:lnTo>
                <a:lnTo>
                  <a:pt x="463344" y="350493"/>
                </a:lnTo>
                <a:lnTo>
                  <a:pt x="413615" y="386690"/>
                </a:lnTo>
                <a:lnTo>
                  <a:pt x="409083" y="385576"/>
                </a:lnTo>
                <a:lnTo>
                  <a:pt x="408401" y="378984"/>
                </a:lnTo>
                <a:lnTo>
                  <a:pt x="410286" y="368741"/>
                </a:lnTo>
                <a:lnTo>
                  <a:pt x="447918" y="313473"/>
                </a:lnTo>
                <a:lnTo>
                  <a:pt x="493795" y="265474"/>
                </a:lnTo>
                <a:lnTo>
                  <a:pt x="549087" y="222197"/>
                </a:lnTo>
                <a:lnTo>
                  <a:pt x="612002" y="179854"/>
                </a:lnTo>
                <a:lnTo>
                  <a:pt x="675425" y="143283"/>
                </a:lnTo>
                <a:lnTo>
                  <a:pt x="734703" y="114699"/>
                </a:lnTo>
                <a:lnTo>
                  <a:pt x="792327" y="92730"/>
                </a:lnTo>
                <a:lnTo>
                  <a:pt x="830033" y="87319"/>
                </a:lnTo>
                <a:lnTo>
                  <a:pt x="839943" y="90069"/>
                </a:lnTo>
                <a:lnTo>
                  <a:pt x="847719" y="95412"/>
                </a:lnTo>
                <a:lnTo>
                  <a:pt x="854074" y="102483"/>
                </a:lnTo>
                <a:lnTo>
                  <a:pt x="857140" y="111877"/>
                </a:lnTo>
                <a:lnTo>
                  <a:pt x="857427" y="134792"/>
                </a:lnTo>
                <a:lnTo>
                  <a:pt x="845423" y="168412"/>
                </a:lnTo>
                <a:lnTo>
                  <a:pt x="812000" y="220789"/>
                </a:lnTo>
                <a:lnTo>
                  <a:pt x="780750" y="269282"/>
                </a:lnTo>
                <a:lnTo>
                  <a:pt x="742375" y="319525"/>
                </a:lnTo>
                <a:lnTo>
                  <a:pt x="690606" y="382136"/>
                </a:lnTo>
                <a:lnTo>
                  <a:pt x="657044" y="433162"/>
                </a:lnTo>
                <a:lnTo>
                  <a:pt x="624873" y="482206"/>
                </a:lnTo>
                <a:lnTo>
                  <a:pt x="593740" y="535110"/>
                </a:lnTo>
                <a:lnTo>
                  <a:pt x="574660" y="568564"/>
                </a:lnTo>
                <a:lnTo>
                  <a:pt x="573768" y="573506"/>
                </a:lnTo>
                <a:lnTo>
                  <a:pt x="576683" y="574461"/>
                </a:lnTo>
                <a:lnTo>
                  <a:pt x="588110" y="569283"/>
                </a:lnTo>
                <a:lnTo>
                  <a:pt x="636725" y="524059"/>
                </a:lnTo>
                <a:lnTo>
                  <a:pt x="683818" y="476394"/>
                </a:lnTo>
                <a:lnTo>
                  <a:pt x="743163" y="427247"/>
                </a:lnTo>
                <a:lnTo>
                  <a:pt x="799946" y="380884"/>
                </a:lnTo>
                <a:lnTo>
                  <a:pt x="856223" y="337931"/>
                </a:lnTo>
                <a:lnTo>
                  <a:pt x="912399" y="301241"/>
                </a:lnTo>
                <a:lnTo>
                  <a:pt x="974261" y="264304"/>
                </a:lnTo>
                <a:lnTo>
                  <a:pt x="991759" y="255960"/>
                </a:lnTo>
                <a:lnTo>
                  <a:pt x="989875" y="258649"/>
                </a:lnTo>
                <a:lnTo>
                  <a:pt x="927819" y="299182"/>
                </a:lnTo>
                <a:lnTo>
                  <a:pt x="867790" y="344019"/>
                </a:lnTo>
                <a:lnTo>
                  <a:pt x="816908" y="378584"/>
                </a:lnTo>
                <a:lnTo>
                  <a:pt x="764787" y="422231"/>
                </a:lnTo>
                <a:lnTo>
                  <a:pt x="706710" y="466619"/>
                </a:lnTo>
                <a:lnTo>
                  <a:pt x="645048" y="514996"/>
                </a:lnTo>
                <a:lnTo>
                  <a:pt x="582324" y="566374"/>
                </a:lnTo>
                <a:lnTo>
                  <a:pt x="524875" y="618642"/>
                </a:lnTo>
                <a:lnTo>
                  <a:pt x="470808" y="671174"/>
                </a:lnTo>
                <a:lnTo>
                  <a:pt x="417744" y="718194"/>
                </a:lnTo>
                <a:lnTo>
                  <a:pt x="356987" y="774834"/>
                </a:lnTo>
                <a:lnTo>
                  <a:pt x="299047" y="826305"/>
                </a:lnTo>
                <a:lnTo>
                  <a:pt x="266896" y="843708"/>
                </a:lnTo>
                <a:lnTo>
                  <a:pt x="260967" y="841163"/>
                </a:lnTo>
                <a:lnTo>
                  <a:pt x="258184" y="833617"/>
                </a:lnTo>
                <a:lnTo>
                  <a:pt x="257499" y="822738"/>
                </a:lnTo>
                <a:lnTo>
                  <a:pt x="262977" y="804410"/>
                </a:lnTo>
                <a:lnTo>
                  <a:pt x="298844" y="744593"/>
                </a:lnTo>
                <a:lnTo>
                  <a:pt x="313718" y="720936"/>
                </a:lnTo>
                <a:lnTo>
                  <a:pt x="366311" y="664567"/>
                </a:lnTo>
                <a:lnTo>
                  <a:pt x="389717" y="648324"/>
                </a:lnTo>
                <a:lnTo>
                  <a:pt x="397830" y="648906"/>
                </a:lnTo>
                <a:lnTo>
                  <a:pt x="403239" y="655143"/>
                </a:lnTo>
                <a:lnTo>
                  <a:pt x="406844" y="665151"/>
                </a:lnTo>
                <a:lnTo>
                  <a:pt x="404612" y="688748"/>
                </a:lnTo>
                <a:lnTo>
                  <a:pt x="384115" y="747614"/>
                </a:lnTo>
                <a:lnTo>
                  <a:pt x="353193" y="798295"/>
                </a:lnTo>
                <a:lnTo>
                  <a:pt x="319983" y="861535"/>
                </a:lnTo>
                <a:lnTo>
                  <a:pt x="295427" y="908221"/>
                </a:lnTo>
                <a:lnTo>
                  <a:pt x="268916" y="957436"/>
                </a:lnTo>
                <a:lnTo>
                  <a:pt x="241535" y="1010505"/>
                </a:lnTo>
                <a:lnTo>
                  <a:pt x="216887" y="1065287"/>
                </a:lnTo>
                <a:lnTo>
                  <a:pt x="193065" y="1120830"/>
                </a:lnTo>
                <a:lnTo>
                  <a:pt x="166879" y="1176711"/>
                </a:lnTo>
                <a:lnTo>
                  <a:pt x="142763" y="1229623"/>
                </a:lnTo>
                <a:lnTo>
                  <a:pt x="120346" y="1280436"/>
                </a:lnTo>
                <a:lnTo>
                  <a:pt x="98685" y="1330316"/>
                </a:lnTo>
                <a:lnTo>
                  <a:pt x="72349" y="1393257"/>
                </a:lnTo>
                <a:lnTo>
                  <a:pt x="55317" y="1448951"/>
                </a:lnTo>
                <a:lnTo>
                  <a:pt x="39081" y="1503361"/>
                </a:lnTo>
                <a:lnTo>
                  <a:pt x="31761" y="1526100"/>
                </a:lnTo>
                <a:lnTo>
                  <a:pt x="31682" y="1527718"/>
                </a:lnTo>
                <a:lnTo>
                  <a:pt x="53608" y="1473040"/>
                </a:lnTo>
                <a:lnTo>
                  <a:pt x="78041" y="1421119"/>
                </a:lnTo>
                <a:lnTo>
                  <a:pt x="110987" y="1360213"/>
                </a:lnTo>
                <a:lnTo>
                  <a:pt x="144054" y="1301432"/>
                </a:lnTo>
                <a:lnTo>
                  <a:pt x="187861" y="1243915"/>
                </a:lnTo>
                <a:lnTo>
                  <a:pt x="221213" y="1217398"/>
                </a:lnTo>
                <a:lnTo>
                  <a:pt x="230513" y="1216632"/>
                </a:lnTo>
                <a:lnTo>
                  <a:pt x="237881" y="1220801"/>
                </a:lnTo>
                <a:lnTo>
                  <a:pt x="243964" y="1228259"/>
                </a:lnTo>
                <a:lnTo>
                  <a:pt x="246849" y="1236741"/>
                </a:lnTo>
                <a:lnTo>
                  <a:pt x="245321" y="1267785"/>
                </a:lnTo>
                <a:lnTo>
                  <a:pt x="236289" y="1315328"/>
                </a:lnTo>
                <a:lnTo>
                  <a:pt x="225474" y="1357522"/>
                </a:lnTo>
                <a:lnTo>
                  <a:pt x="209749" y="1403570"/>
                </a:lnTo>
                <a:lnTo>
                  <a:pt x="191062" y="1452502"/>
                </a:lnTo>
                <a:lnTo>
                  <a:pt x="171058" y="1505445"/>
                </a:lnTo>
                <a:lnTo>
                  <a:pt x="150470" y="1560171"/>
                </a:lnTo>
                <a:lnTo>
                  <a:pt x="129621" y="1616859"/>
                </a:lnTo>
                <a:lnTo>
                  <a:pt x="108656" y="1677149"/>
                </a:lnTo>
                <a:lnTo>
                  <a:pt x="90759" y="1739039"/>
                </a:lnTo>
                <a:lnTo>
                  <a:pt x="73837" y="1800471"/>
                </a:lnTo>
                <a:lnTo>
                  <a:pt x="54618" y="1858970"/>
                </a:lnTo>
                <a:lnTo>
                  <a:pt x="40617" y="1913045"/>
                </a:lnTo>
                <a:lnTo>
                  <a:pt x="30494" y="1964375"/>
                </a:lnTo>
                <a:lnTo>
                  <a:pt x="22096" y="2014484"/>
                </a:lnTo>
                <a:lnTo>
                  <a:pt x="10791" y="2077555"/>
                </a:lnTo>
                <a:lnTo>
                  <a:pt x="0" y="2127438"/>
                </a:lnTo>
                <a:lnTo>
                  <a:pt x="2318" y="2127482"/>
                </a:lnTo>
                <a:lnTo>
                  <a:pt x="6203" y="2124001"/>
                </a:lnTo>
                <a:lnTo>
                  <a:pt x="17260" y="2096746"/>
                </a:lnTo>
                <a:lnTo>
                  <a:pt x="32647" y="2037209"/>
                </a:lnTo>
                <a:lnTo>
                  <a:pt x="50442" y="1984073"/>
                </a:lnTo>
                <a:lnTo>
                  <a:pt x="63717" y="1940571"/>
                </a:lnTo>
                <a:lnTo>
                  <a:pt x="77416" y="1897060"/>
                </a:lnTo>
                <a:lnTo>
                  <a:pt x="101401" y="1836222"/>
                </a:lnTo>
                <a:lnTo>
                  <a:pt x="130735" y="1781151"/>
                </a:lnTo>
                <a:lnTo>
                  <a:pt x="161654" y="1727789"/>
                </a:lnTo>
                <a:lnTo>
                  <a:pt x="203542" y="1668534"/>
                </a:lnTo>
                <a:lnTo>
                  <a:pt x="238376" y="1632610"/>
                </a:lnTo>
                <a:lnTo>
                  <a:pt x="257597" y="1621758"/>
                </a:lnTo>
                <a:lnTo>
                  <a:pt x="265297" y="1621906"/>
                </a:lnTo>
                <a:lnTo>
                  <a:pt x="271600" y="1625514"/>
                </a:lnTo>
                <a:lnTo>
                  <a:pt x="276971" y="1631429"/>
                </a:lnTo>
                <a:lnTo>
                  <a:pt x="284531" y="1678878"/>
                </a:lnTo>
                <a:lnTo>
                  <a:pt x="275593" y="1739210"/>
                </a:lnTo>
                <a:lnTo>
                  <a:pt x="267509" y="1783779"/>
                </a:lnTo>
                <a:lnTo>
                  <a:pt x="257678" y="1833224"/>
                </a:lnTo>
                <a:lnTo>
                  <a:pt x="241609" y="1890294"/>
                </a:lnTo>
                <a:lnTo>
                  <a:pt x="222770" y="1950754"/>
                </a:lnTo>
                <a:lnTo>
                  <a:pt x="203868" y="2012720"/>
                </a:lnTo>
                <a:lnTo>
                  <a:pt x="187668" y="2075355"/>
                </a:lnTo>
                <a:lnTo>
                  <a:pt x="178903" y="2107967"/>
                </a:lnTo>
                <a:lnTo>
                  <a:pt x="169550" y="2141408"/>
                </a:lnTo>
                <a:lnTo>
                  <a:pt x="159805" y="2175399"/>
                </a:lnTo>
                <a:lnTo>
                  <a:pt x="150969" y="2208589"/>
                </a:lnTo>
                <a:lnTo>
                  <a:pt x="142738" y="2241244"/>
                </a:lnTo>
                <a:lnTo>
                  <a:pt x="127354" y="2304433"/>
                </a:lnTo>
                <a:lnTo>
                  <a:pt x="112718" y="2363713"/>
                </a:lnTo>
                <a:lnTo>
                  <a:pt x="101534" y="2421255"/>
                </a:lnTo>
                <a:lnTo>
                  <a:pt x="91494" y="2475685"/>
                </a:lnTo>
                <a:lnTo>
                  <a:pt x="79233" y="2523273"/>
                </a:lnTo>
                <a:lnTo>
                  <a:pt x="64765" y="2578347"/>
                </a:lnTo>
                <a:lnTo>
                  <a:pt x="58659" y="2624301"/>
                </a:lnTo>
                <a:lnTo>
                  <a:pt x="58971" y="2629520"/>
                </a:lnTo>
                <a:lnTo>
                  <a:pt x="60350" y="2628319"/>
                </a:lnTo>
                <a:lnTo>
                  <a:pt x="74196" y="2573187"/>
                </a:lnTo>
                <a:lnTo>
                  <a:pt x="90904" y="2510867"/>
                </a:lnTo>
                <a:lnTo>
                  <a:pt x="109687" y="2455219"/>
                </a:lnTo>
                <a:lnTo>
                  <a:pt x="130071" y="2401685"/>
                </a:lnTo>
                <a:lnTo>
                  <a:pt x="150928" y="2348779"/>
                </a:lnTo>
                <a:lnTo>
                  <a:pt x="171926" y="2299178"/>
                </a:lnTo>
                <a:lnTo>
                  <a:pt x="199982" y="2240496"/>
                </a:lnTo>
                <a:lnTo>
                  <a:pt x="235073" y="2184338"/>
                </a:lnTo>
                <a:lnTo>
                  <a:pt x="242091" y="2175943"/>
                </a:lnTo>
                <a:lnTo>
                  <a:pt x="247941" y="2173857"/>
                </a:lnTo>
                <a:lnTo>
                  <a:pt x="253010" y="2175975"/>
                </a:lnTo>
                <a:lnTo>
                  <a:pt x="257559" y="2180897"/>
                </a:lnTo>
                <a:lnTo>
                  <a:pt x="259494" y="2198844"/>
                </a:lnTo>
                <a:lnTo>
                  <a:pt x="251204" y="2259671"/>
                </a:lnTo>
                <a:lnTo>
                  <a:pt x="236083" y="2318789"/>
                </a:lnTo>
                <a:lnTo>
                  <a:pt x="220314" y="2366194"/>
                </a:lnTo>
                <a:lnTo>
                  <a:pt x="201607" y="2420798"/>
                </a:lnTo>
                <a:lnTo>
                  <a:pt x="181594" y="2484061"/>
                </a:lnTo>
                <a:lnTo>
                  <a:pt x="170360" y="2519977"/>
                </a:lnTo>
                <a:lnTo>
                  <a:pt x="161373" y="25487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442611" y="2884847"/>
            <a:ext cx="2010944" cy="342940"/>
          </a:xfrm>
          <a:custGeom>
            <a:avLst/>
            <a:gdLst/>
            <a:ahLst/>
            <a:cxnLst/>
            <a:rect l="0" t="0" r="0" b="0"/>
            <a:pathLst>
              <a:path w="2010944" h="342940">
                <a:moveTo>
                  <a:pt x="2010943" y="336873"/>
                </a:moveTo>
                <a:lnTo>
                  <a:pt x="1990448" y="336873"/>
                </a:lnTo>
                <a:lnTo>
                  <a:pt x="1990053" y="342462"/>
                </a:lnTo>
                <a:lnTo>
                  <a:pt x="1988827" y="342939"/>
                </a:lnTo>
                <a:lnTo>
                  <a:pt x="1984347" y="340349"/>
                </a:lnTo>
                <a:lnTo>
                  <a:pt x="1926768" y="331589"/>
                </a:lnTo>
                <a:lnTo>
                  <a:pt x="1865746" y="323916"/>
                </a:lnTo>
                <a:lnTo>
                  <a:pt x="1843466" y="320586"/>
                </a:lnTo>
                <a:lnTo>
                  <a:pt x="1784384" y="319766"/>
                </a:lnTo>
                <a:lnTo>
                  <a:pt x="1730968" y="315426"/>
                </a:lnTo>
                <a:lnTo>
                  <a:pt x="1669008" y="306854"/>
                </a:lnTo>
                <a:lnTo>
                  <a:pt x="1614071" y="305597"/>
                </a:lnTo>
                <a:lnTo>
                  <a:pt x="1561278" y="302229"/>
                </a:lnTo>
                <a:lnTo>
                  <a:pt x="1505978" y="287337"/>
                </a:lnTo>
                <a:lnTo>
                  <a:pt x="1447396" y="270139"/>
                </a:lnTo>
                <a:lnTo>
                  <a:pt x="1394041" y="263380"/>
                </a:lnTo>
                <a:lnTo>
                  <a:pt x="1337683" y="248700"/>
                </a:lnTo>
                <a:lnTo>
                  <a:pt x="1278306" y="235011"/>
                </a:lnTo>
                <a:lnTo>
                  <a:pt x="1216491" y="221043"/>
                </a:lnTo>
                <a:lnTo>
                  <a:pt x="1164202" y="207018"/>
                </a:lnTo>
                <a:lnTo>
                  <a:pt x="1108814" y="192983"/>
                </a:lnTo>
                <a:lnTo>
                  <a:pt x="1052813" y="178946"/>
                </a:lnTo>
                <a:lnTo>
                  <a:pt x="996690" y="164907"/>
                </a:lnTo>
                <a:lnTo>
                  <a:pt x="940544" y="149699"/>
                </a:lnTo>
                <a:lnTo>
                  <a:pt x="887513" y="128498"/>
                </a:lnTo>
                <a:lnTo>
                  <a:pt x="837307" y="112699"/>
                </a:lnTo>
                <a:lnTo>
                  <a:pt x="783499" y="98312"/>
                </a:lnTo>
                <a:lnTo>
                  <a:pt x="731623" y="84206"/>
                </a:lnTo>
                <a:lnTo>
                  <a:pt x="682761" y="73666"/>
                </a:lnTo>
                <a:lnTo>
                  <a:pt x="631238" y="63133"/>
                </a:lnTo>
                <a:lnTo>
                  <a:pt x="582047" y="52604"/>
                </a:lnTo>
                <a:lnTo>
                  <a:pt x="529093" y="38566"/>
                </a:lnTo>
                <a:lnTo>
                  <a:pt x="468027" y="24527"/>
                </a:lnTo>
                <a:lnTo>
                  <a:pt x="418135" y="15169"/>
                </a:lnTo>
                <a:lnTo>
                  <a:pt x="355642" y="11414"/>
                </a:lnTo>
                <a:lnTo>
                  <a:pt x="292909" y="5083"/>
                </a:lnTo>
                <a:lnTo>
                  <a:pt x="235456" y="973"/>
                </a:lnTo>
                <a:lnTo>
                  <a:pt x="175928" y="161"/>
                </a:lnTo>
                <a:lnTo>
                  <a:pt x="113780" y="0"/>
                </a:lnTo>
                <a:lnTo>
                  <a:pt x="57613" y="1139"/>
                </a:lnTo>
                <a:lnTo>
                  <a:pt x="0" y="104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2790051" y="3474404"/>
            <a:ext cx="1303884" cy="1168664"/>
            <a:chOff x="2790051" y="3474404"/>
            <a:chExt cx="1303884" cy="1168664"/>
          </a:xfrm>
        </p:grpSpPr>
        <p:sp>
          <p:nvSpPr>
            <p:cNvPr id="33" name="Freeform 32"/>
            <p:cNvSpPr/>
            <p:nvPr/>
          </p:nvSpPr>
          <p:spPr>
            <a:xfrm>
              <a:off x="2832376" y="3544980"/>
              <a:ext cx="151895" cy="390554"/>
            </a:xfrm>
            <a:custGeom>
              <a:avLst/>
              <a:gdLst/>
              <a:ahLst/>
              <a:cxnLst/>
              <a:rect l="0" t="0" r="0" b="0"/>
              <a:pathLst>
                <a:path w="151895" h="390554">
                  <a:moveTo>
                    <a:pt x="41903" y="108408"/>
                  </a:moveTo>
                  <a:lnTo>
                    <a:pt x="34668" y="135964"/>
                  </a:lnTo>
                  <a:lnTo>
                    <a:pt x="28906" y="198426"/>
                  </a:lnTo>
                  <a:lnTo>
                    <a:pt x="23234" y="251284"/>
                  </a:lnTo>
                  <a:lnTo>
                    <a:pt x="15729" y="305476"/>
                  </a:lnTo>
                  <a:lnTo>
                    <a:pt x="10217" y="364448"/>
                  </a:lnTo>
                  <a:lnTo>
                    <a:pt x="5204" y="389490"/>
                  </a:lnTo>
                  <a:lnTo>
                    <a:pt x="3399" y="390553"/>
                  </a:lnTo>
                  <a:lnTo>
                    <a:pt x="502" y="338706"/>
                  </a:lnTo>
                  <a:lnTo>
                    <a:pt x="0" y="279590"/>
                  </a:lnTo>
                  <a:lnTo>
                    <a:pt x="2972" y="228149"/>
                  </a:lnTo>
                  <a:lnTo>
                    <a:pt x="8867" y="168846"/>
                  </a:lnTo>
                  <a:lnTo>
                    <a:pt x="18437" y="106005"/>
                  </a:lnTo>
                  <a:lnTo>
                    <a:pt x="35029" y="46307"/>
                  </a:lnTo>
                  <a:lnTo>
                    <a:pt x="45456" y="8380"/>
                  </a:lnTo>
                  <a:lnTo>
                    <a:pt x="50121" y="1948"/>
                  </a:lnTo>
                  <a:lnTo>
                    <a:pt x="55570" y="0"/>
                  </a:lnTo>
                  <a:lnTo>
                    <a:pt x="61543" y="1041"/>
                  </a:lnTo>
                  <a:lnTo>
                    <a:pt x="66695" y="5245"/>
                  </a:lnTo>
                  <a:lnTo>
                    <a:pt x="79535" y="27928"/>
                  </a:lnTo>
                  <a:lnTo>
                    <a:pt x="89578" y="58046"/>
                  </a:lnTo>
                  <a:lnTo>
                    <a:pt x="99481" y="117620"/>
                  </a:lnTo>
                  <a:lnTo>
                    <a:pt x="111205" y="169196"/>
                  </a:lnTo>
                  <a:lnTo>
                    <a:pt x="117854" y="224444"/>
                  </a:lnTo>
                  <a:lnTo>
                    <a:pt x="130086" y="274829"/>
                  </a:lnTo>
                  <a:lnTo>
                    <a:pt x="143767" y="333048"/>
                  </a:lnTo>
                  <a:lnTo>
                    <a:pt x="151894" y="362531"/>
                  </a:lnTo>
                  <a:lnTo>
                    <a:pt x="151495" y="362052"/>
                  </a:lnTo>
                  <a:lnTo>
                    <a:pt x="149103" y="352160"/>
                  </a:lnTo>
                  <a:lnTo>
                    <a:pt x="147188" y="318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90051" y="3781901"/>
              <a:ext cx="242157" cy="18887"/>
            </a:xfrm>
            <a:custGeom>
              <a:avLst/>
              <a:gdLst/>
              <a:ahLst/>
              <a:cxnLst/>
              <a:rect l="0" t="0" r="0" b="0"/>
              <a:pathLst>
                <a:path w="242157" h="18887">
                  <a:moveTo>
                    <a:pt x="0" y="18886"/>
                  </a:moveTo>
                  <a:lnTo>
                    <a:pt x="42692" y="15767"/>
                  </a:lnTo>
                  <a:lnTo>
                    <a:pt x="95521" y="9821"/>
                  </a:lnTo>
                  <a:lnTo>
                    <a:pt x="145156" y="8792"/>
                  </a:lnTo>
                  <a:lnTo>
                    <a:pt x="198689" y="1208"/>
                  </a:lnTo>
                  <a:lnTo>
                    <a:pt x="233436" y="0"/>
                  </a:lnTo>
                  <a:lnTo>
                    <a:pt x="237513" y="1616"/>
                  </a:lnTo>
                  <a:lnTo>
                    <a:pt x="242156" y="8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66322" y="3474429"/>
              <a:ext cx="144870" cy="481303"/>
            </a:xfrm>
            <a:custGeom>
              <a:avLst/>
              <a:gdLst/>
              <a:ahLst/>
              <a:cxnLst/>
              <a:rect l="0" t="0" r="0" b="0"/>
              <a:pathLst>
                <a:path w="144870" h="481303">
                  <a:moveTo>
                    <a:pt x="102755" y="200016"/>
                  </a:moveTo>
                  <a:lnTo>
                    <a:pt x="64382" y="229325"/>
                  </a:lnTo>
                  <a:lnTo>
                    <a:pt x="48752" y="255104"/>
                  </a:lnTo>
                  <a:lnTo>
                    <a:pt x="20146" y="316045"/>
                  </a:lnTo>
                  <a:lnTo>
                    <a:pt x="6009" y="364246"/>
                  </a:lnTo>
                  <a:lnTo>
                    <a:pt x="0" y="422982"/>
                  </a:lnTo>
                  <a:lnTo>
                    <a:pt x="3809" y="468071"/>
                  </a:lnTo>
                  <a:lnTo>
                    <a:pt x="9885" y="475816"/>
                  </a:lnTo>
                  <a:lnTo>
                    <a:pt x="18615" y="479809"/>
                  </a:lnTo>
                  <a:lnTo>
                    <a:pt x="29114" y="481302"/>
                  </a:lnTo>
                  <a:lnTo>
                    <a:pt x="38454" y="477617"/>
                  </a:lnTo>
                  <a:lnTo>
                    <a:pt x="55070" y="461045"/>
                  </a:lnTo>
                  <a:lnTo>
                    <a:pt x="71989" y="430996"/>
                  </a:lnTo>
                  <a:lnTo>
                    <a:pt x="80950" y="380996"/>
                  </a:lnTo>
                  <a:lnTo>
                    <a:pt x="92772" y="326059"/>
                  </a:lnTo>
                  <a:lnTo>
                    <a:pt x="100783" y="264558"/>
                  </a:lnTo>
                  <a:lnTo>
                    <a:pt x="103536" y="204490"/>
                  </a:lnTo>
                  <a:lnTo>
                    <a:pt x="111011" y="147564"/>
                  </a:lnTo>
                  <a:lnTo>
                    <a:pt x="107246" y="91259"/>
                  </a:lnTo>
                  <a:lnTo>
                    <a:pt x="95237" y="29011"/>
                  </a:lnTo>
                  <a:lnTo>
                    <a:pt x="88495" y="3521"/>
                  </a:lnTo>
                  <a:lnTo>
                    <a:pt x="83890" y="0"/>
                  </a:lnTo>
                  <a:lnTo>
                    <a:pt x="78480" y="2331"/>
                  </a:lnTo>
                  <a:lnTo>
                    <a:pt x="72534" y="8564"/>
                  </a:lnTo>
                  <a:lnTo>
                    <a:pt x="65927" y="31088"/>
                  </a:lnTo>
                  <a:lnTo>
                    <a:pt x="65327" y="73535"/>
                  </a:lnTo>
                  <a:lnTo>
                    <a:pt x="70016" y="129799"/>
                  </a:lnTo>
                  <a:lnTo>
                    <a:pt x="79347" y="179907"/>
                  </a:lnTo>
                  <a:lnTo>
                    <a:pt x="89061" y="229283"/>
                  </a:lnTo>
                  <a:lnTo>
                    <a:pt x="99347" y="290056"/>
                  </a:lnTo>
                  <a:lnTo>
                    <a:pt x="113304" y="344404"/>
                  </a:lnTo>
                  <a:lnTo>
                    <a:pt x="130834" y="406897"/>
                  </a:lnTo>
                  <a:lnTo>
                    <a:pt x="137851" y="430003"/>
                  </a:lnTo>
                  <a:lnTo>
                    <a:pt x="140191" y="432890"/>
                  </a:lnTo>
                  <a:lnTo>
                    <a:pt x="141750" y="430134"/>
                  </a:lnTo>
                  <a:lnTo>
                    <a:pt x="144869" y="389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68773" y="3674846"/>
              <a:ext cx="109215" cy="215343"/>
            </a:xfrm>
            <a:custGeom>
              <a:avLst/>
              <a:gdLst/>
              <a:ahLst/>
              <a:cxnLst/>
              <a:rect l="0" t="0" r="0" b="0"/>
              <a:pathLst>
                <a:path w="109215" h="215343">
                  <a:moveTo>
                    <a:pt x="5589" y="10128"/>
                  </a:moveTo>
                  <a:lnTo>
                    <a:pt x="0" y="26895"/>
                  </a:lnTo>
                  <a:lnTo>
                    <a:pt x="376" y="44486"/>
                  </a:lnTo>
                  <a:lnTo>
                    <a:pt x="13308" y="104296"/>
                  </a:lnTo>
                  <a:lnTo>
                    <a:pt x="26785" y="166206"/>
                  </a:lnTo>
                  <a:lnTo>
                    <a:pt x="34897" y="192970"/>
                  </a:lnTo>
                  <a:lnTo>
                    <a:pt x="46301" y="212663"/>
                  </a:lnTo>
                  <a:lnTo>
                    <a:pt x="52618" y="215342"/>
                  </a:lnTo>
                  <a:lnTo>
                    <a:pt x="59168" y="213617"/>
                  </a:lnTo>
                  <a:lnTo>
                    <a:pt x="65875" y="208958"/>
                  </a:lnTo>
                  <a:lnTo>
                    <a:pt x="76447" y="194423"/>
                  </a:lnTo>
                  <a:lnTo>
                    <a:pt x="88975" y="157151"/>
                  </a:lnTo>
                  <a:lnTo>
                    <a:pt x="96976" y="104773"/>
                  </a:lnTo>
                  <a:lnTo>
                    <a:pt x="105269" y="45850"/>
                  </a:lnTo>
                  <a:lnTo>
                    <a:pt x="109214" y="5764"/>
                  </a:lnTo>
                  <a:lnTo>
                    <a:pt x="108597" y="200"/>
                  </a:lnTo>
                  <a:lnTo>
                    <a:pt x="107017" y="0"/>
                  </a:lnTo>
                  <a:lnTo>
                    <a:pt x="104793" y="3376"/>
                  </a:lnTo>
                  <a:lnTo>
                    <a:pt x="100346" y="41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74404" y="3474404"/>
              <a:ext cx="47257" cy="436847"/>
            </a:xfrm>
            <a:custGeom>
              <a:avLst/>
              <a:gdLst/>
              <a:ahLst/>
              <a:cxnLst/>
              <a:rect l="0" t="0" r="0" b="0"/>
              <a:pathLst>
                <a:path w="47257" h="436847">
                  <a:moveTo>
                    <a:pt x="0" y="0"/>
                  </a:moveTo>
                  <a:lnTo>
                    <a:pt x="2339" y="40857"/>
                  </a:lnTo>
                  <a:lnTo>
                    <a:pt x="16667" y="95202"/>
                  </a:lnTo>
                  <a:lnTo>
                    <a:pt x="27714" y="157769"/>
                  </a:lnTo>
                  <a:lnTo>
                    <a:pt x="30821" y="211232"/>
                  </a:lnTo>
                  <a:lnTo>
                    <a:pt x="37023" y="266852"/>
                  </a:lnTo>
                  <a:lnTo>
                    <a:pt x="40605" y="325642"/>
                  </a:lnTo>
                  <a:lnTo>
                    <a:pt x="47256" y="383745"/>
                  </a:lnTo>
                  <a:lnTo>
                    <a:pt x="45457" y="432417"/>
                  </a:lnTo>
                  <a:lnTo>
                    <a:pt x="43173" y="436846"/>
                  </a:lnTo>
                  <a:lnTo>
                    <a:pt x="40480" y="433951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11274" y="3505989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10529" y="48931"/>
                  </a:lnTo>
                  <a:lnTo>
                    <a:pt x="4940" y="108062"/>
                  </a:lnTo>
                  <a:lnTo>
                    <a:pt x="5864" y="170555"/>
                  </a:lnTo>
                  <a:lnTo>
                    <a:pt x="1159" y="225023"/>
                  </a:lnTo>
                  <a:lnTo>
                    <a:pt x="229" y="283182"/>
                  </a:lnTo>
                  <a:lnTo>
                    <a:pt x="68" y="337370"/>
                  </a:lnTo>
                  <a:lnTo>
                    <a:pt x="14" y="38942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05989" y="3663917"/>
              <a:ext cx="221100" cy="40447"/>
            </a:xfrm>
            <a:custGeom>
              <a:avLst/>
              <a:gdLst/>
              <a:ahLst/>
              <a:cxnLst/>
              <a:rect l="0" t="0" r="0" b="0"/>
              <a:pathLst>
                <a:path w="221100" h="40447">
                  <a:moveTo>
                    <a:pt x="0" y="0"/>
                  </a:moveTo>
                  <a:lnTo>
                    <a:pt x="26387" y="15641"/>
                  </a:lnTo>
                  <a:lnTo>
                    <a:pt x="63450" y="26341"/>
                  </a:lnTo>
                  <a:lnTo>
                    <a:pt x="121545" y="33669"/>
                  </a:lnTo>
                  <a:lnTo>
                    <a:pt x="178687" y="40446"/>
                  </a:lnTo>
                  <a:lnTo>
                    <a:pt x="202639" y="35133"/>
                  </a:lnTo>
                  <a:lnTo>
                    <a:pt x="217574" y="27313"/>
                  </a:lnTo>
                  <a:lnTo>
                    <a:pt x="219918" y="25227"/>
                  </a:lnTo>
                  <a:lnTo>
                    <a:pt x="22109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19507" y="3996916"/>
              <a:ext cx="112742" cy="282104"/>
            </a:xfrm>
            <a:custGeom>
              <a:avLst/>
              <a:gdLst/>
              <a:ahLst/>
              <a:cxnLst/>
              <a:rect l="0" t="0" r="0" b="0"/>
              <a:pathLst>
                <a:path w="112742" h="282104">
                  <a:moveTo>
                    <a:pt x="112741" y="24970"/>
                  </a:moveTo>
                  <a:lnTo>
                    <a:pt x="94761" y="9328"/>
                  </a:lnTo>
                  <a:lnTo>
                    <a:pt x="77844" y="1250"/>
                  </a:lnTo>
                  <a:lnTo>
                    <a:pt x="58627" y="0"/>
                  </a:lnTo>
                  <a:lnTo>
                    <a:pt x="39557" y="4513"/>
                  </a:lnTo>
                  <a:lnTo>
                    <a:pt x="23283" y="14318"/>
                  </a:lnTo>
                  <a:lnTo>
                    <a:pt x="11371" y="32714"/>
                  </a:lnTo>
                  <a:lnTo>
                    <a:pt x="3347" y="58827"/>
                  </a:lnTo>
                  <a:lnTo>
                    <a:pt x="0" y="111821"/>
                  </a:lnTo>
                  <a:lnTo>
                    <a:pt x="5897" y="163917"/>
                  </a:lnTo>
                  <a:lnTo>
                    <a:pt x="15251" y="224035"/>
                  </a:lnTo>
                  <a:lnTo>
                    <a:pt x="23034" y="275381"/>
                  </a:lnTo>
                  <a:lnTo>
                    <a:pt x="26030" y="280818"/>
                  </a:lnTo>
                  <a:lnTo>
                    <a:pt x="29197" y="282103"/>
                  </a:lnTo>
                  <a:lnTo>
                    <a:pt x="39042" y="277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52960" y="4106114"/>
              <a:ext cx="152989" cy="65443"/>
            </a:xfrm>
            <a:custGeom>
              <a:avLst/>
              <a:gdLst/>
              <a:ahLst/>
              <a:cxnLst/>
              <a:rect l="0" t="0" r="0" b="0"/>
              <a:pathLst>
                <a:path w="152989" h="65443">
                  <a:moveTo>
                    <a:pt x="5589" y="0"/>
                  </a:moveTo>
                  <a:lnTo>
                    <a:pt x="0" y="16767"/>
                  </a:lnTo>
                  <a:lnTo>
                    <a:pt x="1863" y="25216"/>
                  </a:lnTo>
                  <a:lnTo>
                    <a:pt x="13291" y="43962"/>
                  </a:lnTo>
                  <a:lnTo>
                    <a:pt x="33189" y="57753"/>
                  </a:lnTo>
                  <a:lnTo>
                    <a:pt x="56460" y="65442"/>
                  </a:lnTo>
                  <a:lnTo>
                    <a:pt x="89292" y="63194"/>
                  </a:lnTo>
                  <a:lnTo>
                    <a:pt x="128707" y="51953"/>
                  </a:lnTo>
                  <a:lnTo>
                    <a:pt x="15298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14873" y="4023172"/>
              <a:ext cx="131942" cy="198746"/>
            </a:xfrm>
            <a:custGeom>
              <a:avLst/>
              <a:gdLst/>
              <a:ahLst/>
              <a:cxnLst/>
              <a:rect l="0" t="0" r="0" b="0"/>
              <a:pathLst>
                <a:path w="131942" h="198746">
                  <a:moveTo>
                    <a:pt x="12132" y="82942"/>
                  </a:moveTo>
                  <a:lnTo>
                    <a:pt x="953" y="99709"/>
                  </a:lnTo>
                  <a:lnTo>
                    <a:pt x="0" y="106988"/>
                  </a:lnTo>
                  <a:lnTo>
                    <a:pt x="5180" y="121315"/>
                  </a:lnTo>
                  <a:lnTo>
                    <a:pt x="26840" y="142534"/>
                  </a:lnTo>
                  <a:lnTo>
                    <a:pt x="35975" y="146067"/>
                  </a:lnTo>
                  <a:lnTo>
                    <a:pt x="55484" y="146872"/>
                  </a:lnTo>
                  <a:lnTo>
                    <a:pt x="64430" y="143110"/>
                  </a:lnTo>
                  <a:lnTo>
                    <a:pt x="88199" y="121046"/>
                  </a:lnTo>
                  <a:lnTo>
                    <a:pt x="114072" y="82150"/>
                  </a:lnTo>
                  <a:lnTo>
                    <a:pt x="130794" y="40671"/>
                  </a:lnTo>
                  <a:lnTo>
                    <a:pt x="131941" y="19702"/>
                  </a:lnTo>
                  <a:lnTo>
                    <a:pt x="130609" y="9196"/>
                  </a:lnTo>
                  <a:lnTo>
                    <a:pt x="125042" y="3362"/>
                  </a:lnTo>
                  <a:lnTo>
                    <a:pt x="116651" y="643"/>
                  </a:lnTo>
                  <a:lnTo>
                    <a:pt x="106378" y="0"/>
                  </a:lnTo>
                  <a:lnTo>
                    <a:pt x="97189" y="3081"/>
                  </a:lnTo>
                  <a:lnTo>
                    <a:pt x="80741" y="15862"/>
                  </a:lnTo>
                  <a:lnTo>
                    <a:pt x="63916" y="48378"/>
                  </a:lnTo>
                  <a:lnTo>
                    <a:pt x="47751" y="101288"/>
                  </a:lnTo>
                  <a:lnTo>
                    <a:pt x="39193" y="141670"/>
                  </a:lnTo>
                  <a:lnTo>
                    <a:pt x="40927" y="165195"/>
                  </a:lnTo>
                  <a:lnTo>
                    <a:pt x="48716" y="184229"/>
                  </a:lnTo>
                  <a:lnTo>
                    <a:pt x="54069" y="192581"/>
                  </a:lnTo>
                  <a:lnTo>
                    <a:pt x="61147" y="196978"/>
                  </a:lnTo>
                  <a:lnTo>
                    <a:pt x="78370" y="198745"/>
                  </a:lnTo>
                  <a:lnTo>
                    <a:pt x="94604" y="192512"/>
                  </a:lnTo>
                  <a:lnTo>
                    <a:pt x="127945" y="167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65336" y="4021886"/>
              <a:ext cx="167030" cy="294799"/>
            </a:xfrm>
            <a:custGeom>
              <a:avLst/>
              <a:gdLst/>
              <a:ahLst/>
              <a:cxnLst/>
              <a:rect l="0" t="0" r="0" b="0"/>
              <a:pathLst>
                <a:path w="167030" h="294799">
                  <a:moveTo>
                    <a:pt x="19596" y="0"/>
                  </a:moveTo>
                  <a:lnTo>
                    <a:pt x="11263" y="37478"/>
                  </a:lnTo>
                  <a:lnTo>
                    <a:pt x="9501" y="94490"/>
                  </a:lnTo>
                  <a:lnTo>
                    <a:pt x="7984" y="153672"/>
                  </a:lnTo>
                  <a:lnTo>
                    <a:pt x="1858" y="186952"/>
                  </a:lnTo>
                  <a:lnTo>
                    <a:pt x="751" y="185466"/>
                  </a:lnTo>
                  <a:lnTo>
                    <a:pt x="0" y="128668"/>
                  </a:lnTo>
                  <a:lnTo>
                    <a:pt x="8201" y="79328"/>
                  </a:lnTo>
                  <a:lnTo>
                    <a:pt x="31340" y="19612"/>
                  </a:lnTo>
                  <a:lnTo>
                    <a:pt x="37954" y="9565"/>
                  </a:lnTo>
                  <a:lnTo>
                    <a:pt x="44703" y="5207"/>
                  </a:lnTo>
                  <a:lnTo>
                    <a:pt x="51542" y="4641"/>
                  </a:lnTo>
                  <a:lnTo>
                    <a:pt x="58441" y="6604"/>
                  </a:lnTo>
                  <a:lnTo>
                    <a:pt x="63040" y="12591"/>
                  </a:lnTo>
                  <a:lnTo>
                    <a:pt x="68151" y="31722"/>
                  </a:lnTo>
                  <a:lnTo>
                    <a:pt x="71431" y="90537"/>
                  </a:lnTo>
                  <a:lnTo>
                    <a:pt x="68960" y="152241"/>
                  </a:lnTo>
                  <a:lnTo>
                    <a:pt x="66543" y="164665"/>
                  </a:lnTo>
                  <a:lnTo>
                    <a:pt x="67272" y="169438"/>
                  </a:lnTo>
                  <a:lnTo>
                    <a:pt x="70097" y="169110"/>
                  </a:lnTo>
                  <a:lnTo>
                    <a:pt x="74321" y="165383"/>
                  </a:lnTo>
                  <a:lnTo>
                    <a:pt x="96228" y="107884"/>
                  </a:lnTo>
                  <a:lnTo>
                    <a:pt x="128777" y="46919"/>
                  </a:lnTo>
                  <a:lnTo>
                    <a:pt x="142600" y="28262"/>
                  </a:lnTo>
                  <a:lnTo>
                    <a:pt x="149562" y="24690"/>
                  </a:lnTo>
                  <a:lnTo>
                    <a:pt x="156543" y="24649"/>
                  </a:lnTo>
                  <a:lnTo>
                    <a:pt x="163537" y="26961"/>
                  </a:lnTo>
                  <a:lnTo>
                    <a:pt x="167029" y="35521"/>
                  </a:lnTo>
                  <a:lnTo>
                    <a:pt x="166355" y="82274"/>
                  </a:lnTo>
                  <a:lnTo>
                    <a:pt x="161642" y="124694"/>
                  </a:lnTo>
                  <a:lnTo>
                    <a:pt x="155647" y="167723"/>
                  </a:lnTo>
                  <a:lnTo>
                    <a:pt x="145695" y="225171"/>
                  </a:lnTo>
                  <a:lnTo>
                    <a:pt x="138457" y="265589"/>
                  </a:lnTo>
                  <a:lnTo>
                    <a:pt x="13541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28993" y="3979772"/>
              <a:ext cx="155015" cy="270980"/>
            </a:xfrm>
            <a:custGeom>
              <a:avLst/>
              <a:gdLst/>
              <a:ahLst/>
              <a:cxnLst/>
              <a:rect l="0" t="0" r="0" b="0"/>
              <a:pathLst>
                <a:path w="155015" h="270980">
                  <a:moveTo>
                    <a:pt x="140209" y="0"/>
                  </a:moveTo>
                  <a:lnTo>
                    <a:pt x="123398" y="19150"/>
                  </a:lnTo>
                  <a:lnTo>
                    <a:pt x="84983" y="76671"/>
                  </a:lnTo>
                  <a:lnTo>
                    <a:pt x="51474" y="137131"/>
                  </a:lnTo>
                  <a:lnTo>
                    <a:pt x="18675" y="200064"/>
                  </a:lnTo>
                  <a:lnTo>
                    <a:pt x="0" y="258276"/>
                  </a:lnTo>
                  <a:lnTo>
                    <a:pt x="1113" y="265770"/>
                  </a:lnTo>
                  <a:lnTo>
                    <a:pt x="5364" y="269597"/>
                  </a:lnTo>
                  <a:lnTo>
                    <a:pt x="11708" y="270979"/>
                  </a:lnTo>
                  <a:lnTo>
                    <a:pt x="18277" y="269560"/>
                  </a:lnTo>
                  <a:lnTo>
                    <a:pt x="31814" y="261744"/>
                  </a:lnTo>
                  <a:lnTo>
                    <a:pt x="52590" y="238601"/>
                  </a:lnTo>
                  <a:lnTo>
                    <a:pt x="85531" y="178672"/>
                  </a:lnTo>
                  <a:lnTo>
                    <a:pt x="119346" y="117967"/>
                  </a:lnTo>
                  <a:lnTo>
                    <a:pt x="145867" y="63454"/>
                  </a:lnTo>
                  <a:lnTo>
                    <a:pt x="155014" y="38688"/>
                  </a:lnTo>
                  <a:lnTo>
                    <a:pt x="135626" y="90643"/>
                  </a:lnTo>
                  <a:lnTo>
                    <a:pt x="115963" y="146857"/>
                  </a:lnTo>
                  <a:lnTo>
                    <a:pt x="98137" y="199970"/>
                  </a:lnTo>
                  <a:lnTo>
                    <a:pt x="90698" y="234725"/>
                  </a:lnTo>
                  <a:lnTo>
                    <a:pt x="89654" y="247730"/>
                  </a:lnTo>
                  <a:lnTo>
                    <a:pt x="91298" y="254061"/>
                  </a:lnTo>
                  <a:lnTo>
                    <a:pt x="94733" y="255941"/>
                  </a:lnTo>
                  <a:lnTo>
                    <a:pt x="99363" y="254855"/>
                  </a:lnTo>
                  <a:lnTo>
                    <a:pt x="107627" y="247410"/>
                  </a:lnTo>
                  <a:lnTo>
                    <a:pt x="11915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11316" y="3811316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6525" y="62092"/>
                  </a:lnTo>
                  <a:lnTo>
                    <a:pt x="31391" y="116987"/>
                  </a:lnTo>
                  <a:lnTo>
                    <a:pt x="23469" y="175303"/>
                  </a:lnTo>
                  <a:lnTo>
                    <a:pt x="13431" y="231939"/>
                  </a:lnTo>
                  <a:lnTo>
                    <a:pt x="5512" y="282251"/>
                  </a:lnTo>
                  <a:lnTo>
                    <a:pt x="1088" y="34162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53430" y="3932357"/>
              <a:ext cx="149122" cy="228691"/>
            </a:xfrm>
            <a:custGeom>
              <a:avLst/>
              <a:gdLst/>
              <a:ahLst/>
              <a:cxnLst/>
              <a:rect l="0" t="0" r="0" b="0"/>
              <a:pathLst>
                <a:path w="149122" h="228691">
                  <a:moveTo>
                    <a:pt x="0" y="163228"/>
                  </a:moveTo>
                  <a:lnTo>
                    <a:pt x="16767" y="168817"/>
                  </a:lnTo>
                  <a:lnTo>
                    <a:pt x="34358" y="165323"/>
                  </a:lnTo>
                  <a:lnTo>
                    <a:pt x="74247" y="144015"/>
                  </a:lnTo>
                  <a:lnTo>
                    <a:pt x="123294" y="90580"/>
                  </a:lnTo>
                  <a:lnTo>
                    <a:pt x="137855" y="67769"/>
                  </a:lnTo>
                  <a:lnTo>
                    <a:pt x="148226" y="42033"/>
                  </a:lnTo>
                  <a:lnTo>
                    <a:pt x="149121" y="30959"/>
                  </a:lnTo>
                  <a:lnTo>
                    <a:pt x="143874" y="12415"/>
                  </a:lnTo>
                  <a:lnTo>
                    <a:pt x="136860" y="6534"/>
                  </a:lnTo>
                  <a:lnTo>
                    <a:pt x="116588" y="0"/>
                  </a:lnTo>
                  <a:lnTo>
                    <a:pt x="91981" y="3335"/>
                  </a:lnTo>
                  <a:lnTo>
                    <a:pt x="78868" y="7500"/>
                  </a:lnTo>
                  <a:lnTo>
                    <a:pt x="58059" y="24605"/>
                  </a:lnTo>
                  <a:lnTo>
                    <a:pt x="25636" y="79304"/>
                  </a:lnTo>
                  <a:lnTo>
                    <a:pt x="15005" y="129263"/>
                  </a:lnTo>
                  <a:lnTo>
                    <a:pt x="19818" y="181736"/>
                  </a:lnTo>
                  <a:lnTo>
                    <a:pt x="25575" y="204209"/>
                  </a:lnTo>
                  <a:lnTo>
                    <a:pt x="31088" y="212776"/>
                  </a:lnTo>
                  <a:lnTo>
                    <a:pt x="46572" y="225414"/>
                  </a:lnTo>
                  <a:lnTo>
                    <a:pt x="65152" y="228690"/>
                  </a:lnTo>
                  <a:lnTo>
                    <a:pt x="94756" y="226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74528" y="395871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69243" y="3990300"/>
              <a:ext cx="124692" cy="202681"/>
            </a:xfrm>
            <a:custGeom>
              <a:avLst/>
              <a:gdLst/>
              <a:ahLst/>
              <a:cxnLst/>
              <a:rect l="0" t="0" r="0" b="0"/>
              <a:pathLst>
                <a:path w="124692" h="202681">
                  <a:moveTo>
                    <a:pt x="31586" y="0"/>
                  </a:moveTo>
                  <a:lnTo>
                    <a:pt x="14818" y="11179"/>
                  </a:lnTo>
                  <a:lnTo>
                    <a:pt x="13388" y="17981"/>
                  </a:lnTo>
                  <a:lnTo>
                    <a:pt x="21158" y="34898"/>
                  </a:lnTo>
                  <a:lnTo>
                    <a:pt x="45263" y="58563"/>
                  </a:lnTo>
                  <a:lnTo>
                    <a:pt x="103505" y="94612"/>
                  </a:lnTo>
                  <a:lnTo>
                    <a:pt x="114627" y="101679"/>
                  </a:lnTo>
                  <a:lnTo>
                    <a:pt x="120872" y="111070"/>
                  </a:lnTo>
                  <a:lnTo>
                    <a:pt x="124691" y="133982"/>
                  </a:lnTo>
                  <a:lnTo>
                    <a:pt x="116249" y="156644"/>
                  </a:lnTo>
                  <a:lnTo>
                    <a:pt x="100800" y="176074"/>
                  </a:lnTo>
                  <a:lnTo>
                    <a:pt x="71201" y="193590"/>
                  </a:lnTo>
                  <a:lnTo>
                    <a:pt x="46463" y="202244"/>
                  </a:lnTo>
                  <a:lnTo>
                    <a:pt x="35654" y="20268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65206" y="4321872"/>
              <a:ext cx="193427" cy="321196"/>
            </a:xfrm>
            <a:custGeom>
              <a:avLst/>
              <a:gdLst/>
              <a:ahLst/>
              <a:cxnLst/>
              <a:rect l="0" t="0" r="0" b="0"/>
              <a:pathLst>
                <a:path w="193427" h="321196">
                  <a:moveTo>
                    <a:pt x="24970" y="131682"/>
                  </a:moveTo>
                  <a:lnTo>
                    <a:pt x="13791" y="142860"/>
                  </a:lnTo>
                  <a:lnTo>
                    <a:pt x="9329" y="142644"/>
                  </a:lnTo>
                  <a:lnTo>
                    <a:pt x="5184" y="138990"/>
                  </a:lnTo>
                  <a:lnTo>
                    <a:pt x="1250" y="133044"/>
                  </a:lnTo>
                  <a:lnTo>
                    <a:pt x="0" y="117080"/>
                  </a:lnTo>
                  <a:lnTo>
                    <a:pt x="8729" y="78235"/>
                  </a:lnTo>
                  <a:lnTo>
                    <a:pt x="29517" y="41626"/>
                  </a:lnTo>
                  <a:lnTo>
                    <a:pt x="57903" y="12322"/>
                  </a:lnTo>
                  <a:lnTo>
                    <a:pt x="84450" y="2594"/>
                  </a:lnTo>
                  <a:lnTo>
                    <a:pt x="99718" y="0"/>
                  </a:lnTo>
                  <a:lnTo>
                    <a:pt x="112237" y="4120"/>
                  </a:lnTo>
                  <a:lnTo>
                    <a:pt x="132385" y="24295"/>
                  </a:lnTo>
                  <a:lnTo>
                    <a:pt x="151293" y="74127"/>
                  </a:lnTo>
                  <a:lnTo>
                    <a:pt x="158715" y="122168"/>
                  </a:lnTo>
                  <a:lnTo>
                    <a:pt x="160914" y="177216"/>
                  </a:lnTo>
                  <a:lnTo>
                    <a:pt x="153252" y="233483"/>
                  </a:lnTo>
                  <a:lnTo>
                    <a:pt x="141488" y="267520"/>
                  </a:lnTo>
                  <a:lnTo>
                    <a:pt x="125889" y="289151"/>
                  </a:lnTo>
                  <a:lnTo>
                    <a:pt x="115646" y="295153"/>
                  </a:lnTo>
                  <a:lnTo>
                    <a:pt x="91786" y="298702"/>
                  </a:lnTo>
                  <a:lnTo>
                    <a:pt x="81213" y="294502"/>
                  </a:lnTo>
                  <a:lnTo>
                    <a:pt x="63225" y="277356"/>
                  </a:lnTo>
                  <a:lnTo>
                    <a:pt x="45533" y="235806"/>
                  </a:lnTo>
                  <a:lnTo>
                    <a:pt x="44061" y="192039"/>
                  </a:lnTo>
                  <a:lnTo>
                    <a:pt x="54512" y="169816"/>
                  </a:lnTo>
                  <a:lnTo>
                    <a:pt x="70855" y="153310"/>
                  </a:lnTo>
                  <a:lnTo>
                    <a:pt x="89817" y="142074"/>
                  </a:lnTo>
                  <a:lnTo>
                    <a:pt x="99787" y="142120"/>
                  </a:lnTo>
                  <a:lnTo>
                    <a:pt x="120223" y="151529"/>
                  </a:lnTo>
                  <a:lnTo>
                    <a:pt x="145869" y="170968"/>
                  </a:lnTo>
                  <a:lnTo>
                    <a:pt x="162698" y="197135"/>
                  </a:lnTo>
                  <a:lnTo>
                    <a:pt x="178864" y="251889"/>
                  </a:lnTo>
                  <a:lnTo>
                    <a:pt x="190203" y="295807"/>
                  </a:lnTo>
                  <a:lnTo>
                    <a:pt x="193426" y="321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67816" y="4348269"/>
              <a:ext cx="275086" cy="284270"/>
            </a:xfrm>
            <a:custGeom>
              <a:avLst/>
              <a:gdLst/>
              <a:ahLst/>
              <a:cxnLst/>
              <a:rect l="0" t="0" r="0" b="0"/>
              <a:pathLst>
                <a:path w="275086" h="284270">
                  <a:moveTo>
                    <a:pt x="11873" y="0"/>
                  </a:moveTo>
                  <a:lnTo>
                    <a:pt x="66017" y="11453"/>
                  </a:lnTo>
                  <a:lnTo>
                    <a:pt x="120964" y="24749"/>
                  </a:lnTo>
                  <a:lnTo>
                    <a:pt x="157280" y="46327"/>
                  </a:lnTo>
                  <a:lnTo>
                    <a:pt x="173204" y="68163"/>
                  </a:lnTo>
                  <a:lnTo>
                    <a:pt x="179089" y="80537"/>
                  </a:lnTo>
                  <a:lnTo>
                    <a:pt x="182507" y="109884"/>
                  </a:lnTo>
                  <a:lnTo>
                    <a:pt x="175170" y="165205"/>
                  </a:lnTo>
                  <a:lnTo>
                    <a:pt x="154624" y="204668"/>
                  </a:lnTo>
                  <a:lnTo>
                    <a:pt x="136149" y="222765"/>
                  </a:lnTo>
                  <a:lnTo>
                    <a:pt x="102897" y="239530"/>
                  </a:lnTo>
                  <a:lnTo>
                    <a:pt x="63410" y="248787"/>
                  </a:lnTo>
                  <a:lnTo>
                    <a:pt x="38287" y="248612"/>
                  </a:lnTo>
                  <a:lnTo>
                    <a:pt x="19323" y="240736"/>
                  </a:lnTo>
                  <a:lnTo>
                    <a:pt x="6215" y="226317"/>
                  </a:lnTo>
                  <a:lnTo>
                    <a:pt x="1082" y="217558"/>
                  </a:lnTo>
                  <a:lnTo>
                    <a:pt x="0" y="207040"/>
                  </a:lnTo>
                  <a:lnTo>
                    <a:pt x="5036" y="182875"/>
                  </a:lnTo>
                  <a:lnTo>
                    <a:pt x="21025" y="154141"/>
                  </a:lnTo>
                  <a:lnTo>
                    <a:pt x="46170" y="130809"/>
                  </a:lnTo>
                  <a:lnTo>
                    <a:pt x="75847" y="114668"/>
                  </a:lnTo>
                  <a:lnTo>
                    <a:pt x="123635" y="108065"/>
                  </a:lnTo>
                  <a:lnTo>
                    <a:pt x="177449" y="114240"/>
                  </a:lnTo>
                  <a:lnTo>
                    <a:pt x="209891" y="124576"/>
                  </a:lnTo>
                  <a:lnTo>
                    <a:pt x="227003" y="135696"/>
                  </a:lnTo>
                  <a:lnTo>
                    <a:pt x="255379" y="166288"/>
                  </a:lnTo>
                  <a:lnTo>
                    <a:pt x="266327" y="194788"/>
                  </a:lnTo>
                  <a:lnTo>
                    <a:pt x="273355" y="255156"/>
                  </a:lnTo>
                  <a:lnTo>
                    <a:pt x="2750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563012" y="3042735"/>
            <a:ext cx="1574202" cy="1861839"/>
            <a:chOff x="2563012" y="3042735"/>
            <a:chExt cx="1574202" cy="1861839"/>
          </a:xfrm>
        </p:grpSpPr>
        <p:sp>
          <p:nvSpPr>
            <p:cNvPr id="52" name="Freeform 51"/>
            <p:cNvSpPr/>
            <p:nvPr/>
          </p:nvSpPr>
          <p:spPr>
            <a:xfrm>
              <a:off x="2621595" y="3042735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115814"/>
                  </a:moveTo>
                  <a:lnTo>
                    <a:pt x="53875" y="6193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84116" y="3169077"/>
              <a:ext cx="158579" cy="137522"/>
            </a:xfrm>
            <a:custGeom>
              <a:avLst/>
              <a:gdLst/>
              <a:ahLst/>
              <a:cxnLst/>
              <a:rect l="0" t="0" r="0" b="0"/>
              <a:pathLst>
                <a:path w="158579" h="137522">
                  <a:moveTo>
                    <a:pt x="11179" y="126342"/>
                  </a:moveTo>
                  <a:lnTo>
                    <a:pt x="0" y="137521"/>
                  </a:lnTo>
                  <a:lnTo>
                    <a:pt x="55298" y="83393"/>
                  </a:lnTo>
                  <a:lnTo>
                    <a:pt x="115110" y="31476"/>
                  </a:lnTo>
                  <a:lnTo>
                    <a:pt x="1585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97755" y="3148020"/>
              <a:ext cx="502950" cy="143980"/>
            </a:xfrm>
            <a:custGeom>
              <a:avLst/>
              <a:gdLst/>
              <a:ahLst/>
              <a:cxnLst/>
              <a:rect l="0" t="0" r="0" b="0"/>
              <a:pathLst>
                <a:path w="502950" h="143980">
                  <a:moveTo>
                    <a:pt x="123923" y="0"/>
                  </a:moveTo>
                  <a:lnTo>
                    <a:pt x="78142" y="54115"/>
                  </a:lnTo>
                  <a:lnTo>
                    <a:pt x="22549" y="117364"/>
                  </a:lnTo>
                  <a:lnTo>
                    <a:pt x="0" y="143979"/>
                  </a:lnTo>
                  <a:lnTo>
                    <a:pt x="61668" y="97927"/>
                  </a:lnTo>
                  <a:lnTo>
                    <a:pt x="124968" y="54793"/>
                  </a:lnTo>
                  <a:lnTo>
                    <a:pt x="187015" y="19001"/>
                  </a:lnTo>
                  <a:lnTo>
                    <a:pt x="213186" y="9225"/>
                  </a:lnTo>
                  <a:lnTo>
                    <a:pt x="237295" y="7220"/>
                  </a:lnTo>
                  <a:lnTo>
                    <a:pt x="248638" y="8323"/>
                  </a:lnTo>
                  <a:lnTo>
                    <a:pt x="257369" y="12568"/>
                  </a:lnTo>
                  <a:lnTo>
                    <a:pt x="270190" y="26643"/>
                  </a:lnTo>
                  <a:lnTo>
                    <a:pt x="276669" y="47716"/>
                  </a:lnTo>
                  <a:lnTo>
                    <a:pt x="278378" y="72680"/>
                  </a:lnTo>
                  <a:lnTo>
                    <a:pt x="275238" y="99373"/>
                  </a:lnTo>
                  <a:lnTo>
                    <a:pt x="277442" y="109533"/>
                  </a:lnTo>
                  <a:lnTo>
                    <a:pt x="282422" y="117476"/>
                  </a:lnTo>
                  <a:lnTo>
                    <a:pt x="289250" y="123941"/>
                  </a:lnTo>
                  <a:lnTo>
                    <a:pt x="299652" y="125911"/>
                  </a:lnTo>
                  <a:lnTo>
                    <a:pt x="352134" y="115382"/>
                  </a:lnTo>
                  <a:lnTo>
                    <a:pt x="408913" y="99379"/>
                  </a:lnTo>
                  <a:lnTo>
                    <a:pt x="434639" y="96811"/>
                  </a:lnTo>
                  <a:lnTo>
                    <a:pt x="458551" y="101909"/>
                  </a:lnTo>
                  <a:lnTo>
                    <a:pt x="478538" y="111974"/>
                  </a:lnTo>
                  <a:lnTo>
                    <a:pt x="50294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16518" y="3274362"/>
              <a:ext cx="620696" cy="368499"/>
            </a:xfrm>
            <a:custGeom>
              <a:avLst/>
              <a:gdLst/>
              <a:ahLst/>
              <a:cxnLst/>
              <a:rect l="0" t="0" r="0" b="0"/>
              <a:pathLst>
                <a:path w="620696" h="368499">
                  <a:moveTo>
                    <a:pt x="0" y="0"/>
                  </a:moveTo>
                  <a:lnTo>
                    <a:pt x="27946" y="0"/>
                  </a:lnTo>
                  <a:lnTo>
                    <a:pt x="51025" y="9359"/>
                  </a:lnTo>
                  <a:lnTo>
                    <a:pt x="62093" y="16768"/>
                  </a:lnTo>
                  <a:lnTo>
                    <a:pt x="68301" y="25217"/>
                  </a:lnTo>
                  <a:lnTo>
                    <a:pt x="71270" y="34358"/>
                  </a:lnTo>
                  <a:lnTo>
                    <a:pt x="71450" y="53875"/>
                  </a:lnTo>
                  <a:lnTo>
                    <a:pt x="67630" y="74247"/>
                  </a:lnTo>
                  <a:lnTo>
                    <a:pt x="71993" y="79914"/>
                  </a:lnTo>
                  <a:lnTo>
                    <a:pt x="80750" y="82522"/>
                  </a:lnTo>
                  <a:lnTo>
                    <a:pt x="114783" y="80603"/>
                  </a:lnTo>
                  <a:lnTo>
                    <a:pt x="175555" y="66203"/>
                  </a:lnTo>
                  <a:lnTo>
                    <a:pt x="236764" y="54660"/>
                  </a:lnTo>
                  <a:lnTo>
                    <a:pt x="297676" y="61447"/>
                  </a:lnTo>
                  <a:lnTo>
                    <a:pt x="322983" y="67474"/>
                  </a:lnTo>
                  <a:lnTo>
                    <a:pt x="332305" y="74229"/>
                  </a:lnTo>
                  <a:lnTo>
                    <a:pt x="353354" y="102583"/>
                  </a:lnTo>
                  <a:lnTo>
                    <a:pt x="371126" y="115003"/>
                  </a:lnTo>
                  <a:lnTo>
                    <a:pt x="390722" y="118183"/>
                  </a:lnTo>
                  <a:lnTo>
                    <a:pt x="443077" y="116282"/>
                  </a:lnTo>
                  <a:lnTo>
                    <a:pt x="487041" y="121541"/>
                  </a:lnTo>
                  <a:lnTo>
                    <a:pt x="495490" y="127821"/>
                  </a:lnTo>
                  <a:lnTo>
                    <a:pt x="499952" y="136687"/>
                  </a:lnTo>
                  <a:lnTo>
                    <a:pt x="501791" y="157846"/>
                  </a:lnTo>
                  <a:lnTo>
                    <a:pt x="498709" y="178948"/>
                  </a:lnTo>
                  <a:lnTo>
                    <a:pt x="502098" y="187149"/>
                  </a:lnTo>
                  <a:lnTo>
                    <a:pt x="518343" y="199381"/>
                  </a:lnTo>
                  <a:lnTo>
                    <a:pt x="580314" y="223669"/>
                  </a:lnTo>
                  <a:lnTo>
                    <a:pt x="604188" y="237449"/>
                  </a:lnTo>
                  <a:lnTo>
                    <a:pt x="618698" y="255272"/>
                  </a:lnTo>
                  <a:lnTo>
                    <a:pt x="620695" y="266107"/>
                  </a:lnTo>
                  <a:lnTo>
                    <a:pt x="610210" y="317120"/>
                  </a:lnTo>
                  <a:lnTo>
                    <a:pt x="599993" y="348985"/>
                  </a:lnTo>
                  <a:lnTo>
                    <a:pt x="58959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90051" y="387448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90051" y="4000829"/>
              <a:ext cx="105286" cy="36362"/>
            </a:xfrm>
            <a:custGeom>
              <a:avLst/>
              <a:gdLst/>
              <a:ahLst/>
              <a:cxnLst/>
              <a:rect l="0" t="0" r="0" b="0"/>
              <a:pathLst>
                <a:path w="105286" h="36362">
                  <a:moveTo>
                    <a:pt x="0" y="10528"/>
                  </a:moveTo>
                  <a:lnTo>
                    <a:pt x="39688" y="21273"/>
                  </a:lnTo>
                  <a:lnTo>
                    <a:pt x="62093" y="36361"/>
                  </a:lnTo>
                  <a:lnTo>
                    <a:pt x="71811" y="35939"/>
                  </a:lnTo>
                  <a:lnTo>
                    <a:pt x="80630" y="298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95336" y="4221927"/>
              <a:ext cx="115815" cy="73700"/>
            </a:xfrm>
            <a:custGeom>
              <a:avLst/>
              <a:gdLst/>
              <a:ahLst/>
              <a:cxnLst/>
              <a:rect l="0" t="0" r="0" b="0"/>
              <a:pathLst>
                <a:path w="115815" h="73700">
                  <a:moveTo>
                    <a:pt x="0" y="0"/>
                  </a:moveTo>
                  <a:lnTo>
                    <a:pt x="11179" y="11178"/>
                  </a:lnTo>
                  <a:lnTo>
                    <a:pt x="73218" y="46022"/>
                  </a:lnTo>
                  <a:lnTo>
                    <a:pt x="11581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11150" y="447461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0" y="0"/>
                  </a:moveTo>
                  <a:lnTo>
                    <a:pt x="27556" y="7236"/>
                  </a:lnTo>
                  <a:lnTo>
                    <a:pt x="86898" y="9878"/>
                  </a:lnTo>
                  <a:lnTo>
                    <a:pt x="137662" y="13456"/>
                  </a:lnTo>
                  <a:lnTo>
                    <a:pt x="168808" y="20018"/>
                  </a:lnTo>
                  <a:lnTo>
                    <a:pt x="21057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42777" y="460095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0" y="21057"/>
                  </a:moveTo>
                  <a:lnTo>
                    <a:pt x="48930" y="9604"/>
                  </a:lnTo>
                  <a:lnTo>
                    <a:pt x="96776" y="2846"/>
                  </a:lnTo>
                  <a:lnTo>
                    <a:pt x="138639" y="84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84932" y="469570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0" y="0"/>
                  </a:moveTo>
                  <a:lnTo>
                    <a:pt x="54145" y="8334"/>
                  </a:lnTo>
                  <a:lnTo>
                    <a:pt x="9475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42860" y="4853637"/>
              <a:ext cx="231628" cy="13548"/>
            </a:xfrm>
            <a:custGeom>
              <a:avLst/>
              <a:gdLst/>
              <a:ahLst/>
              <a:cxnLst/>
              <a:rect l="0" t="0" r="0" b="0"/>
              <a:pathLst>
                <a:path w="231628" h="13548">
                  <a:moveTo>
                    <a:pt x="0" y="0"/>
                  </a:moveTo>
                  <a:lnTo>
                    <a:pt x="16767" y="11178"/>
                  </a:lnTo>
                  <a:lnTo>
                    <a:pt x="34358" y="13547"/>
                  </a:lnTo>
                  <a:lnTo>
                    <a:pt x="96604" y="5535"/>
                  </a:lnTo>
                  <a:lnTo>
                    <a:pt x="147296" y="1640"/>
                  </a:lnTo>
                  <a:lnTo>
                    <a:pt x="208903" y="32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26649" y="4295626"/>
              <a:ext cx="973000" cy="608948"/>
            </a:xfrm>
            <a:custGeom>
              <a:avLst/>
              <a:gdLst/>
              <a:ahLst/>
              <a:cxnLst/>
              <a:rect l="0" t="0" r="0" b="0"/>
              <a:pathLst>
                <a:path w="973000" h="608948">
                  <a:moveTo>
                    <a:pt x="800480" y="10529"/>
                  </a:moveTo>
                  <a:lnTo>
                    <a:pt x="762107" y="39838"/>
                  </a:lnTo>
                  <a:lnTo>
                    <a:pt x="760860" y="45276"/>
                  </a:lnTo>
                  <a:lnTo>
                    <a:pt x="763538" y="50071"/>
                  </a:lnTo>
                  <a:lnTo>
                    <a:pt x="768833" y="54438"/>
                  </a:lnTo>
                  <a:lnTo>
                    <a:pt x="775873" y="56179"/>
                  </a:lnTo>
                  <a:lnTo>
                    <a:pt x="824866" y="53688"/>
                  </a:lnTo>
                  <a:lnTo>
                    <a:pt x="879455" y="56072"/>
                  </a:lnTo>
                  <a:lnTo>
                    <a:pt x="934233" y="67358"/>
                  </a:lnTo>
                  <a:lnTo>
                    <a:pt x="968012" y="88589"/>
                  </a:lnTo>
                  <a:lnTo>
                    <a:pt x="972999" y="98834"/>
                  </a:lnTo>
                  <a:lnTo>
                    <a:pt x="972302" y="122695"/>
                  </a:lnTo>
                  <a:lnTo>
                    <a:pt x="947576" y="168026"/>
                  </a:lnTo>
                  <a:lnTo>
                    <a:pt x="890271" y="226540"/>
                  </a:lnTo>
                  <a:lnTo>
                    <a:pt x="840375" y="287881"/>
                  </a:lnTo>
                  <a:lnTo>
                    <a:pt x="830689" y="306932"/>
                  </a:lnTo>
                  <a:lnTo>
                    <a:pt x="819623" y="366514"/>
                  </a:lnTo>
                  <a:lnTo>
                    <a:pt x="811328" y="388673"/>
                  </a:lnTo>
                  <a:lnTo>
                    <a:pt x="764706" y="445413"/>
                  </a:lnTo>
                  <a:lnTo>
                    <a:pt x="745976" y="464684"/>
                  </a:lnTo>
                  <a:lnTo>
                    <a:pt x="741917" y="473566"/>
                  </a:lnTo>
                  <a:lnTo>
                    <a:pt x="741551" y="481827"/>
                  </a:lnTo>
                  <a:lnTo>
                    <a:pt x="743646" y="489674"/>
                  </a:lnTo>
                  <a:lnTo>
                    <a:pt x="749723" y="496075"/>
                  </a:lnTo>
                  <a:lnTo>
                    <a:pt x="800497" y="518645"/>
                  </a:lnTo>
                  <a:lnTo>
                    <a:pt x="805171" y="524748"/>
                  </a:lnTo>
                  <a:lnTo>
                    <a:pt x="805947" y="532326"/>
                  </a:lnTo>
                  <a:lnTo>
                    <a:pt x="804125" y="540888"/>
                  </a:lnTo>
                  <a:lnTo>
                    <a:pt x="789622" y="559759"/>
                  </a:lnTo>
                  <a:lnTo>
                    <a:pt x="758268" y="583876"/>
                  </a:lnTo>
                  <a:lnTo>
                    <a:pt x="710643" y="608094"/>
                  </a:lnTo>
                  <a:lnTo>
                    <a:pt x="700815" y="608947"/>
                  </a:lnTo>
                  <a:lnTo>
                    <a:pt x="693092" y="606006"/>
                  </a:lnTo>
                  <a:lnTo>
                    <a:pt x="681392" y="593381"/>
                  </a:lnTo>
                  <a:lnTo>
                    <a:pt x="655004" y="552183"/>
                  </a:lnTo>
                  <a:lnTo>
                    <a:pt x="605325" y="524321"/>
                  </a:lnTo>
                  <a:lnTo>
                    <a:pt x="553051" y="500100"/>
                  </a:lnTo>
                  <a:lnTo>
                    <a:pt x="493939" y="459268"/>
                  </a:lnTo>
                  <a:lnTo>
                    <a:pt x="431876" y="399733"/>
                  </a:lnTo>
                  <a:lnTo>
                    <a:pt x="410878" y="378871"/>
                  </a:lnTo>
                  <a:lnTo>
                    <a:pt x="380489" y="364139"/>
                  </a:lnTo>
                  <a:lnTo>
                    <a:pt x="347095" y="356032"/>
                  </a:lnTo>
                  <a:lnTo>
                    <a:pt x="285884" y="351894"/>
                  </a:lnTo>
                  <a:lnTo>
                    <a:pt x="233151" y="354387"/>
                  </a:lnTo>
                  <a:lnTo>
                    <a:pt x="173862" y="346040"/>
                  </a:lnTo>
                  <a:lnTo>
                    <a:pt x="151146" y="338629"/>
                  </a:lnTo>
                  <a:lnTo>
                    <a:pt x="133252" y="327537"/>
                  </a:lnTo>
                  <a:lnTo>
                    <a:pt x="120619" y="311689"/>
                  </a:lnTo>
                  <a:lnTo>
                    <a:pt x="112275" y="291777"/>
                  </a:lnTo>
                  <a:lnTo>
                    <a:pt x="106918" y="237746"/>
                  </a:lnTo>
                  <a:lnTo>
                    <a:pt x="106479" y="221669"/>
                  </a:lnTo>
                  <a:lnTo>
                    <a:pt x="102676" y="209781"/>
                  </a:lnTo>
                  <a:lnTo>
                    <a:pt x="89092" y="193452"/>
                  </a:lnTo>
                  <a:lnTo>
                    <a:pt x="31375" y="150947"/>
                  </a:lnTo>
                  <a:lnTo>
                    <a:pt x="5748" y="118685"/>
                  </a:lnTo>
                  <a:lnTo>
                    <a:pt x="0" y="92913"/>
                  </a:lnTo>
                  <a:lnTo>
                    <a:pt x="5841" y="38241"/>
                  </a:lnTo>
                  <a:lnTo>
                    <a:pt x="213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63012" y="3253305"/>
              <a:ext cx="416553" cy="1031794"/>
            </a:xfrm>
            <a:custGeom>
              <a:avLst/>
              <a:gdLst/>
              <a:ahLst/>
              <a:cxnLst/>
              <a:rect l="0" t="0" r="0" b="0"/>
              <a:pathLst>
                <a:path w="416553" h="1031794">
                  <a:moveTo>
                    <a:pt x="416552" y="1031793"/>
                  </a:moveTo>
                  <a:lnTo>
                    <a:pt x="372590" y="996896"/>
                  </a:lnTo>
                  <a:lnTo>
                    <a:pt x="361918" y="974559"/>
                  </a:lnTo>
                  <a:lnTo>
                    <a:pt x="359073" y="962052"/>
                  </a:lnTo>
                  <a:lnTo>
                    <a:pt x="368977" y="901120"/>
                  </a:lnTo>
                  <a:lnTo>
                    <a:pt x="372011" y="871551"/>
                  </a:lnTo>
                  <a:lnTo>
                    <a:pt x="369311" y="859454"/>
                  </a:lnTo>
                  <a:lnTo>
                    <a:pt x="356952" y="839775"/>
                  </a:lnTo>
                  <a:lnTo>
                    <a:pt x="333521" y="829469"/>
                  </a:lnTo>
                  <a:lnTo>
                    <a:pt x="284326" y="820547"/>
                  </a:lnTo>
                  <a:lnTo>
                    <a:pt x="225296" y="810494"/>
                  </a:lnTo>
                  <a:lnTo>
                    <a:pt x="187660" y="801247"/>
                  </a:lnTo>
                  <a:lnTo>
                    <a:pt x="159235" y="785439"/>
                  </a:lnTo>
                  <a:lnTo>
                    <a:pt x="138022" y="760475"/>
                  </a:lnTo>
                  <a:lnTo>
                    <a:pt x="123135" y="729883"/>
                  </a:lnTo>
                  <a:lnTo>
                    <a:pt x="114755" y="679776"/>
                  </a:lnTo>
                  <a:lnTo>
                    <a:pt x="109932" y="630224"/>
                  </a:lnTo>
                  <a:lnTo>
                    <a:pt x="100512" y="604144"/>
                  </a:lnTo>
                  <a:lnTo>
                    <a:pt x="76466" y="569730"/>
                  </a:lnTo>
                  <a:lnTo>
                    <a:pt x="21366" y="518148"/>
                  </a:lnTo>
                  <a:lnTo>
                    <a:pt x="6947" y="486481"/>
                  </a:lnTo>
                  <a:lnTo>
                    <a:pt x="0" y="431532"/>
                  </a:lnTo>
                  <a:lnTo>
                    <a:pt x="6000" y="383405"/>
                  </a:lnTo>
                  <a:lnTo>
                    <a:pt x="22076" y="333790"/>
                  </a:lnTo>
                  <a:lnTo>
                    <a:pt x="48469" y="274511"/>
                  </a:lnTo>
                  <a:lnTo>
                    <a:pt x="76213" y="223330"/>
                  </a:lnTo>
                  <a:lnTo>
                    <a:pt x="97212" y="178996"/>
                  </a:lnTo>
                  <a:lnTo>
                    <a:pt x="101878" y="148964"/>
                  </a:lnTo>
                  <a:lnTo>
                    <a:pt x="95342" y="97146"/>
                  </a:lnTo>
                  <a:lnTo>
                    <a:pt x="92360" y="45879"/>
                  </a:lnTo>
                  <a:lnTo>
                    <a:pt x="1006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42653" y="3085063"/>
              <a:ext cx="1484519" cy="484098"/>
            </a:xfrm>
            <a:custGeom>
              <a:avLst/>
              <a:gdLst/>
              <a:ahLst/>
              <a:cxnLst/>
              <a:rect l="0" t="0" r="0" b="0"/>
              <a:pathLst>
                <a:path w="1484519" h="484098">
                  <a:moveTo>
                    <a:pt x="0" y="157714"/>
                  </a:moveTo>
                  <a:lnTo>
                    <a:pt x="14572" y="115022"/>
                  </a:lnTo>
                  <a:lnTo>
                    <a:pt x="44992" y="73372"/>
                  </a:lnTo>
                  <a:lnTo>
                    <a:pt x="105537" y="19370"/>
                  </a:lnTo>
                  <a:lnTo>
                    <a:pt x="136945" y="0"/>
                  </a:lnTo>
                  <a:lnTo>
                    <a:pt x="141599" y="2268"/>
                  </a:lnTo>
                  <a:lnTo>
                    <a:pt x="142362" y="9630"/>
                  </a:lnTo>
                  <a:lnTo>
                    <a:pt x="136971" y="31067"/>
                  </a:lnTo>
                  <a:lnTo>
                    <a:pt x="126776" y="52293"/>
                  </a:lnTo>
                  <a:lnTo>
                    <a:pt x="63701" y="115321"/>
                  </a:lnTo>
                  <a:lnTo>
                    <a:pt x="54047" y="124834"/>
                  </a:lnTo>
                  <a:lnTo>
                    <a:pt x="112229" y="81199"/>
                  </a:lnTo>
                  <a:lnTo>
                    <a:pt x="158389" y="50920"/>
                  </a:lnTo>
                  <a:lnTo>
                    <a:pt x="219541" y="28588"/>
                  </a:lnTo>
                  <a:lnTo>
                    <a:pt x="262904" y="16307"/>
                  </a:lnTo>
                  <a:lnTo>
                    <a:pt x="284132" y="18048"/>
                  </a:lnTo>
                  <a:lnTo>
                    <a:pt x="290027" y="22489"/>
                  </a:lnTo>
                  <a:lnTo>
                    <a:pt x="292787" y="28960"/>
                  </a:lnTo>
                  <a:lnTo>
                    <a:pt x="292734" y="45508"/>
                  </a:lnTo>
                  <a:lnTo>
                    <a:pt x="288467" y="74555"/>
                  </a:lnTo>
                  <a:lnTo>
                    <a:pt x="291204" y="95018"/>
                  </a:lnTo>
                  <a:lnTo>
                    <a:pt x="299421" y="100709"/>
                  </a:lnTo>
                  <a:lnTo>
                    <a:pt x="327268" y="103912"/>
                  </a:lnTo>
                  <a:lnTo>
                    <a:pt x="353682" y="98317"/>
                  </a:lnTo>
                  <a:lnTo>
                    <a:pt x="404825" y="81250"/>
                  </a:lnTo>
                  <a:lnTo>
                    <a:pt x="462327" y="67784"/>
                  </a:lnTo>
                  <a:lnTo>
                    <a:pt x="515232" y="66727"/>
                  </a:lnTo>
                  <a:lnTo>
                    <a:pt x="542507" y="74771"/>
                  </a:lnTo>
                  <a:lnTo>
                    <a:pt x="551184" y="83702"/>
                  </a:lnTo>
                  <a:lnTo>
                    <a:pt x="560825" y="109222"/>
                  </a:lnTo>
                  <a:lnTo>
                    <a:pt x="562119" y="163690"/>
                  </a:lnTo>
                  <a:lnTo>
                    <a:pt x="569974" y="187276"/>
                  </a:lnTo>
                  <a:lnTo>
                    <a:pt x="578855" y="193800"/>
                  </a:lnTo>
                  <a:lnTo>
                    <a:pt x="604319" y="197928"/>
                  </a:lnTo>
                  <a:lnTo>
                    <a:pt x="659920" y="191047"/>
                  </a:lnTo>
                  <a:lnTo>
                    <a:pt x="712845" y="178423"/>
                  </a:lnTo>
                  <a:lnTo>
                    <a:pt x="763030" y="170253"/>
                  </a:lnTo>
                  <a:lnTo>
                    <a:pt x="809699" y="174427"/>
                  </a:lnTo>
                  <a:lnTo>
                    <a:pt x="834038" y="186199"/>
                  </a:lnTo>
                  <a:lnTo>
                    <a:pt x="843804" y="194251"/>
                  </a:lnTo>
                  <a:lnTo>
                    <a:pt x="854656" y="215677"/>
                  </a:lnTo>
                  <a:lnTo>
                    <a:pt x="861622" y="267559"/>
                  </a:lnTo>
                  <a:lnTo>
                    <a:pt x="866873" y="277737"/>
                  </a:lnTo>
                  <a:lnTo>
                    <a:pt x="885185" y="292166"/>
                  </a:lnTo>
                  <a:lnTo>
                    <a:pt x="915161" y="293119"/>
                  </a:lnTo>
                  <a:lnTo>
                    <a:pt x="974829" y="280257"/>
                  </a:lnTo>
                  <a:lnTo>
                    <a:pt x="1029986" y="267621"/>
                  </a:lnTo>
                  <a:lnTo>
                    <a:pt x="1076621" y="266708"/>
                  </a:lnTo>
                  <a:lnTo>
                    <a:pt x="1102019" y="274786"/>
                  </a:lnTo>
                  <a:lnTo>
                    <a:pt x="1109026" y="281385"/>
                  </a:lnTo>
                  <a:lnTo>
                    <a:pt x="1112527" y="289294"/>
                  </a:lnTo>
                  <a:lnTo>
                    <a:pt x="1113298" y="307441"/>
                  </a:lnTo>
                  <a:lnTo>
                    <a:pt x="1109741" y="327204"/>
                  </a:lnTo>
                  <a:lnTo>
                    <a:pt x="1113004" y="332709"/>
                  </a:lnTo>
                  <a:lnTo>
                    <a:pt x="1119859" y="335208"/>
                  </a:lnTo>
                  <a:lnTo>
                    <a:pt x="1138783" y="334866"/>
                  </a:lnTo>
                  <a:lnTo>
                    <a:pt x="1201568" y="317512"/>
                  </a:lnTo>
                  <a:lnTo>
                    <a:pt x="1253845" y="299807"/>
                  </a:lnTo>
                  <a:lnTo>
                    <a:pt x="1314801" y="290376"/>
                  </a:lnTo>
                  <a:lnTo>
                    <a:pt x="1336558" y="297003"/>
                  </a:lnTo>
                  <a:lnTo>
                    <a:pt x="1342594" y="304386"/>
                  </a:lnTo>
                  <a:lnTo>
                    <a:pt x="1346181" y="325067"/>
                  </a:lnTo>
                  <a:lnTo>
                    <a:pt x="1341623" y="357428"/>
                  </a:lnTo>
                  <a:lnTo>
                    <a:pt x="1343631" y="365726"/>
                  </a:lnTo>
                  <a:lnTo>
                    <a:pt x="1348480" y="372428"/>
                  </a:lnTo>
                  <a:lnTo>
                    <a:pt x="1355221" y="378065"/>
                  </a:lnTo>
                  <a:lnTo>
                    <a:pt x="1378310" y="381210"/>
                  </a:lnTo>
                  <a:lnTo>
                    <a:pt x="1440791" y="379286"/>
                  </a:lnTo>
                  <a:lnTo>
                    <a:pt x="1465474" y="385262"/>
                  </a:lnTo>
                  <a:lnTo>
                    <a:pt x="1475331" y="390131"/>
                  </a:lnTo>
                  <a:lnTo>
                    <a:pt x="1480733" y="396886"/>
                  </a:lnTo>
                  <a:lnTo>
                    <a:pt x="1483164" y="404899"/>
                  </a:lnTo>
                  <a:lnTo>
                    <a:pt x="1482747" y="423162"/>
                  </a:lnTo>
                  <a:lnTo>
                    <a:pt x="1478274" y="452004"/>
                  </a:lnTo>
                  <a:lnTo>
                    <a:pt x="1484518" y="484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3516518" y="1537160"/>
            <a:ext cx="926509" cy="1642447"/>
          </a:xfrm>
          <a:custGeom>
            <a:avLst/>
            <a:gdLst/>
            <a:ahLst/>
            <a:cxnLst/>
            <a:rect l="0" t="0" r="0" b="0"/>
            <a:pathLst>
              <a:path w="926509" h="1642447">
                <a:moveTo>
                  <a:pt x="926508" y="1642446"/>
                </a:moveTo>
                <a:lnTo>
                  <a:pt x="870112" y="1584881"/>
                </a:lnTo>
                <a:lnTo>
                  <a:pt x="821209" y="1524149"/>
                </a:lnTo>
                <a:lnTo>
                  <a:pt x="779107" y="1463243"/>
                </a:lnTo>
                <a:lnTo>
                  <a:pt x="745328" y="1403391"/>
                </a:lnTo>
                <a:lnTo>
                  <a:pt x="728936" y="1377032"/>
                </a:lnTo>
                <a:lnTo>
                  <a:pt x="708074" y="1325131"/>
                </a:lnTo>
                <a:lnTo>
                  <a:pt x="676760" y="1264845"/>
                </a:lnTo>
                <a:lnTo>
                  <a:pt x="645282" y="1207846"/>
                </a:lnTo>
                <a:lnTo>
                  <a:pt x="616686" y="1148607"/>
                </a:lnTo>
                <a:lnTo>
                  <a:pt x="588036" y="1089506"/>
                </a:lnTo>
                <a:lnTo>
                  <a:pt x="557343" y="1029341"/>
                </a:lnTo>
                <a:lnTo>
                  <a:pt x="529802" y="975157"/>
                </a:lnTo>
                <a:lnTo>
                  <a:pt x="494822" y="913721"/>
                </a:lnTo>
                <a:lnTo>
                  <a:pt x="459742" y="852728"/>
                </a:lnTo>
                <a:lnTo>
                  <a:pt x="424649" y="791244"/>
                </a:lnTo>
                <a:lnTo>
                  <a:pt x="389554" y="728873"/>
                </a:lnTo>
                <a:lnTo>
                  <a:pt x="361695" y="672971"/>
                </a:lnTo>
                <a:lnTo>
                  <a:pt x="329459" y="612159"/>
                </a:lnTo>
                <a:lnTo>
                  <a:pt x="297860" y="558209"/>
                </a:lnTo>
                <a:lnTo>
                  <a:pt x="269248" y="506564"/>
                </a:lnTo>
                <a:lnTo>
                  <a:pt x="245081" y="471593"/>
                </a:lnTo>
                <a:lnTo>
                  <a:pt x="209902" y="410419"/>
                </a:lnTo>
                <a:lnTo>
                  <a:pt x="171517" y="347424"/>
                </a:lnTo>
                <a:lnTo>
                  <a:pt x="142906" y="295966"/>
                </a:lnTo>
                <a:lnTo>
                  <a:pt x="118739" y="261017"/>
                </a:lnTo>
                <a:lnTo>
                  <a:pt x="95013" y="199849"/>
                </a:lnTo>
                <a:lnTo>
                  <a:pt x="76073" y="148544"/>
                </a:lnTo>
                <a:lnTo>
                  <a:pt x="46602" y="93779"/>
                </a:lnTo>
                <a:lnTo>
                  <a:pt x="28659" y="55569"/>
                </a:lnTo>
                <a:lnTo>
                  <a:pt x="12781" y="2933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875492" y="1865410"/>
            <a:ext cx="1125431" cy="1007485"/>
            <a:chOff x="2875492" y="1865410"/>
            <a:chExt cx="1125431" cy="1007485"/>
          </a:xfrm>
        </p:grpSpPr>
        <p:sp>
          <p:nvSpPr>
            <p:cNvPr id="68" name="Freeform 67"/>
            <p:cNvSpPr/>
            <p:nvPr/>
          </p:nvSpPr>
          <p:spPr>
            <a:xfrm>
              <a:off x="3009289" y="1979357"/>
              <a:ext cx="222665" cy="402181"/>
            </a:xfrm>
            <a:custGeom>
              <a:avLst/>
              <a:gdLst/>
              <a:ahLst/>
              <a:cxnLst/>
              <a:rect l="0" t="0" r="0" b="0"/>
              <a:pathLst>
                <a:path w="222665" h="402181">
                  <a:moveTo>
                    <a:pt x="180845" y="0"/>
                  </a:moveTo>
                  <a:lnTo>
                    <a:pt x="129310" y="53875"/>
                  </a:lnTo>
                  <a:lnTo>
                    <a:pt x="93605" y="108686"/>
                  </a:lnTo>
                  <a:lnTo>
                    <a:pt x="59318" y="163859"/>
                  </a:lnTo>
                  <a:lnTo>
                    <a:pt x="17226" y="223584"/>
                  </a:lnTo>
                  <a:lnTo>
                    <a:pt x="824" y="253420"/>
                  </a:lnTo>
                  <a:lnTo>
                    <a:pt x="0" y="256684"/>
                  </a:lnTo>
                  <a:lnTo>
                    <a:pt x="1790" y="255351"/>
                  </a:lnTo>
                  <a:lnTo>
                    <a:pt x="46667" y="208030"/>
                  </a:lnTo>
                  <a:lnTo>
                    <a:pt x="108425" y="169046"/>
                  </a:lnTo>
                  <a:lnTo>
                    <a:pt x="157961" y="146086"/>
                  </a:lnTo>
                  <a:lnTo>
                    <a:pt x="180033" y="144086"/>
                  </a:lnTo>
                  <a:lnTo>
                    <a:pt x="190833" y="145190"/>
                  </a:lnTo>
                  <a:lnTo>
                    <a:pt x="199202" y="149436"/>
                  </a:lnTo>
                  <a:lnTo>
                    <a:pt x="211621" y="163512"/>
                  </a:lnTo>
                  <a:lnTo>
                    <a:pt x="217920" y="184586"/>
                  </a:lnTo>
                  <a:lnTo>
                    <a:pt x="221964" y="241832"/>
                  </a:lnTo>
                  <a:lnTo>
                    <a:pt x="222664" y="292233"/>
                  </a:lnTo>
                  <a:lnTo>
                    <a:pt x="211694" y="338622"/>
                  </a:lnTo>
                  <a:lnTo>
                    <a:pt x="193625" y="376413"/>
                  </a:lnTo>
                  <a:lnTo>
                    <a:pt x="177166" y="392683"/>
                  </a:lnTo>
                  <a:lnTo>
                    <a:pt x="167864" y="398659"/>
                  </a:lnTo>
                  <a:lnTo>
                    <a:pt x="148170" y="402180"/>
                  </a:lnTo>
                  <a:lnTo>
                    <a:pt x="127718" y="398675"/>
                  </a:lnTo>
                  <a:lnTo>
                    <a:pt x="106931" y="389319"/>
                  </a:lnTo>
                  <a:lnTo>
                    <a:pt x="81086" y="365308"/>
                  </a:lnTo>
                  <a:lnTo>
                    <a:pt x="37133" y="305046"/>
                  </a:lnTo>
                  <a:lnTo>
                    <a:pt x="13337" y="255767"/>
                  </a:lnTo>
                  <a:lnTo>
                    <a:pt x="186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74362" y="23267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95419" y="2347854"/>
              <a:ext cx="21058" cy="42116"/>
            </a:xfrm>
            <a:custGeom>
              <a:avLst/>
              <a:gdLst/>
              <a:ahLst/>
              <a:cxnLst/>
              <a:rect l="0" t="0" r="0" b="0"/>
              <a:pathLst>
                <a:path w="21058" h="42116">
                  <a:moveTo>
                    <a:pt x="0" y="42115"/>
                  </a:moveTo>
                  <a:lnTo>
                    <a:pt x="16667" y="13995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45481" y="2218740"/>
              <a:ext cx="189887" cy="237186"/>
            </a:xfrm>
            <a:custGeom>
              <a:avLst/>
              <a:gdLst/>
              <a:ahLst/>
              <a:cxnLst/>
              <a:rect l="0" t="0" r="0" b="0"/>
              <a:pathLst>
                <a:path w="189887" h="237186">
                  <a:moveTo>
                    <a:pt x="123638" y="13301"/>
                  </a:moveTo>
                  <a:lnTo>
                    <a:pt x="112459" y="2123"/>
                  </a:lnTo>
                  <a:lnTo>
                    <a:pt x="105657" y="0"/>
                  </a:lnTo>
                  <a:lnTo>
                    <a:pt x="88740" y="760"/>
                  </a:lnTo>
                  <a:lnTo>
                    <a:pt x="72643" y="8117"/>
                  </a:lnTo>
                  <a:lnTo>
                    <a:pt x="57690" y="20356"/>
                  </a:lnTo>
                  <a:lnTo>
                    <a:pt x="16078" y="77091"/>
                  </a:lnTo>
                  <a:lnTo>
                    <a:pt x="6423" y="97804"/>
                  </a:lnTo>
                  <a:lnTo>
                    <a:pt x="0" y="140374"/>
                  </a:lnTo>
                  <a:lnTo>
                    <a:pt x="3686" y="184443"/>
                  </a:lnTo>
                  <a:lnTo>
                    <a:pt x="12224" y="206737"/>
                  </a:lnTo>
                  <a:lnTo>
                    <a:pt x="17777" y="215958"/>
                  </a:lnTo>
                  <a:lnTo>
                    <a:pt x="33304" y="229323"/>
                  </a:lnTo>
                  <a:lnTo>
                    <a:pt x="42359" y="234524"/>
                  </a:lnTo>
                  <a:lnTo>
                    <a:pt x="64897" y="237185"/>
                  </a:lnTo>
                  <a:lnTo>
                    <a:pt x="89342" y="233298"/>
                  </a:lnTo>
                  <a:lnTo>
                    <a:pt x="122835" y="216785"/>
                  </a:lnTo>
                  <a:lnTo>
                    <a:pt x="170585" y="175885"/>
                  </a:lnTo>
                  <a:lnTo>
                    <a:pt x="187591" y="148431"/>
                  </a:lnTo>
                  <a:lnTo>
                    <a:pt x="189886" y="128341"/>
                  </a:lnTo>
                  <a:lnTo>
                    <a:pt x="181828" y="86848"/>
                  </a:lnTo>
                  <a:lnTo>
                    <a:pt x="166745" y="60959"/>
                  </a:lnTo>
                  <a:lnTo>
                    <a:pt x="141858" y="33590"/>
                  </a:lnTo>
                  <a:lnTo>
                    <a:pt x="123638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53347" y="2379440"/>
              <a:ext cx="210571" cy="126343"/>
            </a:xfrm>
            <a:custGeom>
              <a:avLst/>
              <a:gdLst/>
              <a:ahLst/>
              <a:cxnLst/>
              <a:rect l="0" t="0" r="0" b="0"/>
              <a:pathLst>
                <a:path w="210571" h="126343">
                  <a:moveTo>
                    <a:pt x="210570" y="0"/>
                  </a:moveTo>
                  <a:lnTo>
                    <a:pt x="167878" y="14572"/>
                  </a:lnTo>
                  <a:lnTo>
                    <a:pt x="114567" y="46156"/>
                  </a:lnTo>
                  <a:lnTo>
                    <a:pt x="54095" y="80789"/>
                  </a:lnTo>
                  <a:lnTo>
                    <a:pt x="14325" y="1076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69160" y="2179399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200041"/>
                  </a:moveTo>
                  <a:lnTo>
                    <a:pt x="10529" y="141424"/>
                  </a:lnTo>
                  <a:lnTo>
                    <a:pt x="10529" y="87250"/>
                  </a:lnTo>
                  <a:lnTo>
                    <a:pt x="7409" y="346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95502" y="235838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8" y="8333"/>
                  </a:lnTo>
                  <a:lnTo>
                    <a:pt x="1015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32331" y="2421554"/>
              <a:ext cx="85947" cy="126343"/>
            </a:xfrm>
            <a:custGeom>
              <a:avLst/>
              <a:gdLst/>
              <a:ahLst/>
              <a:cxnLst/>
              <a:rect l="0" t="0" r="0" b="0"/>
              <a:pathLst>
                <a:path w="85947" h="126343">
                  <a:moveTo>
                    <a:pt x="52643" y="0"/>
                  </a:moveTo>
                  <a:lnTo>
                    <a:pt x="81951" y="34897"/>
                  </a:lnTo>
                  <a:lnTo>
                    <a:pt x="85946" y="57234"/>
                  </a:lnTo>
                  <a:lnTo>
                    <a:pt x="85373" y="69741"/>
                  </a:lnTo>
                  <a:lnTo>
                    <a:pt x="75379" y="89878"/>
                  </a:lnTo>
                  <a:lnTo>
                    <a:pt x="67800" y="98523"/>
                  </a:lnTo>
                  <a:lnTo>
                    <a:pt x="46901" y="108129"/>
                  </a:lnTo>
                  <a:lnTo>
                    <a:pt x="18186" y="11665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42735" y="2484725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48976" y="61899"/>
                  </a:lnTo>
                  <a:lnTo>
                    <a:pt x="6842" y="1181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37492" y="2568953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62133" y="58793"/>
                  </a:lnTo>
                  <a:lnTo>
                    <a:pt x="13792" y="12204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05989" y="2716352"/>
              <a:ext cx="210571" cy="115814"/>
            </a:xfrm>
            <a:custGeom>
              <a:avLst/>
              <a:gdLst/>
              <a:ahLst/>
              <a:cxnLst/>
              <a:rect l="0" t="0" r="0" b="0"/>
              <a:pathLst>
                <a:path w="210571" h="115814">
                  <a:moveTo>
                    <a:pt x="210570" y="0"/>
                  </a:moveTo>
                  <a:lnTo>
                    <a:pt x="192589" y="15641"/>
                  </a:lnTo>
                  <a:lnTo>
                    <a:pt x="136216" y="46843"/>
                  </a:lnTo>
                  <a:lnTo>
                    <a:pt x="73642" y="80609"/>
                  </a:lnTo>
                  <a:lnTo>
                    <a:pt x="14033" y="11004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53347" y="2788334"/>
              <a:ext cx="158207" cy="54361"/>
            </a:xfrm>
            <a:custGeom>
              <a:avLst/>
              <a:gdLst/>
              <a:ahLst/>
              <a:cxnLst/>
              <a:rect l="0" t="0" r="0" b="0"/>
              <a:pathLst>
                <a:path w="158207" h="54361">
                  <a:moveTo>
                    <a:pt x="105285" y="33303"/>
                  </a:moveTo>
                  <a:lnTo>
                    <a:pt x="158206" y="896"/>
                  </a:lnTo>
                  <a:lnTo>
                    <a:pt x="155774" y="0"/>
                  </a:lnTo>
                  <a:lnTo>
                    <a:pt x="94014" y="16271"/>
                  </a:lnTo>
                  <a:lnTo>
                    <a:pt x="39194" y="37131"/>
                  </a:lnTo>
                  <a:lnTo>
                    <a:pt x="0" y="54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32290" y="2755693"/>
              <a:ext cx="132842" cy="44888"/>
            </a:xfrm>
            <a:custGeom>
              <a:avLst/>
              <a:gdLst/>
              <a:ahLst/>
              <a:cxnLst/>
              <a:rect l="0" t="0" r="0" b="0"/>
              <a:pathLst>
                <a:path w="132842" h="44888">
                  <a:moveTo>
                    <a:pt x="115813" y="13301"/>
                  </a:moveTo>
                  <a:lnTo>
                    <a:pt x="132581" y="2123"/>
                  </a:lnTo>
                  <a:lnTo>
                    <a:pt x="132841" y="0"/>
                  </a:lnTo>
                  <a:lnTo>
                    <a:pt x="120651" y="761"/>
                  </a:lnTo>
                  <a:lnTo>
                    <a:pt x="93070" y="7766"/>
                  </a:lnTo>
                  <a:lnTo>
                    <a:pt x="43986" y="32359"/>
                  </a:lnTo>
                  <a:lnTo>
                    <a:pt x="0" y="44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32331" y="2716352"/>
              <a:ext cx="254193" cy="84661"/>
            </a:xfrm>
            <a:custGeom>
              <a:avLst/>
              <a:gdLst/>
              <a:ahLst/>
              <a:cxnLst/>
              <a:rect l="0" t="0" r="0" b="0"/>
              <a:pathLst>
                <a:path w="254193" h="84661">
                  <a:moveTo>
                    <a:pt x="0" y="0"/>
                  </a:moveTo>
                  <a:lnTo>
                    <a:pt x="58617" y="5589"/>
                  </a:lnTo>
                  <a:lnTo>
                    <a:pt x="64815" y="10745"/>
                  </a:lnTo>
                  <a:lnTo>
                    <a:pt x="66606" y="17692"/>
                  </a:lnTo>
                  <a:lnTo>
                    <a:pt x="62358" y="34769"/>
                  </a:lnTo>
                  <a:lnTo>
                    <a:pt x="40567" y="71209"/>
                  </a:lnTo>
                  <a:lnTo>
                    <a:pt x="34064" y="79058"/>
                  </a:lnTo>
                  <a:lnTo>
                    <a:pt x="35578" y="83121"/>
                  </a:lnTo>
                  <a:lnTo>
                    <a:pt x="42436" y="84660"/>
                  </a:lnTo>
                  <a:lnTo>
                    <a:pt x="95470" y="78724"/>
                  </a:lnTo>
                  <a:lnTo>
                    <a:pt x="156635" y="54575"/>
                  </a:lnTo>
                  <a:lnTo>
                    <a:pt x="210965" y="38986"/>
                  </a:lnTo>
                  <a:lnTo>
                    <a:pt x="254192" y="26981"/>
                  </a:lnTo>
                  <a:lnTo>
                    <a:pt x="253689" y="27346"/>
                  </a:lnTo>
                  <a:lnTo>
                    <a:pt x="196751" y="39433"/>
                  </a:lnTo>
                  <a:lnTo>
                    <a:pt x="142590" y="55926"/>
                  </a:lnTo>
                  <a:lnTo>
                    <a:pt x="102691" y="68433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75492" y="1865410"/>
              <a:ext cx="1011508" cy="987934"/>
            </a:xfrm>
            <a:custGeom>
              <a:avLst/>
              <a:gdLst/>
              <a:ahLst/>
              <a:cxnLst/>
              <a:rect l="0" t="0" r="0" b="0"/>
              <a:pathLst>
                <a:path w="1011508" h="987934">
                  <a:moveTo>
                    <a:pt x="998995" y="850942"/>
                  </a:moveTo>
                  <a:lnTo>
                    <a:pt x="939637" y="862395"/>
                  </a:lnTo>
                  <a:lnTo>
                    <a:pt x="877695" y="875691"/>
                  </a:lnTo>
                  <a:lnTo>
                    <a:pt x="823086" y="889583"/>
                  </a:lnTo>
                  <a:lnTo>
                    <a:pt x="800320" y="896582"/>
                  </a:lnTo>
                  <a:lnTo>
                    <a:pt x="790506" y="896576"/>
                  </a:lnTo>
                  <a:lnTo>
                    <a:pt x="773362" y="890331"/>
                  </a:lnTo>
                  <a:lnTo>
                    <a:pt x="771364" y="884220"/>
                  </a:lnTo>
                  <a:lnTo>
                    <a:pt x="773541" y="876637"/>
                  </a:lnTo>
                  <a:lnTo>
                    <a:pt x="778502" y="868072"/>
                  </a:lnTo>
                  <a:lnTo>
                    <a:pt x="793373" y="855436"/>
                  </a:lnTo>
                  <a:lnTo>
                    <a:pt x="825927" y="832202"/>
                  </a:lnTo>
                  <a:lnTo>
                    <a:pt x="826294" y="829090"/>
                  </a:lnTo>
                  <a:lnTo>
                    <a:pt x="821860" y="828185"/>
                  </a:lnTo>
                  <a:lnTo>
                    <a:pt x="776754" y="838067"/>
                  </a:lnTo>
                  <a:lnTo>
                    <a:pt x="719514" y="854605"/>
                  </a:lnTo>
                  <a:lnTo>
                    <a:pt x="666322" y="876925"/>
                  </a:lnTo>
                  <a:lnTo>
                    <a:pt x="604409" y="910790"/>
                  </a:lnTo>
                  <a:lnTo>
                    <a:pt x="546993" y="937390"/>
                  </a:lnTo>
                  <a:lnTo>
                    <a:pt x="493722" y="962152"/>
                  </a:lnTo>
                  <a:lnTo>
                    <a:pt x="442173" y="980187"/>
                  </a:lnTo>
                  <a:lnTo>
                    <a:pt x="409927" y="987933"/>
                  </a:lnTo>
                  <a:lnTo>
                    <a:pt x="387797" y="983577"/>
                  </a:lnTo>
                  <a:lnTo>
                    <a:pt x="325123" y="948528"/>
                  </a:lnTo>
                  <a:lnTo>
                    <a:pt x="267406" y="929403"/>
                  </a:lnTo>
                  <a:lnTo>
                    <a:pt x="206613" y="914360"/>
                  </a:lnTo>
                  <a:lnTo>
                    <a:pt x="144214" y="900124"/>
                  </a:lnTo>
                  <a:lnTo>
                    <a:pt x="89168" y="883707"/>
                  </a:lnTo>
                  <a:lnTo>
                    <a:pt x="45683" y="844771"/>
                  </a:lnTo>
                  <a:lnTo>
                    <a:pt x="17756" y="800373"/>
                  </a:lnTo>
                  <a:lnTo>
                    <a:pt x="4928" y="766159"/>
                  </a:lnTo>
                  <a:lnTo>
                    <a:pt x="0" y="713269"/>
                  </a:lnTo>
                  <a:lnTo>
                    <a:pt x="4616" y="657761"/>
                  </a:lnTo>
                  <a:lnTo>
                    <a:pt x="15623" y="600566"/>
                  </a:lnTo>
                  <a:lnTo>
                    <a:pt x="22130" y="537276"/>
                  </a:lnTo>
                  <a:lnTo>
                    <a:pt x="34334" y="479367"/>
                  </a:lnTo>
                  <a:lnTo>
                    <a:pt x="49180" y="422868"/>
                  </a:lnTo>
                  <a:lnTo>
                    <a:pt x="70309" y="369767"/>
                  </a:lnTo>
                  <a:lnTo>
                    <a:pt x="86095" y="319547"/>
                  </a:lnTo>
                  <a:lnTo>
                    <a:pt x="101648" y="264567"/>
                  </a:lnTo>
                  <a:lnTo>
                    <a:pt x="126037" y="211766"/>
                  </a:lnTo>
                  <a:lnTo>
                    <a:pt x="160344" y="150399"/>
                  </a:lnTo>
                  <a:lnTo>
                    <a:pt x="212484" y="90261"/>
                  </a:lnTo>
                  <a:lnTo>
                    <a:pt x="244989" y="63645"/>
                  </a:lnTo>
                  <a:lnTo>
                    <a:pt x="297894" y="33691"/>
                  </a:lnTo>
                  <a:lnTo>
                    <a:pt x="354574" y="7584"/>
                  </a:lnTo>
                  <a:lnTo>
                    <a:pt x="417763" y="0"/>
                  </a:lnTo>
                  <a:lnTo>
                    <a:pt x="445871" y="1303"/>
                  </a:lnTo>
                  <a:lnTo>
                    <a:pt x="503412" y="21962"/>
                  </a:lnTo>
                  <a:lnTo>
                    <a:pt x="546122" y="46168"/>
                  </a:lnTo>
                  <a:lnTo>
                    <a:pt x="601022" y="97873"/>
                  </a:lnTo>
                  <a:lnTo>
                    <a:pt x="637332" y="155100"/>
                  </a:lnTo>
                  <a:lnTo>
                    <a:pt x="679614" y="215672"/>
                  </a:lnTo>
                  <a:lnTo>
                    <a:pt x="726176" y="274525"/>
                  </a:lnTo>
                  <a:lnTo>
                    <a:pt x="778017" y="335178"/>
                  </a:lnTo>
                  <a:lnTo>
                    <a:pt x="820034" y="391527"/>
                  </a:lnTo>
                  <a:lnTo>
                    <a:pt x="863081" y="451884"/>
                  </a:lnTo>
                  <a:lnTo>
                    <a:pt x="896904" y="514120"/>
                  </a:lnTo>
                  <a:lnTo>
                    <a:pt x="920250" y="562401"/>
                  </a:lnTo>
                  <a:lnTo>
                    <a:pt x="952375" y="621981"/>
                  </a:lnTo>
                  <a:lnTo>
                    <a:pt x="976882" y="681451"/>
                  </a:lnTo>
                  <a:lnTo>
                    <a:pt x="985657" y="701913"/>
                  </a:lnTo>
                  <a:lnTo>
                    <a:pt x="1011507" y="747060"/>
                  </a:lnTo>
                  <a:lnTo>
                    <a:pt x="1010846" y="754781"/>
                  </a:lnTo>
                  <a:lnTo>
                    <a:pt x="1006895" y="761098"/>
                  </a:lnTo>
                  <a:lnTo>
                    <a:pt x="1000752" y="766480"/>
                  </a:lnTo>
                  <a:lnTo>
                    <a:pt x="991978" y="768898"/>
                  </a:lnTo>
                  <a:lnTo>
                    <a:pt x="938034" y="767492"/>
                  </a:lnTo>
                  <a:lnTo>
                    <a:pt x="883181" y="766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00867" y="2669340"/>
              <a:ext cx="700056" cy="203555"/>
            </a:xfrm>
            <a:custGeom>
              <a:avLst/>
              <a:gdLst/>
              <a:ahLst/>
              <a:cxnLst/>
              <a:rect l="0" t="0" r="0" b="0"/>
              <a:pathLst>
                <a:path w="700056" h="203555">
                  <a:moveTo>
                    <a:pt x="584148" y="4898"/>
                  </a:moveTo>
                  <a:lnTo>
                    <a:pt x="566167" y="36180"/>
                  </a:lnTo>
                  <a:lnTo>
                    <a:pt x="507817" y="88903"/>
                  </a:lnTo>
                  <a:lnTo>
                    <a:pt x="447047" y="128101"/>
                  </a:lnTo>
                  <a:lnTo>
                    <a:pt x="418743" y="143958"/>
                  </a:lnTo>
                  <a:lnTo>
                    <a:pt x="410707" y="150247"/>
                  </a:lnTo>
                  <a:lnTo>
                    <a:pt x="413539" y="153270"/>
                  </a:lnTo>
                  <a:lnTo>
                    <a:pt x="476922" y="149716"/>
                  </a:lnTo>
                  <a:lnTo>
                    <a:pt x="535220" y="147243"/>
                  </a:lnTo>
                  <a:lnTo>
                    <a:pt x="582129" y="147680"/>
                  </a:lnTo>
                  <a:lnTo>
                    <a:pt x="631903" y="143520"/>
                  </a:lnTo>
                  <a:lnTo>
                    <a:pt x="694837" y="147704"/>
                  </a:lnTo>
                  <a:lnTo>
                    <a:pt x="700055" y="150404"/>
                  </a:lnTo>
                  <a:lnTo>
                    <a:pt x="700024" y="153375"/>
                  </a:lnTo>
                  <a:lnTo>
                    <a:pt x="690630" y="159795"/>
                  </a:lnTo>
                  <a:lnTo>
                    <a:pt x="640501" y="176926"/>
                  </a:lnTo>
                  <a:lnTo>
                    <a:pt x="589537" y="187411"/>
                  </a:lnTo>
                  <a:lnTo>
                    <a:pt x="526244" y="200264"/>
                  </a:lnTo>
                  <a:lnTo>
                    <a:pt x="480554" y="203554"/>
                  </a:lnTo>
                  <a:lnTo>
                    <a:pt x="427112" y="203359"/>
                  </a:lnTo>
                  <a:lnTo>
                    <a:pt x="399710" y="199168"/>
                  </a:lnTo>
                  <a:lnTo>
                    <a:pt x="393340" y="192903"/>
                  </a:lnTo>
                  <a:lnTo>
                    <a:pt x="391432" y="184047"/>
                  </a:lnTo>
                  <a:lnTo>
                    <a:pt x="392500" y="173463"/>
                  </a:lnTo>
                  <a:lnTo>
                    <a:pt x="410770" y="136212"/>
                  </a:lnTo>
                  <a:lnTo>
                    <a:pt x="471956" y="75790"/>
                  </a:lnTo>
                  <a:lnTo>
                    <a:pt x="515865" y="40085"/>
                  </a:lnTo>
                  <a:lnTo>
                    <a:pt x="518739" y="31866"/>
                  </a:lnTo>
                  <a:lnTo>
                    <a:pt x="515693" y="13374"/>
                  </a:lnTo>
                  <a:lnTo>
                    <a:pt x="505756" y="7039"/>
                  </a:lnTo>
                  <a:lnTo>
                    <a:pt x="472878" y="0"/>
                  </a:lnTo>
                  <a:lnTo>
                    <a:pt x="419508" y="1627"/>
                  </a:lnTo>
                  <a:lnTo>
                    <a:pt x="366650" y="9518"/>
                  </a:lnTo>
                  <a:lnTo>
                    <a:pt x="308354" y="19265"/>
                  </a:lnTo>
                  <a:lnTo>
                    <a:pt x="246628" y="35151"/>
                  </a:lnTo>
                  <a:lnTo>
                    <a:pt x="183885" y="54676"/>
                  </a:lnTo>
                  <a:lnTo>
                    <a:pt x="126430" y="69690"/>
                  </a:lnTo>
                  <a:lnTo>
                    <a:pt x="64190" y="93649"/>
                  </a:lnTo>
                  <a:lnTo>
                    <a:pt x="5932" y="122275"/>
                  </a:lnTo>
                  <a:lnTo>
                    <a:pt x="969" y="121754"/>
                  </a:lnTo>
                  <a:lnTo>
                    <a:pt x="0" y="117897"/>
                  </a:lnTo>
                  <a:lnTo>
                    <a:pt x="1694" y="111816"/>
                  </a:lnTo>
                  <a:lnTo>
                    <a:pt x="6332" y="106592"/>
                  </a:lnTo>
                  <a:lnTo>
                    <a:pt x="59927" y="75172"/>
                  </a:lnTo>
                  <a:lnTo>
                    <a:pt x="111494" y="58250"/>
                  </a:lnTo>
                  <a:lnTo>
                    <a:pt x="166741" y="49232"/>
                  </a:lnTo>
                  <a:lnTo>
                    <a:pt x="208698" y="42080"/>
                  </a:lnTo>
                  <a:lnTo>
                    <a:pt x="215695" y="44894"/>
                  </a:lnTo>
                  <a:lnTo>
                    <a:pt x="218020" y="51449"/>
                  </a:lnTo>
                  <a:lnTo>
                    <a:pt x="217230" y="60498"/>
                  </a:lnTo>
                  <a:lnTo>
                    <a:pt x="206994" y="79912"/>
                  </a:lnTo>
                  <a:lnTo>
                    <a:pt x="184065" y="110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730062" y="1326590"/>
            <a:ext cx="786748" cy="1615082"/>
            <a:chOff x="3730062" y="1326590"/>
            <a:chExt cx="786748" cy="1615082"/>
          </a:xfrm>
        </p:grpSpPr>
        <p:sp>
          <p:nvSpPr>
            <p:cNvPr id="85" name="Freeform 84"/>
            <p:cNvSpPr/>
            <p:nvPr/>
          </p:nvSpPr>
          <p:spPr>
            <a:xfrm>
              <a:off x="3730062" y="1431615"/>
              <a:ext cx="320044" cy="439075"/>
            </a:xfrm>
            <a:custGeom>
              <a:avLst/>
              <a:gdLst/>
              <a:ahLst/>
              <a:cxnLst/>
              <a:rect l="0" t="0" r="0" b="0"/>
              <a:pathLst>
                <a:path w="320044" h="439075">
                  <a:moveTo>
                    <a:pt x="207596" y="116074"/>
                  </a:moveTo>
                  <a:lnTo>
                    <a:pt x="204476" y="73382"/>
                  </a:lnTo>
                  <a:lnTo>
                    <a:pt x="193024" y="42203"/>
                  </a:lnTo>
                  <a:lnTo>
                    <a:pt x="180062" y="22411"/>
                  </a:lnTo>
                  <a:lnTo>
                    <a:pt x="162603" y="5816"/>
                  </a:lnTo>
                  <a:lnTo>
                    <a:pt x="136906" y="0"/>
                  </a:lnTo>
                  <a:lnTo>
                    <a:pt x="109498" y="2484"/>
                  </a:lnTo>
                  <a:lnTo>
                    <a:pt x="89517" y="11387"/>
                  </a:lnTo>
                  <a:lnTo>
                    <a:pt x="65115" y="35143"/>
                  </a:lnTo>
                  <a:lnTo>
                    <a:pt x="35908" y="91422"/>
                  </a:lnTo>
                  <a:lnTo>
                    <a:pt x="15826" y="142825"/>
                  </a:lnTo>
                  <a:lnTo>
                    <a:pt x="3116" y="200819"/>
                  </a:lnTo>
                  <a:lnTo>
                    <a:pt x="0" y="255567"/>
                  </a:lnTo>
                  <a:lnTo>
                    <a:pt x="5966" y="307664"/>
                  </a:lnTo>
                  <a:lnTo>
                    <a:pt x="17482" y="352086"/>
                  </a:lnTo>
                  <a:lnTo>
                    <a:pt x="61504" y="410063"/>
                  </a:lnTo>
                  <a:lnTo>
                    <a:pt x="84954" y="425330"/>
                  </a:lnTo>
                  <a:lnTo>
                    <a:pt x="110974" y="434845"/>
                  </a:lnTo>
                  <a:lnTo>
                    <a:pt x="138137" y="439074"/>
                  </a:lnTo>
                  <a:lnTo>
                    <a:pt x="179736" y="430276"/>
                  </a:lnTo>
                  <a:lnTo>
                    <a:pt x="234545" y="405173"/>
                  </a:lnTo>
                  <a:lnTo>
                    <a:pt x="291213" y="363068"/>
                  </a:lnTo>
                  <a:lnTo>
                    <a:pt x="306370" y="345172"/>
                  </a:lnTo>
                  <a:lnTo>
                    <a:pt x="315836" y="324350"/>
                  </a:lnTo>
                  <a:lnTo>
                    <a:pt x="320043" y="299498"/>
                  </a:lnTo>
                  <a:lnTo>
                    <a:pt x="315674" y="275974"/>
                  </a:lnTo>
                  <a:lnTo>
                    <a:pt x="293805" y="232277"/>
                  </a:lnTo>
                  <a:lnTo>
                    <a:pt x="277497" y="217243"/>
                  </a:lnTo>
                  <a:lnTo>
                    <a:pt x="268235" y="211596"/>
                  </a:lnTo>
                  <a:lnTo>
                    <a:pt x="248584" y="208441"/>
                  </a:lnTo>
                  <a:lnTo>
                    <a:pt x="207596" y="210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21582" y="1610860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1" y="116850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79813" y="1492666"/>
              <a:ext cx="115814" cy="222745"/>
            </a:xfrm>
            <a:custGeom>
              <a:avLst/>
              <a:gdLst/>
              <a:ahLst/>
              <a:cxnLst/>
              <a:rect l="0" t="0" r="0" b="0"/>
              <a:pathLst>
                <a:path w="115814" h="222745">
                  <a:moveTo>
                    <a:pt x="0" y="44494"/>
                  </a:moveTo>
                  <a:lnTo>
                    <a:pt x="17959" y="106775"/>
                  </a:lnTo>
                  <a:lnTo>
                    <a:pt x="31667" y="160825"/>
                  </a:lnTo>
                  <a:lnTo>
                    <a:pt x="46804" y="222377"/>
                  </a:lnTo>
                  <a:lnTo>
                    <a:pt x="46411" y="222744"/>
                  </a:lnTo>
                  <a:lnTo>
                    <a:pt x="37374" y="198117"/>
                  </a:lnTo>
                  <a:lnTo>
                    <a:pt x="29228" y="140879"/>
                  </a:lnTo>
                  <a:lnTo>
                    <a:pt x="22671" y="91869"/>
                  </a:lnTo>
                  <a:lnTo>
                    <a:pt x="32722" y="34658"/>
                  </a:lnTo>
                  <a:lnTo>
                    <a:pt x="35853" y="23899"/>
                  </a:lnTo>
                  <a:lnTo>
                    <a:pt x="41450" y="15556"/>
                  </a:lnTo>
                  <a:lnTo>
                    <a:pt x="57027" y="3167"/>
                  </a:lnTo>
                  <a:lnTo>
                    <a:pt x="75648" y="0"/>
                  </a:lnTo>
                  <a:lnTo>
                    <a:pt x="93283" y="2492"/>
                  </a:lnTo>
                  <a:lnTo>
                    <a:pt x="115813" y="12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95626" y="1326590"/>
              <a:ext cx="73701" cy="400084"/>
            </a:xfrm>
            <a:custGeom>
              <a:avLst/>
              <a:gdLst/>
              <a:ahLst/>
              <a:cxnLst/>
              <a:rect l="0" t="0" r="0" b="0"/>
              <a:pathLst>
                <a:path w="73701" h="400084">
                  <a:moveTo>
                    <a:pt x="0" y="0"/>
                  </a:moveTo>
                  <a:lnTo>
                    <a:pt x="8406" y="50433"/>
                  </a:lnTo>
                  <a:lnTo>
                    <a:pt x="17959" y="105410"/>
                  </a:lnTo>
                  <a:lnTo>
                    <a:pt x="31668" y="163975"/>
                  </a:lnTo>
                  <a:lnTo>
                    <a:pt x="45640" y="226453"/>
                  </a:lnTo>
                  <a:lnTo>
                    <a:pt x="59665" y="283508"/>
                  </a:lnTo>
                  <a:lnTo>
                    <a:pt x="69022" y="331747"/>
                  </a:lnTo>
                  <a:lnTo>
                    <a:pt x="72776" y="384852"/>
                  </a:lnTo>
                  <a:lnTo>
                    <a:pt x="7370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31110" y="1431875"/>
              <a:ext cx="185700" cy="263214"/>
            </a:xfrm>
            <a:custGeom>
              <a:avLst/>
              <a:gdLst/>
              <a:ahLst/>
              <a:cxnLst/>
              <a:rect l="0" t="0" r="0" b="0"/>
              <a:pathLst>
                <a:path w="185700" h="263214">
                  <a:moveTo>
                    <a:pt x="132972" y="0"/>
                  </a:moveTo>
                  <a:lnTo>
                    <a:pt x="74194" y="45781"/>
                  </a:lnTo>
                  <a:lnTo>
                    <a:pt x="18907" y="86834"/>
                  </a:lnTo>
                  <a:lnTo>
                    <a:pt x="1949" y="101374"/>
                  </a:lnTo>
                  <a:lnTo>
                    <a:pt x="0" y="107357"/>
                  </a:lnTo>
                  <a:lnTo>
                    <a:pt x="2210" y="112516"/>
                  </a:lnTo>
                  <a:lnTo>
                    <a:pt x="7193" y="117125"/>
                  </a:lnTo>
                  <a:lnTo>
                    <a:pt x="25208" y="122246"/>
                  </a:lnTo>
                  <a:lnTo>
                    <a:pt x="80490" y="125533"/>
                  </a:lnTo>
                  <a:lnTo>
                    <a:pt x="142135" y="137688"/>
                  </a:lnTo>
                  <a:lnTo>
                    <a:pt x="162781" y="145423"/>
                  </a:lnTo>
                  <a:lnTo>
                    <a:pt x="179756" y="156659"/>
                  </a:lnTo>
                  <a:lnTo>
                    <a:pt x="184048" y="165271"/>
                  </a:lnTo>
                  <a:lnTo>
                    <a:pt x="185699" y="187318"/>
                  </a:lnTo>
                  <a:lnTo>
                    <a:pt x="179413" y="206475"/>
                  </a:lnTo>
                  <a:lnTo>
                    <a:pt x="174461" y="214859"/>
                  </a:lnTo>
                  <a:lnTo>
                    <a:pt x="145136" y="237837"/>
                  </a:lnTo>
                  <a:lnTo>
                    <a:pt x="92099" y="259062"/>
                  </a:lnTo>
                  <a:lnTo>
                    <a:pt x="8033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74528" y="1421347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16297" y="1958300"/>
              <a:ext cx="216159" cy="173037"/>
            </a:xfrm>
            <a:custGeom>
              <a:avLst/>
              <a:gdLst/>
              <a:ahLst/>
              <a:cxnLst/>
              <a:rect l="0" t="0" r="0" b="0"/>
              <a:pathLst>
                <a:path w="216159" h="173037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6"/>
                  </a:lnTo>
                  <a:lnTo>
                    <a:pt x="11088" y="166479"/>
                  </a:lnTo>
                  <a:lnTo>
                    <a:pt x="17443" y="171817"/>
                  </a:lnTo>
                  <a:lnTo>
                    <a:pt x="26360" y="173036"/>
                  </a:lnTo>
                  <a:lnTo>
                    <a:pt x="61266" y="163574"/>
                  </a:lnTo>
                  <a:lnTo>
                    <a:pt x="120572" y="145005"/>
                  </a:lnTo>
                  <a:lnTo>
                    <a:pt x="177867" y="137308"/>
                  </a:lnTo>
                  <a:lnTo>
                    <a:pt x="21615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69285" y="1895129"/>
              <a:ext cx="136871" cy="515898"/>
            </a:xfrm>
            <a:custGeom>
              <a:avLst/>
              <a:gdLst/>
              <a:ahLst/>
              <a:cxnLst/>
              <a:rect l="0" t="0" r="0" b="0"/>
              <a:pathLst>
                <a:path w="136871" h="515898">
                  <a:moveTo>
                    <a:pt x="0" y="0"/>
                  </a:moveTo>
                  <a:lnTo>
                    <a:pt x="3119" y="48931"/>
                  </a:lnTo>
                  <a:lnTo>
                    <a:pt x="9064" y="108061"/>
                  </a:lnTo>
                  <a:lnTo>
                    <a:pt x="25880" y="164802"/>
                  </a:lnTo>
                  <a:lnTo>
                    <a:pt x="41680" y="221070"/>
                  </a:lnTo>
                  <a:lnTo>
                    <a:pt x="56066" y="277245"/>
                  </a:lnTo>
                  <a:lnTo>
                    <a:pt x="70173" y="332232"/>
                  </a:lnTo>
                  <a:lnTo>
                    <a:pt x="87735" y="394527"/>
                  </a:lnTo>
                  <a:lnTo>
                    <a:pt x="109010" y="449505"/>
                  </a:lnTo>
                  <a:lnTo>
                    <a:pt x="125691" y="496066"/>
                  </a:lnTo>
                  <a:lnTo>
                    <a:pt x="13687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42943" y="2284683"/>
              <a:ext cx="189513" cy="203937"/>
            </a:xfrm>
            <a:custGeom>
              <a:avLst/>
              <a:gdLst/>
              <a:ahLst/>
              <a:cxnLst/>
              <a:rect l="0" t="0" r="0" b="0"/>
              <a:pathLst>
                <a:path w="189513" h="203937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6571" y="114155"/>
                  </a:lnTo>
                  <a:lnTo>
                    <a:pt x="28595" y="114708"/>
                  </a:lnTo>
                  <a:lnTo>
                    <a:pt x="55992" y="107134"/>
                  </a:lnTo>
                  <a:lnTo>
                    <a:pt x="115091" y="69737"/>
                  </a:lnTo>
                  <a:lnTo>
                    <a:pt x="141466" y="50169"/>
                  </a:lnTo>
                  <a:lnTo>
                    <a:pt x="165039" y="40625"/>
                  </a:lnTo>
                  <a:lnTo>
                    <a:pt x="172027" y="44631"/>
                  </a:lnTo>
                  <a:lnTo>
                    <a:pt x="175516" y="54321"/>
                  </a:lnTo>
                  <a:lnTo>
                    <a:pt x="174837" y="92135"/>
                  </a:lnTo>
                  <a:lnTo>
                    <a:pt x="164127" y="136353"/>
                  </a:lnTo>
                  <a:lnTo>
                    <a:pt x="134752" y="196521"/>
                  </a:lnTo>
                  <a:lnTo>
                    <a:pt x="135458" y="202374"/>
                  </a:lnTo>
                  <a:lnTo>
                    <a:pt x="139438" y="203936"/>
                  </a:lnTo>
                  <a:lnTo>
                    <a:pt x="145601" y="202638"/>
                  </a:lnTo>
                  <a:lnTo>
                    <a:pt x="18951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96783" y="2284683"/>
              <a:ext cx="163171" cy="656989"/>
            </a:xfrm>
            <a:custGeom>
              <a:avLst/>
              <a:gdLst/>
              <a:ahLst/>
              <a:cxnLst/>
              <a:rect l="0" t="0" r="0" b="0"/>
              <a:pathLst>
                <a:path w="163171" h="656989">
                  <a:moveTo>
                    <a:pt x="104128" y="73700"/>
                  </a:moveTo>
                  <a:lnTo>
                    <a:pt x="89556" y="125750"/>
                  </a:lnTo>
                  <a:lnTo>
                    <a:pt x="71345" y="178810"/>
                  </a:lnTo>
                  <a:lnTo>
                    <a:pt x="51131" y="228456"/>
                  </a:lnTo>
                  <a:lnTo>
                    <a:pt x="23340" y="281564"/>
                  </a:lnTo>
                  <a:lnTo>
                    <a:pt x="0" y="327236"/>
                  </a:lnTo>
                  <a:lnTo>
                    <a:pt x="784" y="329291"/>
                  </a:lnTo>
                  <a:lnTo>
                    <a:pt x="62912" y="300134"/>
                  </a:lnTo>
                  <a:lnTo>
                    <a:pt x="114776" y="272090"/>
                  </a:lnTo>
                  <a:lnTo>
                    <a:pt x="151867" y="265843"/>
                  </a:lnTo>
                  <a:lnTo>
                    <a:pt x="159351" y="271985"/>
                  </a:lnTo>
                  <a:lnTo>
                    <a:pt x="163170" y="283099"/>
                  </a:lnTo>
                  <a:lnTo>
                    <a:pt x="162956" y="326037"/>
                  </a:lnTo>
                  <a:lnTo>
                    <a:pt x="157180" y="353136"/>
                  </a:lnTo>
                  <a:lnTo>
                    <a:pt x="127825" y="409975"/>
                  </a:lnTo>
                  <a:lnTo>
                    <a:pt x="107380" y="436420"/>
                  </a:lnTo>
                  <a:lnTo>
                    <a:pt x="106296" y="444195"/>
                  </a:lnTo>
                  <a:lnTo>
                    <a:pt x="109083" y="451718"/>
                  </a:lnTo>
                  <a:lnTo>
                    <a:pt x="114451" y="459073"/>
                  </a:lnTo>
                  <a:lnTo>
                    <a:pt x="129773" y="470365"/>
                  </a:lnTo>
                  <a:lnTo>
                    <a:pt x="138773" y="475014"/>
                  </a:lnTo>
                  <a:lnTo>
                    <a:pt x="144772" y="482792"/>
                  </a:lnTo>
                  <a:lnTo>
                    <a:pt x="151438" y="503913"/>
                  </a:lnTo>
                  <a:lnTo>
                    <a:pt x="144012" y="553291"/>
                  </a:lnTo>
                  <a:lnTo>
                    <a:pt x="120542" y="606471"/>
                  </a:lnTo>
                  <a:lnTo>
                    <a:pt x="86432" y="653834"/>
                  </a:lnTo>
                  <a:lnTo>
                    <a:pt x="82972" y="656988"/>
                  </a:lnTo>
                  <a:lnTo>
                    <a:pt x="81835" y="655581"/>
                  </a:lnTo>
                  <a:lnTo>
                    <a:pt x="94006" y="605750"/>
                  </a:lnTo>
                  <a:lnTo>
                    <a:pt x="106718" y="551619"/>
                  </a:lnTo>
                  <a:lnTo>
                    <a:pt x="112305" y="498535"/>
                  </a:lnTo>
                  <a:lnTo>
                    <a:pt x="113960" y="440173"/>
                  </a:lnTo>
                  <a:lnTo>
                    <a:pt x="120040" y="384016"/>
                  </a:lnTo>
                  <a:lnTo>
                    <a:pt x="118071" y="330332"/>
                  </a:lnTo>
                  <a:lnTo>
                    <a:pt x="115668" y="271792"/>
                  </a:lnTo>
                  <a:lnTo>
                    <a:pt x="109367" y="215582"/>
                  </a:lnTo>
                  <a:lnTo>
                    <a:pt x="105681" y="161883"/>
                  </a:lnTo>
                  <a:lnTo>
                    <a:pt x="97199" y="99741"/>
                  </a:lnTo>
                  <a:lnTo>
                    <a:pt x="88072" y="42406"/>
                  </a:lnTo>
                  <a:lnTo>
                    <a:pt x="725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54879" y="156511"/>
            <a:ext cx="5267194" cy="780526"/>
            <a:chOff x="254879" y="156511"/>
            <a:chExt cx="5267194" cy="780526"/>
          </a:xfrm>
        </p:grpSpPr>
        <p:sp>
          <p:nvSpPr>
            <p:cNvPr id="2" name="Freeform 1"/>
            <p:cNvSpPr/>
            <p:nvPr/>
          </p:nvSpPr>
          <p:spPr>
            <a:xfrm>
              <a:off x="254879" y="156511"/>
              <a:ext cx="239961" cy="548899"/>
            </a:xfrm>
            <a:custGeom>
              <a:avLst/>
              <a:gdLst/>
              <a:ahLst/>
              <a:cxnLst/>
              <a:rect l="0" t="0" r="0" b="0"/>
              <a:pathLst>
                <a:path w="239961" h="548899">
                  <a:moveTo>
                    <a:pt x="8333" y="538369"/>
                  </a:moveTo>
                  <a:lnTo>
                    <a:pt x="0" y="500891"/>
                  </a:lnTo>
                  <a:lnTo>
                    <a:pt x="1574" y="466043"/>
                  </a:lnTo>
                  <a:lnTo>
                    <a:pt x="7443" y="402633"/>
                  </a:lnTo>
                  <a:lnTo>
                    <a:pt x="9239" y="354132"/>
                  </a:lnTo>
                  <a:lnTo>
                    <a:pt x="15490" y="302716"/>
                  </a:lnTo>
                  <a:lnTo>
                    <a:pt x="19032" y="250437"/>
                  </a:lnTo>
                  <a:lnTo>
                    <a:pt x="26971" y="197903"/>
                  </a:lnTo>
                  <a:lnTo>
                    <a:pt x="35562" y="145292"/>
                  </a:lnTo>
                  <a:lnTo>
                    <a:pt x="39798" y="92659"/>
                  </a:lnTo>
                  <a:lnTo>
                    <a:pt x="46772" y="41189"/>
                  </a:lnTo>
                  <a:lnTo>
                    <a:pt x="48813" y="10514"/>
                  </a:lnTo>
                  <a:lnTo>
                    <a:pt x="51698" y="2802"/>
                  </a:lnTo>
                  <a:lnTo>
                    <a:pt x="55960" y="0"/>
                  </a:lnTo>
                  <a:lnTo>
                    <a:pt x="61141" y="472"/>
                  </a:lnTo>
                  <a:lnTo>
                    <a:pt x="65765" y="5466"/>
                  </a:lnTo>
                  <a:lnTo>
                    <a:pt x="85248" y="59950"/>
                  </a:lnTo>
                  <a:lnTo>
                    <a:pt x="103051" y="119738"/>
                  </a:lnTo>
                  <a:lnTo>
                    <a:pt x="120632" y="181684"/>
                  </a:lnTo>
                  <a:lnTo>
                    <a:pt x="134674" y="238972"/>
                  </a:lnTo>
                  <a:lnTo>
                    <a:pt x="152222" y="295608"/>
                  </a:lnTo>
                  <a:lnTo>
                    <a:pt x="169770" y="348777"/>
                  </a:lnTo>
                  <a:lnTo>
                    <a:pt x="184978" y="400530"/>
                  </a:lnTo>
                  <a:lnTo>
                    <a:pt x="209299" y="459626"/>
                  </a:lnTo>
                  <a:lnTo>
                    <a:pt x="234016" y="515478"/>
                  </a:lnTo>
                  <a:lnTo>
                    <a:pt x="239960" y="548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515896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31585"/>
                  </a:moveTo>
                  <a:lnTo>
                    <a:pt x="141160" y="20407"/>
                  </a:lnTo>
                  <a:lnTo>
                    <a:pt x="82482" y="8710"/>
                  </a:lnTo>
                  <a:lnTo>
                    <a:pt x="27731" y="17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5051" y="425753"/>
              <a:ext cx="207799" cy="292606"/>
            </a:xfrm>
            <a:custGeom>
              <a:avLst/>
              <a:gdLst/>
              <a:ahLst/>
              <a:cxnLst/>
              <a:rect l="0" t="0" r="0" b="0"/>
              <a:pathLst>
                <a:path w="207799" h="292606">
                  <a:moveTo>
                    <a:pt x="155156" y="79614"/>
                  </a:moveTo>
                  <a:lnTo>
                    <a:pt x="112494" y="18741"/>
                  </a:lnTo>
                  <a:lnTo>
                    <a:pt x="105658" y="10956"/>
                  </a:lnTo>
                  <a:lnTo>
                    <a:pt x="85583" y="2306"/>
                  </a:lnTo>
                  <a:lnTo>
                    <a:pt x="73679" y="0"/>
                  </a:lnTo>
                  <a:lnTo>
                    <a:pt x="63403" y="802"/>
                  </a:lnTo>
                  <a:lnTo>
                    <a:pt x="45747" y="7932"/>
                  </a:lnTo>
                  <a:lnTo>
                    <a:pt x="22653" y="25100"/>
                  </a:lnTo>
                  <a:lnTo>
                    <a:pt x="6581" y="50594"/>
                  </a:lnTo>
                  <a:lnTo>
                    <a:pt x="0" y="91553"/>
                  </a:lnTo>
                  <a:lnTo>
                    <a:pt x="5011" y="142154"/>
                  </a:lnTo>
                  <a:lnTo>
                    <a:pt x="9283" y="181073"/>
                  </a:lnTo>
                  <a:lnTo>
                    <a:pt x="36958" y="237038"/>
                  </a:lnTo>
                  <a:lnTo>
                    <a:pt x="58065" y="277217"/>
                  </a:lnTo>
                  <a:lnTo>
                    <a:pt x="74570" y="289490"/>
                  </a:lnTo>
                  <a:lnTo>
                    <a:pt x="93603" y="292605"/>
                  </a:lnTo>
                  <a:lnTo>
                    <a:pt x="113761" y="288921"/>
                  </a:lnTo>
                  <a:lnTo>
                    <a:pt x="143671" y="273692"/>
                  </a:lnTo>
                  <a:lnTo>
                    <a:pt x="193889" y="229989"/>
                  </a:lnTo>
                  <a:lnTo>
                    <a:pt x="207798" y="216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7199" y="579067"/>
              <a:ext cx="9879" cy="126343"/>
            </a:xfrm>
            <a:custGeom>
              <a:avLst/>
              <a:gdLst/>
              <a:ahLst/>
              <a:cxnLst/>
              <a:rect l="0" t="0" r="0" b="0"/>
              <a:pathLst>
                <a:path w="9879" h="126343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809" y="107425"/>
                  </a:lnTo>
                  <a:lnTo>
                    <a:pt x="2662" y="113731"/>
                  </a:lnTo>
                  <a:lnTo>
                    <a:pt x="987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6020" y="400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494839"/>
              <a:ext cx="147400" cy="200936"/>
            </a:xfrm>
            <a:custGeom>
              <a:avLst/>
              <a:gdLst/>
              <a:ahLst/>
              <a:cxnLst/>
              <a:rect l="0" t="0" r="0" b="0"/>
              <a:pathLst>
                <a:path w="147400" h="200936">
                  <a:moveTo>
                    <a:pt x="0" y="63171"/>
                  </a:moveTo>
                  <a:lnTo>
                    <a:pt x="14654" y="118312"/>
                  </a:lnTo>
                  <a:lnTo>
                    <a:pt x="28198" y="174105"/>
                  </a:lnTo>
                  <a:lnTo>
                    <a:pt x="36301" y="200935"/>
                  </a:lnTo>
                  <a:lnTo>
                    <a:pt x="20511" y="143202"/>
                  </a:lnTo>
                  <a:lnTo>
                    <a:pt x="12500" y="90418"/>
                  </a:lnTo>
                  <a:lnTo>
                    <a:pt x="16702" y="54476"/>
                  </a:lnTo>
                  <a:lnTo>
                    <a:pt x="25360" y="35520"/>
                  </a:lnTo>
                  <a:lnTo>
                    <a:pt x="30945" y="27190"/>
                  </a:lnTo>
                  <a:lnTo>
                    <a:pt x="49628" y="14814"/>
                  </a:lnTo>
                  <a:lnTo>
                    <a:pt x="73529" y="6584"/>
                  </a:lnTo>
                  <a:lnTo>
                    <a:pt x="120762" y="130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2740" y="533618"/>
              <a:ext cx="156535" cy="198861"/>
            </a:xfrm>
            <a:custGeom>
              <a:avLst/>
              <a:gdLst/>
              <a:ahLst/>
              <a:cxnLst/>
              <a:rect l="0" t="0" r="0" b="0"/>
              <a:pathLst>
                <a:path w="156535" h="198861">
                  <a:moveTo>
                    <a:pt x="114420" y="55977"/>
                  </a:moveTo>
                  <a:lnTo>
                    <a:pt x="104845" y="31931"/>
                  </a:lnTo>
                  <a:lnTo>
                    <a:pt x="94177" y="17604"/>
                  </a:lnTo>
                  <a:lnTo>
                    <a:pt x="69428" y="1974"/>
                  </a:lnTo>
                  <a:lnTo>
                    <a:pt x="49970" y="0"/>
                  </a:lnTo>
                  <a:lnTo>
                    <a:pt x="39868" y="1112"/>
                  </a:lnTo>
                  <a:lnTo>
                    <a:pt x="22404" y="11705"/>
                  </a:lnTo>
                  <a:lnTo>
                    <a:pt x="14472" y="19444"/>
                  </a:lnTo>
                  <a:lnTo>
                    <a:pt x="5658" y="40520"/>
                  </a:lnTo>
                  <a:lnTo>
                    <a:pt x="0" y="92178"/>
                  </a:lnTo>
                  <a:lnTo>
                    <a:pt x="4609" y="133514"/>
                  </a:lnTo>
                  <a:lnTo>
                    <a:pt x="13362" y="155169"/>
                  </a:lnTo>
                  <a:lnTo>
                    <a:pt x="38046" y="188135"/>
                  </a:lnTo>
                  <a:lnTo>
                    <a:pt x="57859" y="196602"/>
                  </a:lnTo>
                  <a:lnTo>
                    <a:pt x="69694" y="198860"/>
                  </a:lnTo>
                  <a:lnTo>
                    <a:pt x="92202" y="195130"/>
                  </a:lnTo>
                  <a:lnTo>
                    <a:pt x="121485" y="179876"/>
                  </a:lnTo>
                  <a:lnTo>
                    <a:pt x="141860" y="160538"/>
                  </a:lnTo>
                  <a:lnTo>
                    <a:pt x="156534" y="140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5322" y="273740"/>
              <a:ext cx="37653" cy="442198"/>
            </a:xfrm>
            <a:custGeom>
              <a:avLst/>
              <a:gdLst/>
              <a:ahLst/>
              <a:cxnLst/>
              <a:rect l="0" t="0" r="0" b="0"/>
              <a:pathLst>
                <a:path w="37653" h="44219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3"/>
                  </a:lnTo>
                  <a:lnTo>
                    <a:pt x="16729" y="203328"/>
                  </a:lnTo>
                  <a:lnTo>
                    <a:pt x="24723" y="257493"/>
                  </a:lnTo>
                  <a:lnTo>
                    <a:pt x="26649" y="318235"/>
                  </a:lnTo>
                  <a:lnTo>
                    <a:pt x="28199" y="374124"/>
                  </a:lnTo>
                  <a:lnTo>
                    <a:pt x="35438" y="417052"/>
                  </a:lnTo>
                  <a:lnTo>
                    <a:pt x="3765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4559" y="504829"/>
              <a:ext cx="189514" cy="214316"/>
            </a:xfrm>
            <a:custGeom>
              <a:avLst/>
              <a:gdLst/>
              <a:ahLst/>
              <a:cxnLst/>
              <a:rect l="0" t="0" r="0" b="0"/>
              <a:pathLst>
                <a:path w="189514" h="214316">
                  <a:moveTo>
                    <a:pt x="0" y="147937"/>
                  </a:moveTo>
                  <a:lnTo>
                    <a:pt x="27556" y="132296"/>
                  </a:lnTo>
                  <a:lnTo>
                    <a:pt x="83779" y="116728"/>
                  </a:lnTo>
                  <a:lnTo>
                    <a:pt x="144784" y="97684"/>
                  </a:lnTo>
                  <a:lnTo>
                    <a:pt x="162224" y="86218"/>
                  </a:lnTo>
                  <a:lnTo>
                    <a:pt x="167811" y="77545"/>
                  </a:lnTo>
                  <a:lnTo>
                    <a:pt x="174019" y="55431"/>
                  </a:lnTo>
                  <a:lnTo>
                    <a:pt x="173334" y="45322"/>
                  </a:lnTo>
                  <a:lnTo>
                    <a:pt x="166335" y="27851"/>
                  </a:lnTo>
                  <a:lnTo>
                    <a:pt x="143651" y="4862"/>
                  </a:lnTo>
                  <a:lnTo>
                    <a:pt x="133202" y="1081"/>
                  </a:lnTo>
                  <a:lnTo>
                    <a:pt x="109114" y="0"/>
                  </a:lnTo>
                  <a:lnTo>
                    <a:pt x="74834" y="5968"/>
                  </a:lnTo>
                  <a:lnTo>
                    <a:pt x="66267" y="11177"/>
                  </a:lnTo>
                  <a:lnTo>
                    <a:pt x="53629" y="26324"/>
                  </a:lnTo>
                  <a:lnTo>
                    <a:pt x="39937" y="60171"/>
                  </a:lnTo>
                  <a:lnTo>
                    <a:pt x="34060" y="99836"/>
                  </a:lnTo>
                  <a:lnTo>
                    <a:pt x="43497" y="141224"/>
                  </a:lnTo>
                  <a:lnTo>
                    <a:pt x="61111" y="171945"/>
                  </a:lnTo>
                  <a:lnTo>
                    <a:pt x="81148" y="195865"/>
                  </a:lnTo>
                  <a:lnTo>
                    <a:pt x="107492" y="212181"/>
                  </a:lnTo>
                  <a:lnTo>
                    <a:pt x="127323" y="214315"/>
                  </a:lnTo>
                  <a:lnTo>
                    <a:pt x="147835" y="210194"/>
                  </a:lnTo>
                  <a:lnTo>
                    <a:pt x="189513" y="190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870" y="503274"/>
              <a:ext cx="241056" cy="433763"/>
            </a:xfrm>
            <a:custGeom>
              <a:avLst/>
              <a:gdLst/>
              <a:ahLst/>
              <a:cxnLst/>
              <a:rect l="0" t="0" r="0" b="0"/>
              <a:pathLst>
                <a:path w="241056" h="433763">
                  <a:moveTo>
                    <a:pt x="189513" y="107378"/>
                  </a:moveTo>
                  <a:lnTo>
                    <a:pt x="189513" y="85022"/>
                  </a:lnTo>
                  <a:lnTo>
                    <a:pt x="183274" y="67806"/>
                  </a:lnTo>
                  <a:lnTo>
                    <a:pt x="140015" y="16280"/>
                  </a:lnTo>
                  <a:lnTo>
                    <a:pt x="113625" y="708"/>
                  </a:lnTo>
                  <a:lnTo>
                    <a:pt x="103826" y="0"/>
                  </a:lnTo>
                  <a:lnTo>
                    <a:pt x="83579" y="5452"/>
                  </a:lnTo>
                  <a:lnTo>
                    <a:pt x="58040" y="21676"/>
                  </a:lnTo>
                  <a:lnTo>
                    <a:pt x="46072" y="37703"/>
                  </a:lnTo>
                  <a:lnTo>
                    <a:pt x="38024" y="57694"/>
                  </a:lnTo>
                  <a:lnTo>
                    <a:pt x="34663" y="94087"/>
                  </a:lnTo>
                  <a:lnTo>
                    <a:pt x="46491" y="149129"/>
                  </a:lnTo>
                  <a:lnTo>
                    <a:pt x="61998" y="175381"/>
                  </a:lnTo>
                  <a:lnTo>
                    <a:pt x="70578" y="180789"/>
                  </a:lnTo>
                  <a:lnTo>
                    <a:pt x="92589" y="186799"/>
                  </a:lnTo>
                  <a:lnTo>
                    <a:pt x="114850" y="183231"/>
                  </a:lnTo>
                  <a:lnTo>
                    <a:pt x="125700" y="179003"/>
                  </a:lnTo>
                  <a:lnTo>
                    <a:pt x="143994" y="161829"/>
                  </a:lnTo>
                  <a:lnTo>
                    <a:pt x="169213" y="118264"/>
                  </a:lnTo>
                  <a:lnTo>
                    <a:pt x="181678" y="86427"/>
                  </a:lnTo>
                  <a:lnTo>
                    <a:pt x="185460" y="82882"/>
                  </a:lnTo>
                  <a:lnTo>
                    <a:pt x="189150" y="84029"/>
                  </a:lnTo>
                  <a:lnTo>
                    <a:pt x="192781" y="88302"/>
                  </a:lnTo>
                  <a:lnTo>
                    <a:pt x="202205" y="141536"/>
                  </a:lnTo>
                  <a:lnTo>
                    <a:pt x="220096" y="195624"/>
                  </a:lnTo>
                  <a:lnTo>
                    <a:pt x="236585" y="258604"/>
                  </a:lnTo>
                  <a:lnTo>
                    <a:pt x="241055" y="317318"/>
                  </a:lnTo>
                  <a:lnTo>
                    <a:pt x="239327" y="343404"/>
                  </a:lnTo>
                  <a:lnTo>
                    <a:pt x="218372" y="392458"/>
                  </a:lnTo>
                  <a:lnTo>
                    <a:pt x="204679" y="406826"/>
                  </a:lnTo>
                  <a:lnTo>
                    <a:pt x="167292" y="425581"/>
                  </a:lnTo>
                  <a:lnTo>
                    <a:pt x="104207" y="432685"/>
                  </a:lnTo>
                  <a:lnTo>
                    <a:pt x="48920" y="433549"/>
                  </a:lnTo>
                  <a:lnTo>
                    <a:pt x="0" y="433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3668" y="473782"/>
              <a:ext cx="136871" cy="203574"/>
            </a:xfrm>
            <a:custGeom>
              <a:avLst/>
              <a:gdLst/>
              <a:ahLst/>
              <a:cxnLst/>
              <a:rect l="0" t="0" r="0" b="0"/>
              <a:pathLst>
                <a:path w="136871" h="203574">
                  <a:moveTo>
                    <a:pt x="0" y="84228"/>
                  </a:moveTo>
                  <a:lnTo>
                    <a:pt x="0" y="106585"/>
                  </a:lnTo>
                  <a:lnTo>
                    <a:pt x="23719" y="168570"/>
                  </a:lnTo>
                  <a:lnTo>
                    <a:pt x="36097" y="203573"/>
                  </a:lnTo>
                  <a:lnTo>
                    <a:pt x="17380" y="156285"/>
                  </a:lnTo>
                  <a:lnTo>
                    <a:pt x="7724" y="134971"/>
                  </a:lnTo>
                  <a:lnTo>
                    <a:pt x="3458" y="97833"/>
                  </a:lnTo>
                  <a:lnTo>
                    <a:pt x="6606" y="75067"/>
                  </a:lnTo>
                  <a:lnTo>
                    <a:pt x="15024" y="56370"/>
                  </a:lnTo>
                  <a:lnTo>
                    <a:pt x="20544" y="48108"/>
                  </a:lnTo>
                  <a:lnTo>
                    <a:pt x="36037" y="35809"/>
                  </a:lnTo>
                  <a:lnTo>
                    <a:pt x="95147" y="1089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7866" y="525817"/>
              <a:ext cx="194829" cy="146064"/>
            </a:xfrm>
            <a:custGeom>
              <a:avLst/>
              <a:gdLst/>
              <a:ahLst/>
              <a:cxnLst/>
              <a:rect l="0" t="0" r="0" b="0"/>
              <a:pathLst>
                <a:path w="194829" h="146064">
                  <a:moveTo>
                    <a:pt x="121128" y="105892"/>
                  </a:moveTo>
                  <a:lnTo>
                    <a:pt x="121128" y="83536"/>
                  </a:lnTo>
                  <a:lnTo>
                    <a:pt x="109950" y="52865"/>
                  </a:lnTo>
                  <a:lnTo>
                    <a:pt x="91820" y="27139"/>
                  </a:lnTo>
                  <a:lnTo>
                    <a:pt x="66041" y="4699"/>
                  </a:lnTo>
                  <a:lnTo>
                    <a:pt x="56327" y="996"/>
                  </a:lnTo>
                  <a:lnTo>
                    <a:pt x="36176" y="0"/>
                  </a:lnTo>
                  <a:lnTo>
                    <a:pt x="27059" y="3712"/>
                  </a:lnTo>
                  <a:lnTo>
                    <a:pt x="10689" y="17195"/>
                  </a:lnTo>
                  <a:lnTo>
                    <a:pt x="1854" y="41125"/>
                  </a:lnTo>
                  <a:lnTo>
                    <a:pt x="0" y="84362"/>
                  </a:lnTo>
                  <a:lnTo>
                    <a:pt x="5292" y="111531"/>
                  </a:lnTo>
                  <a:lnTo>
                    <a:pt x="15443" y="135305"/>
                  </a:lnTo>
                  <a:lnTo>
                    <a:pt x="23766" y="141878"/>
                  </a:lnTo>
                  <a:lnTo>
                    <a:pt x="45490" y="146063"/>
                  </a:lnTo>
                  <a:lnTo>
                    <a:pt x="64505" y="140903"/>
                  </a:lnTo>
                  <a:lnTo>
                    <a:pt x="72851" y="136252"/>
                  </a:lnTo>
                  <a:lnTo>
                    <a:pt x="85244" y="121725"/>
                  </a:lnTo>
                  <a:lnTo>
                    <a:pt x="102732" y="78214"/>
                  </a:lnTo>
                  <a:lnTo>
                    <a:pt x="106524" y="74572"/>
                  </a:lnTo>
                  <a:lnTo>
                    <a:pt x="110223" y="76823"/>
                  </a:lnTo>
                  <a:lnTo>
                    <a:pt x="130152" y="108469"/>
                  </a:lnTo>
                  <a:lnTo>
                    <a:pt x="146196" y="121855"/>
                  </a:lnTo>
                  <a:lnTo>
                    <a:pt x="163855" y="130535"/>
                  </a:lnTo>
                  <a:lnTo>
                    <a:pt x="194828" y="137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9868" y="502376"/>
              <a:ext cx="126964" cy="396850"/>
            </a:xfrm>
            <a:custGeom>
              <a:avLst/>
              <a:gdLst/>
              <a:ahLst/>
              <a:cxnLst/>
              <a:rect l="0" t="0" r="0" b="0"/>
              <a:pathLst>
                <a:path w="126964" h="396850">
                  <a:moveTo>
                    <a:pt x="4940" y="108276"/>
                  </a:moveTo>
                  <a:lnTo>
                    <a:pt x="13273" y="162421"/>
                  </a:lnTo>
                  <a:lnTo>
                    <a:pt x="23585" y="225241"/>
                  </a:lnTo>
                  <a:lnTo>
                    <a:pt x="34511" y="272134"/>
                  </a:lnTo>
                  <a:lnTo>
                    <a:pt x="50876" y="321903"/>
                  </a:lnTo>
                  <a:lnTo>
                    <a:pt x="67479" y="378115"/>
                  </a:lnTo>
                  <a:lnTo>
                    <a:pt x="71199" y="389944"/>
                  </a:lnTo>
                  <a:lnTo>
                    <a:pt x="71340" y="395491"/>
                  </a:lnTo>
                  <a:lnTo>
                    <a:pt x="69094" y="396849"/>
                  </a:lnTo>
                  <a:lnTo>
                    <a:pt x="65257" y="395414"/>
                  </a:lnTo>
                  <a:lnTo>
                    <a:pt x="57874" y="381343"/>
                  </a:lnTo>
                  <a:lnTo>
                    <a:pt x="43602" y="328592"/>
                  </a:lnTo>
                  <a:lnTo>
                    <a:pt x="33033" y="278970"/>
                  </a:lnTo>
                  <a:lnTo>
                    <a:pt x="22492" y="227222"/>
                  </a:lnTo>
                  <a:lnTo>
                    <a:pt x="9620" y="164571"/>
                  </a:lnTo>
                  <a:lnTo>
                    <a:pt x="5157" y="115467"/>
                  </a:lnTo>
                  <a:lnTo>
                    <a:pt x="0" y="59481"/>
                  </a:lnTo>
                  <a:lnTo>
                    <a:pt x="5084" y="37456"/>
                  </a:lnTo>
                  <a:lnTo>
                    <a:pt x="15142" y="19869"/>
                  </a:lnTo>
                  <a:lnTo>
                    <a:pt x="30531" y="7373"/>
                  </a:lnTo>
                  <a:lnTo>
                    <a:pt x="39548" y="2403"/>
                  </a:lnTo>
                  <a:lnTo>
                    <a:pt x="58926" y="0"/>
                  </a:lnTo>
                  <a:lnTo>
                    <a:pt x="78067" y="4002"/>
                  </a:lnTo>
                  <a:lnTo>
                    <a:pt x="94372" y="13579"/>
                  </a:lnTo>
                  <a:lnTo>
                    <a:pt x="116706" y="37714"/>
                  </a:lnTo>
                  <a:lnTo>
                    <a:pt x="124803" y="60148"/>
                  </a:lnTo>
                  <a:lnTo>
                    <a:pt x="126963" y="72681"/>
                  </a:lnTo>
                  <a:lnTo>
                    <a:pt x="123123" y="92846"/>
                  </a:lnTo>
                  <a:lnTo>
                    <a:pt x="112448" y="109607"/>
                  </a:lnTo>
                  <a:lnTo>
                    <a:pt x="96005" y="124856"/>
                  </a:lnTo>
                  <a:lnTo>
                    <a:pt x="73879" y="133192"/>
                  </a:lnTo>
                  <a:lnTo>
                    <a:pt x="15468" y="139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42735" y="252683"/>
              <a:ext cx="178986" cy="399010"/>
            </a:xfrm>
            <a:custGeom>
              <a:avLst/>
              <a:gdLst/>
              <a:ahLst/>
              <a:cxnLst/>
              <a:rect l="0" t="0" r="0" b="0"/>
              <a:pathLst>
                <a:path w="178986" h="399010">
                  <a:moveTo>
                    <a:pt x="0" y="0"/>
                  </a:moveTo>
                  <a:lnTo>
                    <a:pt x="3120" y="57265"/>
                  </a:lnTo>
                  <a:lnTo>
                    <a:pt x="11453" y="109774"/>
                  </a:lnTo>
                  <a:lnTo>
                    <a:pt x="21331" y="169786"/>
                  </a:lnTo>
                  <a:lnTo>
                    <a:pt x="31667" y="228902"/>
                  </a:lnTo>
                  <a:lnTo>
                    <a:pt x="42138" y="283462"/>
                  </a:lnTo>
                  <a:lnTo>
                    <a:pt x="52650" y="333554"/>
                  </a:lnTo>
                  <a:lnTo>
                    <a:pt x="66682" y="392401"/>
                  </a:lnTo>
                  <a:lnTo>
                    <a:pt x="66682" y="398471"/>
                  </a:lnTo>
                  <a:lnTo>
                    <a:pt x="64342" y="399009"/>
                  </a:lnTo>
                  <a:lnTo>
                    <a:pt x="60442" y="395857"/>
                  </a:lnTo>
                  <a:lnTo>
                    <a:pt x="49364" y="374655"/>
                  </a:lnTo>
                  <a:lnTo>
                    <a:pt x="39949" y="314355"/>
                  </a:lnTo>
                  <a:lnTo>
                    <a:pt x="36473" y="288283"/>
                  </a:lnTo>
                  <a:lnTo>
                    <a:pt x="38827" y="264996"/>
                  </a:lnTo>
                  <a:lnTo>
                    <a:pt x="46892" y="246068"/>
                  </a:lnTo>
                  <a:lnTo>
                    <a:pt x="52319" y="237745"/>
                  </a:lnTo>
                  <a:lnTo>
                    <a:pt x="59446" y="233366"/>
                  </a:lnTo>
                  <a:lnTo>
                    <a:pt x="76723" y="231620"/>
                  </a:lnTo>
                  <a:lnTo>
                    <a:pt x="92981" y="237863"/>
                  </a:lnTo>
                  <a:lnTo>
                    <a:pt x="108006" y="249607"/>
                  </a:lnTo>
                  <a:lnTo>
                    <a:pt x="150839" y="305981"/>
                  </a:lnTo>
                  <a:lnTo>
                    <a:pt x="169605" y="338276"/>
                  </a:lnTo>
                  <a:lnTo>
                    <a:pt x="17898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50211" y="375805"/>
              <a:ext cx="134764" cy="259339"/>
            </a:xfrm>
            <a:custGeom>
              <a:avLst/>
              <a:gdLst/>
              <a:ahLst/>
              <a:cxnLst/>
              <a:rect l="0" t="0" r="0" b="0"/>
              <a:pathLst>
                <a:path w="134764" h="259339">
                  <a:moveTo>
                    <a:pt x="18949" y="76920"/>
                  </a:moveTo>
                  <a:lnTo>
                    <a:pt x="13360" y="93687"/>
                  </a:lnTo>
                  <a:lnTo>
                    <a:pt x="13736" y="111278"/>
                  </a:lnTo>
                  <a:lnTo>
                    <a:pt x="26668" y="168749"/>
                  </a:lnTo>
                  <a:lnTo>
                    <a:pt x="43608" y="223933"/>
                  </a:lnTo>
                  <a:lnTo>
                    <a:pt x="55232" y="259338"/>
                  </a:lnTo>
                  <a:lnTo>
                    <a:pt x="31126" y="200690"/>
                  </a:lnTo>
                  <a:lnTo>
                    <a:pt x="15765" y="146602"/>
                  </a:lnTo>
                  <a:lnTo>
                    <a:pt x="1055" y="85186"/>
                  </a:lnTo>
                  <a:lnTo>
                    <a:pt x="0" y="71902"/>
                  </a:lnTo>
                  <a:lnTo>
                    <a:pt x="5068" y="50903"/>
                  </a:lnTo>
                  <a:lnTo>
                    <a:pt x="16290" y="33771"/>
                  </a:lnTo>
                  <a:lnTo>
                    <a:pt x="32975" y="18358"/>
                  </a:lnTo>
                  <a:lnTo>
                    <a:pt x="67689" y="2117"/>
                  </a:lnTo>
                  <a:lnTo>
                    <a:pt x="90914" y="0"/>
                  </a:lnTo>
                  <a:lnTo>
                    <a:pt x="134763" y="3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7000" y="429357"/>
              <a:ext cx="154845" cy="177211"/>
            </a:xfrm>
            <a:custGeom>
              <a:avLst/>
              <a:gdLst/>
              <a:ahLst/>
              <a:cxnLst/>
              <a:rect l="0" t="0" r="0" b="0"/>
              <a:pathLst>
                <a:path w="154845" h="177211">
                  <a:moveTo>
                    <a:pt x="28502" y="65482"/>
                  </a:moveTo>
                  <a:lnTo>
                    <a:pt x="34091" y="82249"/>
                  </a:lnTo>
                  <a:lnTo>
                    <a:pt x="46194" y="93601"/>
                  </a:lnTo>
                  <a:lnTo>
                    <a:pt x="82560" y="110421"/>
                  </a:lnTo>
                  <a:lnTo>
                    <a:pt x="102831" y="111581"/>
                  </a:lnTo>
                  <a:lnTo>
                    <a:pt x="113150" y="110253"/>
                  </a:lnTo>
                  <a:lnTo>
                    <a:pt x="121199" y="105858"/>
                  </a:lnTo>
                  <a:lnTo>
                    <a:pt x="133262" y="91615"/>
                  </a:lnTo>
                  <a:lnTo>
                    <a:pt x="141040" y="58277"/>
                  </a:lnTo>
                  <a:lnTo>
                    <a:pt x="136621" y="35374"/>
                  </a:lnTo>
                  <a:lnTo>
                    <a:pt x="132167" y="24353"/>
                  </a:lnTo>
                  <a:lnTo>
                    <a:pt x="117859" y="8988"/>
                  </a:lnTo>
                  <a:lnTo>
                    <a:pt x="109131" y="3253"/>
                  </a:lnTo>
                  <a:lnTo>
                    <a:pt x="90073" y="0"/>
                  </a:lnTo>
                  <a:lnTo>
                    <a:pt x="49243" y="7444"/>
                  </a:lnTo>
                  <a:lnTo>
                    <a:pt x="23469" y="22419"/>
                  </a:lnTo>
                  <a:lnTo>
                    <a:pt x="11447" y="38154"/>
                  </a:lnTo>
                  <a:lnTo>
                    <a:pt x="3375" y="58016"/>
                  </a:lnTo>
                  <a:lnTo>
                    <a:pt x="0" y="94335"/>
                  </a:lnTo>
                  <a:lnTo>
                    <a:pt x="3356" y="116910"/>
                  </a:lnTo>
                  <a:lnTo>
                    <a:pt x="11867" y="135522"/>
                  </a:lnTo>
                  <a:lnTo>
                    <a:pt x="24618" y="151593"/>
                  </a:lnTo>
                  <a:lnTo>
                    <a:pt x="41984" y="166535"/>
                  </a:lnTo>
                  <a:lnTo>
                    <a:pt x="64520" y="174735"/>
                  </a:lnTo>
                  <a:lnTo>
                    <a:pt x="88964" y="177210"/>
                  </a:lnTo>
                  <a:lnTo>
                    <a:pt x="130132" y="169267"/>
                  </a:lnTo>
                  <a:lnTo>
                    <a:pt x="154844" y="160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4487" y="388948"/>
              <a:ext cx="144429" cy="444556"/>
            </a:xfrm>
            <a:custGeom>
              <a:avLst/>
              <a:gdLst/>
              <a:ahLst/>
              <a:cxnLst/>
              <a:rect l="0" t="0" r="0" b="0"/>
              <a:pathLst>
                <a:path w="144429" h="444556">
                  <a:moveTo>
                    <a:pt x="0" y="158533"/>
                  </a:moveTo>
                  <a:lnTo>
                    <a:pt x="5589" y="217150"/>
                  </a:lnTo>
                  <a:lnTo>
                    <a:pt x="11892" y="272494"/>
                  </a:lnTo>
                  <a:lnTo>
                    <a:pt x="25880" y="321501"/>
                  </a:lnTo>
                  <a:lnTo>
                    <a:pt x="37954" y="371897"/>
                  </a:lnTo>
                  <a:lnTo>
                    <a:pt x="52514" y="428320"/>
                  </a:lnTo>
                  <a:lnTo>
                    <a:pt x="57264" y="444555"/>
                  </a:lnTo>
                  <a:lnTo>
                    <a:pt x="55476" y="440072"/>
                  </a:lnTo>
                  <a:lnTo>
                    <a:pt x="41563" y="384370"/>
                  </a:lnTo>
                  <a:lnTo>
                    <a:pt x="34541" y="335802"/>
                  </a:lnTo>
                  <a:lnTo>
                    <a:pt x="26580" y="278167"/>
                  </a:lnTo>
                  <a:lnTo>
                    <a:pt x="22148" y="216177"/>
                  </a:lnTo>
                  <a:lnTo>
                    <a:pt x="21380" y="166124"/>
                  </a:lnTo>
                  <a:lnTo>
                    <a:pt x="21120" y="106697"/>
                  </a:lnTo>
                  <a:lnTo>
                    <a:pt x="26658" y="55487"/>
                  </a:lnTo>
                  <a:lnTo>
                    <a:pt x="35715" y="22326"/>
                  </a:lnTo>
                  <a:lnTo>
                    <a:pt x="41357" y="13916"/>
                  </a:lnTo>
                  <a:lnTo>
                    <a:pt x="56985" y="1452"/>
                  </a:lnTo>
                  <a:lnTo>
                    <a:pt x="64896" y="0"/>
                  </a:lnTo>
                  <a:lnTo>
                    <a:pt x="72510" y="1372"/>
                  </a:lnTo>
                  <a:lnTo>
                    <a:pt x="87209" y="9135"/>
                  </a:lnTo>
                  <a:lnTo>
                    <a:pt x="108638" y="27830"/>
                  </a:lnTo>
                  <a:lnTo>
                    <a:pt x="133720" y="64995"/>
                  </a:lnTo>
                  <a:lnTo>
                    <a:pt x="141319" y="86545"/>
                  </a:lnTo>
                  <a:lnTo>
                    <a:pt x="144428" y="123815"/>
                  </a:lnTo>
                  <a:lnTo>
                    <a:pt x="137290" y="157605"/>
                  </a:lnTo>
                  <a:lnTo>
                    <a:pt x="126918" y="179178"/>
                  </a:lnTo>
                  <a:lnTo>
                    <a:pt x="118537" y="186334"/>
                  </a:lnTo>
                  <a:lnTo>
                    <a:pt x="96746" y="194286"/>
                  </a:lnTo>
                  <a:lnTo>
                    <a:pt x="74584" y="194701"/>
                  </a:lnTo>
                  <a:lnTo>
                    <a:pt x="54205" y="189815"/>
                  </a:lnTo>
                  <a:lnTo>
                    <a:pt x="21057" y="169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85057" y="379025"/>
              <a:ext cx="126343" cy="234185"/>
            </a:xfrm>
            <a:custGeom>
              <a:avLst/>
              <a:gdLst/>
              <a:ahLst/>
              <a:cxnLst/>
              <a:rect l="0" t="0" r="0" b="0"/>
              <a:pathLst>
                <a:path w="126343" h="234185">
                  <a:moveTo>
                    <a:pt x="0" y="105285"/>
                  </a:moveTo>
                  <a:lnTo>
                    <a:pt x="14654" y="158313"/>
                  </a:lnTo>
                  <a:lnTo>
                    <a:pt x="40000" y="218954"/>
                  </a:lnTo>
                  <a:lnTo>
                    <a:pt x="45854" y="234184"/>
                  </a:lnTo>
                  <a:lnTo>
                    <a:pt x="30982" y="171148"/>
                  </a:lnTo>
                  <a:lnTo>
                    <a:pt x="23017" y="115696"/>
                  </a:lnTo>
                  <a:lnTo>
                    <a:pt x="27227" y="76784"/>
                  </a:lnTo>
                  <a:lnTo>
                    <a:pt x="35887" y="57133"/>
                  </a:lnTo>
                  <a:lnTo>
                    <a:pt x="41472" y="48618"/>
                  </a:lnTo>
                  <a:lnTo>
                    <a:pt x="57036" y="36036"/>
                  </a:lnTo>
                  <a:lnTo>
                    <a:pt x="109960" y="109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45732" y="428668"/>
              <a:ext cx="168166" cy="216647"/>
            </a:xfrm>
            <a:custGeom>
              <a:avLst/>
              <a:gdLst/>
              <a:ahLst/>
              <a:cxnLst/>
              <a:rect l="0" t="0" r="0" b="0"/>
              <a:pathLst>
                <a:path w="168166" h="216647">
                  <a:moveTo>
                    <a:pt x="28838" y="66171"/>
                  </a:moveTo>
                  <a:lnTo>
                    <a:pt x="34427" y="82938"/>
                  </a:lnTo>
                  <a:lnTo>
                    <a:pt x="46530" y="94290"/>
                  </a:lnTo>
                  <a:lnTo>
                    <a:pt x="82895" y="111110"/>
                  </a:lnTo>
                  <a:lnTo>
                    <a:pt x="103166" y="112270"/>
                  </a:lnTo>
                  <a:lnTo>
                    <a:pt x="144775" y="103483"/>
                  </a:lnTo>
                  <a:lnTo>
                    <a:pt x="152923" y="98065"/>
                  </a:lnTo>
                  <a:lnTo>
                    <a:pt x="165095" y="82686"/>
                  </a:lnTo>
                  <a:lnTo>
                    <a:pt x="168165" y="64152"/>
                  </a:lnTo>
                  <a:lnTo>
                    <a:pt x="167346" y="54296"/>
                  </a:lnTo>
                  <a:lnTo>
                    <a:pt x="160197" y="37107"/>
                  </a:lnTo>
                  <a:lnTo>
                    <a:pt x="155015" y="29247"/>
                  </a:lnTo>
                  <a:lnTo>
                    <a:pt x="139899" y="17395"/>
                  </a:lnTo>
                  <a:lnTo>
                    <a:pt x="101598" y="254"/>
                  </a:lnTo>
                  <a:lnTo>
                    <a:pt x="91383" y="0"/>
                  </a:lnTo>
                  <a:lnTo>
                    <a:pt x="70673" y="5956"/>
                  </a:lnTo>
                  <a:lnTo>
                    <a:pt x="37188" y="28843"/>
                  </a:lnTo>
                  <a:lnTo>
                    <a:pt x="16364" y="50172"/>
                  </a:lnTo>
                  <a:lnTo>
                    <a:pt x="6526" y="68419"/>
                  </a:lnTo>
                  <a:lnTo>
                    <a:pt x="0" y="104012"/>
                  </a:lnTo>
                  <a:lnTo>
                    <a:pt x="4713" y="127443"/>
                  </a:lnTo>
                  <a:lnTo>
                    <a:pt x="33330" y="180564"/>
                  </a:lnTo>
                  <a:lnTo>
                    <a:pt x="46822" y="197341"/>
                  </a:lnTo>
                  <a:lnTo>
                    <a:pt x="73161" y="214350"/>
                  </a:lnTo>
                  <a:lnTo>
                    <a:pt x="92990" y="216646"/>
                  </a:lnTo>
                  <a:lnTo>
                    <a:pt x="113502" y="212598"/>
                  </a:lnTo>
                  <a:lnTo>
                    <a:pt x="165708" y="192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64033" y="417447"/>
              <a:ext cx="191248" cy="202469"/>
            </a:xfrm>
            <a:custGeom>
              <a:avLst/>
              <a:gdLst/>
              <a:ahLst/>
              <a:cxnLst/>
              <a:rect l="0" t="0" r="0" b="0"/>
              <a:pathLst>
                <a:path w="191248" h="202469">
                  <a:moveTo>
                    <a:pt x="147449" y="24749"/>
                  </a:moveTo>
                  <a:lnTo>
                    <a:pt x="92404" y="6791"/>
                  </a:lnTo>
                  <a:lnTo>
                    <a:pt x="67612" y="0"/>
                  </a:lnTo>
                  <a:lnTo>
                    <a:pt x="44115" y="2441"/>
                  </a:lnTo>
                  <a:lnTo>
                    <a:pt x="23144" y="11325"/>
                  </a:lnTo>
                  <a:lnTo>
                    <a:pt x="6024" y="23073"/>
                  </a:lnTo>
                  <a:lnTo>
                    <a:pt x="1693" y="30650"/>
                  </a:lnTo>
                  <a:lnTo>
                    <a:pt x="0" y="48429"/>
                  </a:lnTo>
                  <a:lnTo>
                    <a:pt x="6267" y="64909"/>
                  </a:lnTo>
                  <a:lnTo>
                    <a:pt x="11213" y="72580"/>
                  </a:lnTo>
                  <a:lnTo>
                    <a:pt x="19191" y="77693"/>
                  </a:lnTo>
                  <a:lnTo>
                    <a:pt x="52774" y="84890"/>
                  </a:lnTo>
                  <a:lnTo>
                    <a:pt x="114256" y="93111"/>
                  </a:lnTo>
                  <a:lnTo>
                    <a:pt x="156490" y="106970"/>
                  </a:lnTo>
                  <a:lnTo>
                    <a:pt x="173304" y="118224"/>
                  </a:lnTo>
                  <a:lnTo>
                    <a:pt x="185456" y="134144"/>
                  </a:lnTo>
                  <a:lnTo>
                    <a:pt x="190334" y="143303"/>
                  </a:lnTo>
                  <a:lnTo>
                    <a:pt x="191247" y="151748"/>
                  </a:lnTo>
                  <a:lnTo>
                    <a:pt x="186022" y="167371"/>
                  </a:lnTo>
                  <a:lnTo>
                    <a:pt x="169926" y="189320"/>
                  </a:lnTo>
                  <a:lnTo>
                    <a:pt x="150809" y="197328"/>
                  </a:lnTo>
                  <a:lnTo>
                    <a:pt x="100409" y="202468"/>
                  </a:lnTo>
                  <a:lnTo>
                    <a:pt x="54969" y="195078"/>
                  </a:lnTo>
                  <a:lnTo>
                    <a:pt x="21107" y="182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53596" y="430655"/>
              <a:ext cx="210570" cy="194442"/>
            </a:xfrm>
            <a:custGeom>
              <a:avLst/>
              <a:gdLst/>
              <a:ahLst/>
              <a:cxnLst/>
              <a:rect l="0" t="0" r="0" b="0"/>
              <a:pathLst>
                <a:path w="210570" h="194442">
                  <a:moveTo>
                    <a:pt x="0" y="85241"/>
                  </a:moveTo>
                  <a:lnTo>
                    <a:pt x="58616" y="85241"/>
                  </a:lnTo>
                  <a:lnTo>
                    <a:pt x="112790" y="91307"/>
                  </a:lnTo>
                  <a:lnTo>
                    <a:pt x="153392" y="85218"/>
                  </a:lnTo>
                  <a:lnTo>
                    <a:pt x="176969" y="75092"/>
                  </a:lnTo>
                  <a:lnTo>
                    <a:pt x="182320" y="67947"/>
                  </a:lnTo>
                  <a:lnTo>
                    <a:pt x="183547" y="59673"/>
                  </a:lnTo>
                  <a:lnTo>
                    <a:pt x="178672" y="42292"/>
                  </a:lnTo>
                  <a:lnTo>
                    <a:pt x="168707" y="26768"/>
                  </a:lnTo>
                  <a:lnTo>
                    <a:pt x="138764" y="4875"/>
                  </a:lnTo>
                  <a:lnTo>
                    <a:pt x="113535" y="0"/>
                  </a:lnTo>
                  <a:lnTo>
                    <a:pt x="87895" y="2902"/>
                  </a:lnTo>
                  <a:lnTo>
                    <a:pt x="54898" y="17690"/>
                  </a:lnTo>
                  <a:lnTo>
                    <a:pt x="37657" y="30262"/>
                  </a:lnTo>
                  <a:lnTo>
                    <a:pt x="25315" y="49887"/>
                  </a:lnTo>
                  <a:lnTo>
                    <a:pt x="20386" y="61672"/>
                  </a:lnTo>
                  <a:lnTo>
                    <a:pt x="18029" y="87244"/>
                  </a:lnTo>
                  <a:lnTo>
                    <a:pt x="22051" y="113037"/>
                  </a:lnTo>
                  <a:lnTo>
                    <a:pt x="37469" y="146119"/>
                  </a:lnTo>
                  <a:lnTo>
                    <a:pt x="50188" y="163381"/>
                  </a:lnTo>
                  <a:lnTo>
                    <a:pt x="76091" y="180663"/>
                  </a:lnTo>
                  <a:lnTo>
                    <a:pt x="105994" y="193193"/>
                  </a:lnTo>
                  <a:lnTo>
                    <a:pt x="126656" y="194441"/>
                  </a:lnTo>
                  <a:lnTo>
                    <a:pt x="168518" y="185710"/>
                  </a:lnTo>
                  <a:lnTo>
                    <a:pt x="210569" y="158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74694" y="398565"/>
              <a:ext cx="178986" cy="222617"/>
            </a:xfrm>
            <a:custGeom>
              <a:avLst/>
              <a:gdLst/>
              <a:ahLst/>
              <a:cxnLst/>
              <a:rect l="0" t="0" r="0" b="0"/>
              <a:pathLst>
                <a:path w="178986" h="222617">
                  <a:moveTo>
                    <a:pt x="0" y="54160"/>
                  </a:moveTo>
                  <a:lnTo>
                    <a:pt x="3119" y="111424"/>
                  </a:lnTo>
                  <a:lnTo>
                    <a:pt x="14654" y="166727"/>
                  </a:lnTo>
                  <a:lnTo>
                    <a:pt x="19792" y="209323"/>
                  </a:lnTo>
                  <a:lnTo>
                    <a:pt x="19513" y="188132"/>
                  </a:lnTo>
                  <a:lnTo>
                    <a:pt x="11943" y="132417"/>
                  </a:lnTo>
                  <a:lnTo>
                    <a:pt x="11978" y="72174"/>
                  </a:lnTo>
                  <a:lnTo>
                    <a:pt x="20187" y="36491"/>
                  </a:lnTo>
                  <a:lnTo>
                    <a:pt x="30809" y="18621"/>
                  </a:lnTo>
                  <a:lnTo>
                    <a:pt x="46448" y="5999"/>
                  </a:lnTo>
                  <a:lnTo>
                    <a:pt x="55532" y="996"/>
                  </a:lnTo>
                  <a:lnTo>
                    <a:pt x="65097" y="0"/>
                  </a:lnTo>
                  <a:lnTo>
                    <a:pt x="85084" y="5132"/>
                  </a:lnTo>
                  <a:lnTo>
                    <a:pt x="102546" y="18332"/>
                  </a:lnTo>
                  <a:lnTo>
                    <a:pt x="138849" y="58281"/>
                  </a:lnTo>
                  <a:lnTo>
                    <a:pt x="152925" y="89306"/>
                  </a:lnTo>
                  <a:lnTo>
                    <a:pt x="165041" y="147887"/>
                  </a:lnTo>
                  <a:lnTo>
                    <a:pt x="175242" y="207056"/>
                  </a:lnTo>
                  <a:lnTo>
                    <a:pt x="178985" y="222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6850" y="178984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8333" y="215311"/>
                  </a:lnTo>
                  <a:lnTo>
                    <a:pt x="9877" y="267737"/>
                  </a:lnTo>
                  <a:lnTo>
                    <a:pt x="10335" y="324604"/>
                  </a:lnTo>
                  <a:lnTo>
                    <a:pt x="13590" y="378499"/>
                  </a:lnTo>
                  <a:lnTo>
                    <a:pt x="25171" y="437933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90507" y="336911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25653" y="0"/>
                  </a:lnTo>
                  <a:lnTo>
                    <a:pt x="171479" y="0"/>
                  </a:lnTo>
                  <a:lnTo>
                    <a:pt x="115718" y="0"/>
                  </a:lnTo>
                  <a:lnTo>
                    <a:pt x="5964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1875" y="411478"/>
              <a:ext cx="260198" cy="280015"/>
            </a:xfrm>
            <a:custGeom>
              <a:avLst/>
              <a:gdLst/>
              <a:ahLst/>
              <a:cxnLst/>
              <a:rect l="0" t="0" r="0" b="0"/>
              <a:pathLst>
                <a:path w="260198" h="280015">
                  <a:moveTo>
                    <a:pt x="181358" y="20190"/>
                  </a:moveTo>
                  <a:lnTo>
                    <a:pt x="164590" y="9011"/>
                  </a:lnTo>
                  <a:lnTo>
                    <a:pt x="131806" y="2060"/>
                  </a:lnTo>
                  <a:lnTo>
                    <a:pt x="92456" y="0"/>
                  </a:lnTo>
                  <a:lnTo>
                    <a:pt x="68146" y="5757"/>
                  </a:lnTo>
                  <a:lnTo>
                    <a:pt x="23944" y="28517"/>
                  </a:lnTo>
                  <a:lnTo>
                    <a:pt x="8841" y="44948"/>
                  </a:lnTo>
                  <a:lnTo>
                    <a:pt x="3176" y="54243"/>
                  </a:lnTo>
                  <a:lnTo>
                    <a:pt x="0" y="73929"/>
                  </a:lnTo>
                  <a:lnTo>
                    <a:pt x="791" y="84092"/>
                  </a:lnTo>
                  <a:lnTo>
                    <a:pt x="4828" y="92037"/>
                  </a:lnTo>
                  <a:lnTo>
                    <a:pt x="18672" y="103985"/>
                  </a:lnTo>
                  <a:lnTo>
                    <a:pt x="51786" y="117288"/>
                  </a:lnTo>
                  <a:lnTo>
                    <a:pt x="104897" y="125027"/>
                  </a:lnTo>
                  <a:lnTo>
                    <a:pt x="160449" y="133489"/>
                  </a:lnTo>
                  <a:lnTo>
                    <a:pt x="216482" y="141096"/>
                  </a:lnTo>
                  <a:lnTo>
                    <a:pt x="247397" y="156100"/>
                  </a:lnTo>
                  <a:lnTo>
                    <a:pt x="253460" y="164609"/>
                  </a:lnTo>
                  <a:lnTo>
                    <a:pt x="260197" y="186541"/>
                  </a:lnTo>
                  <a:lnTo>
                    <a:pt x="258400" y="219608"/>
                  </a:lnTo>
                  <a:lnTo>
                    <a:pt x="247184" y="241011"/>
                  </a:lnTo>
                  <a:lnTo>
                    <a:pt x="239280" y="251632"/>
                  </a:lnTo>
                  <a:lnTo>
                    <a:pt x="218019" y="266553"/>
                  </a:lnTo>
                  <a:lnTo>
                    <a:pt x="192973" y="275914"/>
                  </a:lnTo>
                  <a:lnTo>
                    <a:pt x="150224" y="280014"/>
                  </a:lnTo>
                  <a:lnTo>
                    <a:pt x="96484" y="275509"/>
                  </a:lnTo>
                  <a:lnTo>
                    <a:pt x="33959" y="272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990714" y="221098"/>
            <a:ext cx="1192769" cy="607671"/>
            <a:chOff x="5990714" y="221098"/>
            <a:chExt cx="1192769" cy="607671"/>
          </a:xfrm>
        </p:grpSpPr>
        <p:sp>
          <p:nvSpPr>
            <p:cNvPr id="28" name="Freeform 27"/>
            <p:cNvSpPr/>
            <p:nvPr/>
          </p:nvSpPr>
          <p:spPr>
            <a:xfrm>
              <a:off x="5990714" y="252683"/>
              <a:ext cx="5591" cy="442198"/>
            </a:xfrm>
            <a:custGeom>
              <a:avLst/>
              <a:gdLst/>
              <a:ahLst/>
              <a:cxnLst/>
              <a:rect l="0" t="0" r="0" b="0"/>
              <a:pathLst>
                <a:path w="5591" h="442198">
                  <a:moveTo>
                    <a:pt x="1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10691"/>
                  </a:lnTo>
                  <a:lnTo>
                    <a:pt x="0" y="263249"/>
                  </a:lnTo>
                  <a:lnTo>
                    <a:pt x="0" y="312746"/>
                  </a:lnTo>
                  <a:lnTo>
                    <a:pt x="0" y="360168"/>
                  </a:lnTo>
                  <a:lnTo>
                    <a:pt x="5590" y="417415"/>
                  </a:lnTo>
                  <a:lnTo>
                    <a:pt x="5214" y="431183"/>
                  </a:lnTo>
                  <a:lnTo>
                    <a:pt x="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22886" y="239461"/>
              <a:ext cx="328809" cy="431351"/>
            </a:xfrm>
            <a:custGeom>
              <a:avLst/>
              <a:gdLst/>
              <a:ahLst/>
              <a:cxnLst/>
              <a:rect l="0" t="0" r="0" b="0"/>
              <a:pathLst>
                <a:path w="328809" h="431351">
                  <a:moveTo>
                    <a:pt x="162627" y="44808"/>
                  </a:moveTo>
                  <a:lnTo>
                    <a:pt x="145859" y="39219"/>
                  </a:lnTo>
                  <a:lnTo>
                    <a:pt x="128268" y="39594"/>
                  </a:lnTo>
                  <a:lnTo>
                    <a:pt x="118664" y="41332"/>
                  </a:lnTo>
                  <a:lnTo>
                    <a:pt x="57180" y="82876"/>
                  </a:lnTo>
                  <a:lnTo>
                    <a:pt x="42452" y="103451"/>
                  </a:lnTo>
                  <a:lnTo>
                    <a:pt x="17876" y="154788"/>
                  </a:lnTo>
                  <a:lnTo>
                    <a:pt x="6132" y="211158"/>
                  </a:lnTo>
                  <a:lnTo>
                    <a:pt x="0" y="271166"/>
                  </a:lnTo>
                  <a:lnTo>
                    <a:pt x="9360" y="323097"/>
                  </a:lnTo>
                  <a:lnTo>
                    <a:pt x="23644" y="368840"/>
                  </a:lnTo>
                  <a:lnTo>
                    <a:pt x="42418" y="394021"/>
                  </a:lnTo>
                  <a:lnTo>
                    <a:pt x="69687" y="415131"/>
                  </a:lnTo>
                  <a:lnTo>
                    <a:pt x="101164" y="428144"/>
                  </a:lnTo>
                  <a:lnTo>
                    <a:pt x="138437" y="431350"/>
                  </a:lnTo>
                  <a:lnTo>
                    <a:pt x="193799" y="419466"/>
                  </a:lnTo>
                  <a:lnTo>
                    <a:pt x="257165" y="377749"/>
                  </a:lnTo>
                  <a:lnTo>
                    <a:pt x="295497" y="337465"/>
                  </a:lnTo>
                  <a:lnTo>
                    <a:pt x="319565" y="275229"/>
                  </a:lnTo>
                  <a:lnTo>
                    <a:pt x="328808" y="214455"/>
                  </a:lnTo>
                  <a:lnTo>
                    <a:pt x="328294" y="154531"/>
                  </a:lnTo>
                  <a:lnTo>
                    <a:pt x="308088" y="100753"/>
                  </a:lnTo>
                  <a:lnTo>
                    <a:pt x="273506" y="46413"/>
                  </a:lnTo>
                  <a:lnTo>
                    <a:pt x="245393" y="22927"/>
                  </a:lnTo>
                  <a:lnTo>
                    <a:pt x="194019" y="0"/>
                  </a:lnTo>
                  <a:lnTo>
                    <a:pt x="134237" y="1530"/>
                  </a:lnTo>
                  <a:lnTo>
                    <a:pt x="120513" y="2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98676" y="270945"/>
              <a:ext cx="342573" cy="415494"/>
            </a:xfrm>
            <a:custGeom>
              <a:avLst/>
              <a:gdLst/>
              <a:ahLst/>
              <a:cxnLst/>
              <a:rect l="0" t="0" r="0" b="0"/>
              <a:pathLst>
                <a:path w="342573" h="415494">
                  <a:moveTo>
                    <a:pt x="134277" y="34381"/>
                  </a:moveTo>
                  <a:lnTo>
                    <a:pt x="111920" y="34381"/>
                  </a:lnTo>
                  <a:lnTo>
                    <a:pt x="94705" y="40620"/>
                  </a:lnTo>
                  <a:lnTo>
                    <a:pt x="64589" y="63689"/>
                  </a:lnTo>
                  <a:lnTo>
                    <a:pt x="37280" y="99182"/>
                  </a:lnTo>
                  <a:lnTo>
                    <a:pt x="15583" y="155998"/>
                  </a:lnTo>
                  <a:lnTo>
                    <a:pt x="2210" y="210309"/>
                  </a:lnTo>
                  <a:lnTo>
                    <a:pt x="0" y="250934"/>
                  </a:lnTo>
                  <a:lnTo>
                    <a:pt x="12249" y="313113"/>
                  </a:lnTo>
                  <a:lnTo>
                    <a:pt x="27800" y="343006"/>
                  </a:lnTo>
                  <a:lnTo>
                    <a:pt x="76866" y="397579"/>
                  </a:lnTo>
                  <a:lnTo>
                    <a:pt x="115576" y="414306"/>
                  </a:lnTo>
                  <a:lnTo>
                    <a:pt x="164091" y="415493"/>
                  </a:lnTo>
                  <a:lnTo>
                    <a:pt x="204332" y="408436"/>
                  </a:lnTo>
                  <a:lnTo>
                    <a:pt x="261763" y="374058"/>
                  </a:lnTo>
                  <a:lnTo>
                    <a:pt x="294554" y="345410"/>
                  </a:lnTo>
                  <a:lnTo>
                    <a:pt x="315257" y="316051"/>
                  </a:lnTo>
                  <a:lnTo>
                    <a:pt x="333327" y="264801"/>
                  </a:lnTo>
                  <a:lnTo>
                    <a:pt x="342572" y="204028"/>
                  </a:lnTo>
                  <a:lnTo>
                    <a:pt x="342058" y="145274"/>
                  </a:lnTo>
                  <a:lnTo>
                    <a:pt x="321069" y="82173"/>
                  </a:lnTo>
                  <a:lnTo>
                    <a:pt x="304396" y="52181"/>
                  </a:lnTo>
                  <a:lnTo>
                    <a:pt x="279049" y="28477"/>
                  </a:lnTo>
                  <a:lnTo>
                    <a:pt x="218275" y="0"/>
                  </a:lnTo>
                  <a:lnTo>
                    <a:pt x="194227" y="1943"/>
                  </a:lnTo>
                  <a:lnTo>
                    <a:pt x="163739" y="13071"/>
                  </a:lnTo>
                  <a:lnTo>
                    <a:pt x="144806" y="23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25673" y="221098"/>
              <a:ext cx="109717" cy="105920"/>
            </a:xfrm>
            <a:custGeom>
              <a:avLst/>
              <a:gdLst/>
              <a:ahLst/>
              <a:cxnLst/>
              <a:rect l="0" t="0" r="0" b="0"/>
              <a:pathLst>
                <a:path w="109717" h="105920">
                  <a:moveTo>
                    <a:pt x="54721" y="0"/>
                  </a:moveTo>
                  <a:lnTo>
                    <a:pt x="37953" y="5589"/>
                  </a:lnTo>
                  <a:lnTo>
                    <a:pt x="23481" y="17692"/>
                  </a:lnTo>
                  <a:lnTo>
                    <a:pt x="5300" y="44236"/>
                  </a:lnTo>
                  <a:lnTo>
                    <a:pt x="716" y="54057"/>
                  </a:lnTo>
                  <a:lnTo>
                    <a:pt x="0" y="62944"/>
                  </a:lnTo>
                  <a:lnTo>
                    <a:pt x="5445" y="79058"/>
                  </a:lnTo>
                  <a:lnTo>
                    <a:pt x="21663" y="101283"/>
                  </a:lnTo>
                  <a:lnTo>
                    <a:pt x="30343" y="104957"/>
                  </a:lnTo>
                  <a:lnTo>
                    <a:pt x="52465" y="105919"/>
                  </a:lnTo>
                  <a:lnTo>
                    <a:pt x="85637" y="94294"/>
                  </a:lnTo>
                  <a:lnTo>
                    <a:pt x="100827" y="79343"/>
                  </a:lnTo>
                  <a:lnTo>
                    <a:pt x="106515" y="70443"/>
                  </a:lnTo>
                  <a:lnTo>
                    <a:pt x="109716" y="51195"/>
                  </a:lnTo>
                  <a:lnTo>
                    <a:pt x="108931" y="41149"/>
                  </a:lnTo>
                  <a:lnTo>
                    <a:pt x="101821" y="23748"/>
                  </a:lnTo>
                  <a:lnTo>
                    <a:pt x="96650" y="15832"/>
                  </a:lnTo>
                  <a:lnTo>
                    <a:pt x="90862" y="11724"/>
                  </a:lnTo>
                  <a:lnTo>
                    <a:pt x="84664" y="10156"/>
                  </a:lnTo>
                  <a:lnTo>
                    <a:pt x="6524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27751" y="263212"/>
              <a:ext cx="210571" cy="536954"/>
            </a:xfrm>
            <a:custGeom>
              <a:avLst/>
              <a:gdLst/>
              <a:ahLst/>
              <a:cxnLst/>
              <a:rect l="0" t="0" r="0" b="0"/>
              <a:pathLst>
                <a:path w="210571" h="536954">
                  <a:moveTo>
                    <a:pt x="210570" y="0"/>
                  </a:moveTo>
                  <a:lnTo>
                    <a:pt x="183059" y="53875"/>
                  </a:lnTo>
                  <a:lnTo>
                    <a:pt x="160317" y="115922"/>
                  </a:lnTo>
                  <a:lnTo>
                    <a:pt x="134831" y="174059"/>
                  </a:lnTo>
                  <a:lnTo>
                    <a:pt x="119614" y="228531"/>
                  </a:lnTo>
                  <a:lnTo>
                    <a:pt x="102222" y="284351"/>
                  </a:lnTo>
                  <a:lnTo>
                    <a:pt x="82193" y="340438"/>
                  </a:lnTo>
                  <a:lnTo>
                    <a:pt x="63365" y="402280"/>
                  </a:lnTo>
                  <a:lnTo>
                    <a:pt x="44479" y="462157"/>
                  </a:lnTo>
                  <a:lnTo>
                    <a:pt x="15016" y="522819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37292" y="684352"/>
              <a:ext cx="146191" cy="144417"/>
            </a:xfrm>
            <a:custGeom>
              <a:avLst/>
              <a:gdLst/>
              <a:ahLst/>
              <a:cxnLst/>
              <a:rect l="0" t="0" r="0" b="0"/>
              <a:pathLst>
                <a:path w="146191" h="144417">
                  <a:moveTo>
                    <a:pt x="90500" y="31585"/>
                  </a:moveTo>
                  <a:lnTo>
                    <a:pt x="79322" y="20407"/>
                  </a:lnTo>
                  <a:lnTo>
                    <a:pt x="72520" y="18284"/>
                  </a:lnTo>
                  <a:lnTo>
                    <a:pt x="55603" y="19045"/>
                  </a:lnTo>
                  <a:lnTo>
                    <a:pt x="39506" y="26402"/>
                  </a:lnTo>
                  <a:lnTo>
                    <a:pt x="24552" y="38640"/>
                  </a:lnTo>
                  <a:lnTo>
                    <a:pt x="10107" y="55778"/>
                  </a:lnTo>
                  <a:lnTo>
                    <a:pt x="2127" y="78212"/>
                  </a:lnTo>
                  <a:lnTo>
                    <a:pt x="0" y="90746"/>
                  </a:lnTo>
                  <a:lnTo>
                    <a:pt x="3875" y="110911"/>
                  </a:lnTo>
                  <a:lnTo>
                    <a:pt x="8183" y="119564"/>
                  </a:lnTo>
                  <a:lnTo>
                    <a:pt x="22329" y="132298"/>
                  </a:lnTo>
                  <a:lnTo>
                    <a:pt x="41485" y="140688"/>
                  </a:lnTo>
                  <a:lnTo>
                    <a:pt x="65596" y="144416"/>
                  </a:lnTo>
                  <a:lnTo>
                    <a:pt x="88791" y="139834"/>
                  </a:lnTo>
                  <a:lnTo>
                    <a:pt x="118460" y="124100"/>
                  </a:lnTo>
                  <a:lnTo>
                    <a:pt x="133343" y="110138"/>
                  </a:lnTo>
                  <a:lnTo>
                    <a:pt x="143857" y="92234"/>
                  </a:lnTo>
                  <a:lnTo>
                    <a:pt x="146190" y="69459"/>
                  </a:lnTo>
                  <a:lnTo>
                    <a:pt x="142158" y="46078"/>
                  </a:lnTo>
                  <a:lnTo>
                    <a:pt x="132566" y="27888"/>
                  </a:lnTo>
                  <a:lnTo>
                    <a:pt x="117386" y="15124"/>
                  </a:lnTo>
                  <a:lnTo>
                    <a:pt x="905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686423" y="157927"/>
            <a:ext cx="1557599" cy="793358"/>
            <a:chOff x="7686423" y="157927"/>
            <a:chExt cx="1557599" cy="793358"/>
          </a:xfrm>
        </p:grpSpPr>
        <p:sp>
          <p:nvSpPr>
            <p:cNvPr id="35" name="Freeform 34"/>
            <p:cNvSpPr/>
            <p:nvPr/>
          </p:nvSpPr>
          <p:spPr>
            <a:xfrm>
              <a:off x="7686423" y="157927"/>
              <a:ext cx="262593" cy="789638"/>
            </a:xfrm>
            <a:custGeom>
              <a:avLst/>
              <a:gdLst/>
              <a:ahLst/>
              <a:cxnLst/>
              <a:rect l="0" t="0" r="0" b="0"/>
              <a:pathLst>
                <a:path w="262593" h="789638">
                  <a:moveTo>
                    <a:pt x="262592" y="0"/>
                  </a:moveTo>
                  <a:lnTo>
                    <a:pt x="201719" y="50995"/>
                  </a:lnTo>
                  <a:lnTo>
                    <a:pt x="149176" y="111278"/>
                  </a:lnTo>
                  <a:lnTo>
                    <a:pt x="113169" y="151481"/>
                  </a:lnTo>
                  <a:lnTo>
                    <a:pt x="75567" y="213004"/>
                  </a:lnTo>
                  <a:lnTo>
                    <a:pt x="43908" y="273955"/>
                  </a:lnTo>
                  <a:lnTo>
                    <a:pt x="20649" y="336931"/>
                  </a:lnTo>
                  <a:lnTo>
                    <a:pt x="6441" y="395797"/>
                  </a:lnTo>
                  <a:lnTo>
                    <a:pt x="1472" y="448986"/>
                  </a:lnTo>
                  <a:lnTo>
                    <a:pt x="0" y="507379"/>
                  </a:lnTo>
                  <a:lnTo>
                    <a:pt x="5153" y="563546"/>
                  </a:lnTo>
                  <a:lnTo>
                    <a:pt x="19677" y="617232"/>
                  </a:lnTo>
                  <a:lnTo>
                    <a:pt x="45547" y="679370"/>
                  </a:lnTo>
                  <a:lnTo>
                    <a:pt x="67392" y="720181"/>
                  </a:lnTo>
                  <a:lnTo>
                    <a:pt x="115830" y="763781"/>
                  </a:lnTo>
                  <a:lnTo>
                    <a:pt x="146968" y="780156"/>
                  </a:lnTo>
                  <a:lnTo>
                    <a:pt x="204660" y="788389"/>
                  </a:lnTo>
                  <a:lnTo>
                    <a:pt x="231007" y="789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83606" y="583233"/>
              <a:ext cx="339152" cy="262294"/>
            </a:xfrm>
            <a:custGeom>
              <a:avLst/>
              <a:gdLst/>
              <a:ahLst/>
              <a:cxnLst/>
              <a:rect l="0" t="0" r="0" b="0"/>
              <a:pathLst>
                <a:path w="339152" h="262294">
                  <a:moveTo>
                    <a:pt x="212809" y="153761"/>
                  </a:moveTo>
                  <a:lnTo>
                    <a:pt x="221141" y="116283"/>
                  </a:lnTo>
                  <a:lnTo>
                    <a:pt x="220021" y="91481"/>
                  </a:lnTo>
                  <a:lnTo>
                    <a:pt x="206237" y="53550"/>
                  </a:lnTo>
                  <a:lnTo>
                    <a:pt x="173801" y="11002"/>
                  </a:lnTo>
                  <a:lnTo>
                    <a:pt x="153748" y="2575"/>
                  </a:lnTo>
                  <a:lnTo>
                    <a:pt x="130407" y="0"/>
                  </a:lnTo>
                  <a:lnTo>
                    <a:pt x="108335" y="2755"/>
                  </a:lnTo>
                  <a:lnTo>
                    <a:pt x="89947" y="10998"/>
                  </a:lnTo>
                  <a:lnTo>
                    <a:pt x="73975" y="23631"/>
                  </a:lnTo>
                  <a:lnTo>
                    <a:pt x="37537" y="76010"/>
                  </a:lnTo>
                  <a:lnTo>
                    <a:pt x="10467" y="129781"/>
                  </a:lnTo>
                  <a:lnTo>
                    <a:pt x="826" y="157531"/>
                  </a:lnTo>
                  <a:lnTo>
                    <a:pt x="0" y="205051"/>
                  </a:lnTo>
                  <a:lnTo>
                    <a:pt x="7165" y="244998"/>
                  </a:lnTo>
                  <a:lnTo>
                    <a:pt x="13711" y="253190"/>
                  </a:lnTo>
                  <a:lnTo>
                    <a:pt x="33464" y="262293"/>
                  </a:lnTo>
                  <a:lnTo>
                    <a:pt x="57841" y="260099"/>
                  </a:lnTo>
                  <a:lnTo>
                    <a:pt x="81932" y="251325"/>
                  </a:lnTo>
                  <a:lnTo>
                    <a:pt x="108650" y="232062"/>
                  </a:lnTo>
                  <a:lnTo>
                    <a:pt x="145814" y="178977"/>
                  </a:lnTo>
                  <a:lnTo>
                    <a:pt x="169728" y="122724"/>
                  </a:lnTo>
                  <a:lnTo>
                    <a:pt x="190131" y="80170"/>
                  </a:lnTo>
                  <a:lnTo>
                    <a:pt x="193011" y="76624"/>
                  </a:lnTo>
                  <a:lnTo>
                    <a:pt x="193761" y="77770"/>
                  </a:lnTo>
                  <a:lnTo>
                    <a:pt x="192148" y="110415"/>
                  </a:lnTo>
                  <a:lnTo>
                    <a:pt x="203256" y="164128"/>
                  </a:lnTo>
                  <a:lnTo>
                    <a:pt x="222100" y="206372"/>
                  </a:lnTo>
                  <a:lnTo>
                    <a:pt x="247148" y="232391"/>
                  </a:lnTo>
                  <a:lnTo>
                    <a:pt x="257928" y="236597"/>
                  </a:lnTo>
                  <a:lnTo>
                    <a:pt x="282384" y="238150"/>
                  </a:lnTo>
                  <a:lnTo>
                    <a:pt x="339151" y="216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37747" y="305326"/>
              <a:ext cx="27124" cy="515897"/>
            </a:xfrm>
            <a:custGeom>
              <a:avLst/>
              <a:gdLst/>
              <a:ahLst/>
              <a:cxnLst/>
              <a:rect l="0" t="0" r="0" b="0"/>
              <a:pathLst>
                <a:path w="27124" h="515897">
                  <a:moveTo>
                    <a:pt x="6066" y="0"/>
                  </a:moveTo>
                  <a:lnTo>
                    <a:pt x="0" y="42027"/>
                  </a:lnTo>
                  <a:lnTo>
                    <a:pt x="3749" y="92131"/>
                  </a:lnTo>
                  <a:lnTo>
                    <a:pt x="5036" y="134924"/>
                  </a:lnTo>
                  <a:lnTo>
                    <a:pt x="5609" y="181239"/>
                  </a:lnTo>
                  <a:lnTo>
                    <a:pt x="5863" y="227949"/>
                  </a:lnTo>
                  <a:lnTo>
                    <a:pt x="6006" y="291369"/>
                  </a:lnTo>
                  <a:lnTo>
                    <a:pt x="9175" y="352785"/>
                  </a:lnTo>
                  <a:lnTo>
                    <a:pt x="15129" y="410237"/>
                  </a:lnTo>
                  <a:lnTo>
                    <a:pt x="17476" y="468336"/>
                  </a:lnTo>
                  <a:lnTo>
                    <a:pt x="2712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80684" y="294797"/>
              <a:ext cx="1" cy="547483"/>
            </a:xfrm>
            <a:custGeom>
              <a:avLst/>
              <a:gdLst/>
              <a:ahLst/>
              <a:cxnLst/>
              <a:rect l="0" t="0" r="0" b="0"/>
              <a:pathLst>
                <a:path w="1" h="547483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81759"/>
                  </a:lnTo>
                  <a:lnTo>
                    <a:pt x="0" y="238688"/>
                  </a:lnTo>
                  <a:lnTo>
                    <a:pt x="0" y="298060"/>
                  </a:lnTo>
                  <a:lnTo>
                    <a:pt x="0" y="351527"/>
                  </a:lnTo>
                  <a:lnTo>
                    <a:pt x="0" y="408703"/>
                  </a:lnTo>
                  <a:lnTo>
                    <a:pt x="0" y="459569"/>
                  </a:lnTo>
                  <a:lnTo>
                    <a:pt x="0" y="518678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58122" y="684352"/>
              <a:ext cx="251522" cy="266933"/>
            </a:xfrm>
            <a:custGeom>
              <a:avLst/>
              <a:gdLst/>
              <a:ahLst/>
              <a:cxnLst/>
              <a:rect l="0" t="0" r="0" b="0"/>
              <a:pathLst>
                <a:path w="251522" h="266933">
                  <a:moveTo>
                    <a:pt x="159515" y="21057"/>
                  </a:moveTo>
                  <a:lnTo>
                    <a:pt x="125893" y="14991"/>
                  </a:lnTo>
                  <a:lnTo>
                    <a:pt x="100898" y="17581"/>
                  </a:lnTo>
                  <a:lnTo>
                    <a:pt x="80430" y="25751"/>
                  </a:lnTo>
                  <a:lnTo>
                    <a:pt x="42638" y="55649"/>
                  </a:lnTo>
                  <a:lnTo>
                    <a:pt x="10705" y="108800"/>
                  </a:lnTo>
                  <a:lnTo>
                    <a:pt x="4157" y="121667"/>
                  </a:lnTo>
                  <a:lnTo>
                    <a:pt x="0" y="148440"/>
                  </a:lnTo>
                  <a:lnTo>
                    <a:pt x="6863" y="198167"/>
                  </a:lnTo>
                  <a:lnTo>
                    <a:pt x="21738" y="231072"/>
                  </a:lnTo>
                  <a:lnTo>
                    <a:pt x="40569" y="246198"/>
                  </a:lnTo>
                  <a:lnTo>
                    <a:pt x="85197" y="265441"/>
                  </a:lnTo>
                  <a:lnTo>
                    <a:pt x="106598" y="266932"/>
                  </a:lnTo>
                  <a:lnTo>
                    <a:pt x="127808" y="262526"/>
                  </a:lnTo>
                  <a:lnTo>
                    <a:pt x="180556" y="234122"/>
                  </a:lnTo>
                  <a:lnTo>
                    <a:pt x="214277" y="198454"/>
                  </a:lnTo>
                  <a:lnTo>
                    <a:pt x="244989" y="147190"/>
                  </a:lnTo>
                  <a:lnTo>
                    <a:pt x="251521" y="104573"/>
                  </a:lnTo>
                  <a:lnTo>
                    <a:pt x="247867" y="66079"/>
                  </a:lnTo>
                  <a:lnTo>
                    <a:pt x="239337" y="46526"/>
                  </a:lnTo>
                  <a:lnTo>
                    <a:pt x="226577" y="30037"/>
                  </a:lnTo>
                  <a:lnTo>
                    <a:pt x="200832" y="9940"/>
                  </a:lnTo>
                  <a:lnTo>
                    <a:pt x="1700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67449" y="299295"/>
              <a:ext cx="176573" cy="637742"/>
            </a:xfrm>
            <a:custGeom>
              <a:avLst/>
              <a:gdLst/>
              <a:ahLst/>
              <a:cxnLst/>
              <a:rect l="0" t="0" r="0" b="0"/>
              <a:pathLst>
                <a:path w="176573" h="637742">
                  <a:moveTo>
                    <a:pt x="71286" y="637741"/>
                  </a:moveTo>
                  <a:lnTo>
                    <a:pt x="65698" y="579124"/>
                  </a:lnTo>
                  <a:lnTo>
                    <a:pt x="62222" y="533155"/>
                  </a:lnTo>
                  <a:lnTo>
                    <a:pt x="50013" y="476901"/>
                  </a:lnTo>
                  <a:lnTo>
                    <a:pt x="37168" y="415779"/>
                  </a:lnTo>
                  <a:lnTo>
                    <a:pt x="25952" y="353216"/>
                  </a:lnTo>
                  <a:lnTo>
                    <a:pt x="20809" y="301403"/>
                  </a:lnTo>
                  <a:lnTo>
                    <a:pt x="11836" y="246870"/>
                  </a:lnTo>
                  <a:lnTo>
                    <a:pt x="8048" y="195544"/>
                  </a:lnTo>
                  <a:lnTo>
                    <a:pt x="0" y="138742"/>
                  </a:lnTo>
                  <a:lnTo>
                    <a:pt x="3653" y="77479"/>
                  </a:lnTo>
                  <a:lnTo>
                    <a:pt x="17972" y="40069"/>
                  </a:lnTo>
                  <a:lnTo>
                    <a:pt x="42622" y="12347"/>
                  </a:lnTo>
                  <a:lnTo>
                    <a:pt x="65175" y="2989"/>
                  </a:lnTo>
                  <a:lnTo>
                    <a:pt x="89628" y="0"/>
                  </a:lnTo>
                  <a:lnTo>
                    <a:pt x="112194" y="2570"/>
                  </a:lnTo>
                  <a:lnTo>
                    <a:pt x="130801" y="10732"/>
                  </a:lnTo>
                  <a:lnTo>
                    <a:pt x="176572" y="48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91337" y="621181"/>
              <a:ext cx="189514" cy="10096"/>
            </a:xfrm>
            <a:custGeom>
              <a:avLst/>
              <a:gdLst/>
              <a:ahLst/>
              <a:cxnLst/>
              <a:rect l="0" t="0" r="0" b="0"/>
              <a:pathLst>
                <a:path w="189514" h="10096">
                  <a:moveTo>
                    <a:pt x="189513" y="0"/>
                  </a:moveTo>
                  <a:lnTo>
                    <a:pt x="152035" y="8333"/>
                  </a:lnTo>
                  <a:lnTo>
                    <a:pt x="100611" y="10095"/>
                  </a:lnTo>
                  <a:lnTo>
                    <a:pt x="40497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179191" y="900596"/>
            <a:ext cx="4855810" cy="689208"/>
            <a:chOff x="1179191" y="900596"/>
            <a:chExt cx="4855810" cy="689208"/>
          </a:xfrm>
        </p:grpSpPr>
        <p:sp>
          <p:nvSpPr>
            <p:cNvPr id="43" name="Freeform 42"/>
            <p:cNvSpPr/>
            <p:nvPr/>
          </p:nvSpPr>
          <p:spPr>
            <a:xfrm>
              <a:off x="1298298" y="1010735"/>
              <a:ext cx="59879" cy="442198"/>
            </a:xfrm>
            <a:custGeom>
              <a:avLst/>
              <a:gdLst/>
              <a:ahLst/>
              <a:cxnLst/>
              <a:rect l="0" t="0" r="0" b="0"/>
              <a:pathLst>
                <a:path w="59879" h="442198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6816"/>
                  </a:lnTo>
                  <a:lnTo>
                    <a:pt x="15377" y="190932"/>
                  </a:lnTo>
                  <a:lnTo>
                    <a:pt x="25115" y="242186"/>
                  </a:lnTo>
                  <a:lnTo>
                    <a:pt x="35767" y="298964"/>
                  </a:lnTo>
                  <a:lnTo>
                    <a:pt x="43807" y="360222"/>
                  </a:lnTo>
                  <a:lnTo>
                    <a:pt x="56952" y="422144"/>
                  </a:lnTo>
                  <a:lnTo>
                    <a:pt x="59878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79191" y="1200248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9068" y="11453"/>
                  </a:lnTo>
                  <a:lnTo>
                    <a:pt x="147418" y="27028"/>
                  </a:lnTo>
                  <a:lnTo>
                    <a:pt x="94067" y="33805"/>
                  </a:lnTo>
                  <a:lnTo>
                    <a:pt x="32879" y="4606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73989" y="989678"/>
              <a:ext cx="379027" cy="433289"/>
            </a:xfrm>
            <a:custGeom>
              <a:avLst/>
              <a:gdLst/>
              <a:ahLst/>
              <a:cxnLst/>
              <a:rect l="0" t="0" r="0" b="0"/>
              <a:pathLst>
                <a:path w="379027" h="433289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51117"/>
                  </a:lnTo>
                  <a:lnTo>
                    <a:pt x="21331" y="208552"/>
                  </a:lnTo>
                  <a:lnTo>
                    <a:pt x="28547" y="265734"/>
                  </a:lnTo>
                  <a:lnTo>
                    <a:pt x="33805" y="324011"/>
                  </a:lnTo>
                  <a:lnTo>
                    <a:pt x="39652" y="375204"/>
                  </a:lnTo>
                  <a:lnTo>
                    <a:pt x="47856" y="433288"/>
                  </a:lnTo>
                  <a:lnTo>
                    <a:pt x="47112" y="432748"/>
                  </a:lnTo>
                  <a:lnTo>
                    <a:pt x="45446" y="428879"/>
                  </a:lnTo>
                  <a:lnTo>
                    <a:pt x="42553" y="373229"/>
                  </a:lnTo>
                  <a:lnTo>
                    <a:pt x="47790" y="318869"/>
                  </a:lnTo>
                  <a:lnTo>
                    <a:pt x="61260" y="275506"/>
                  </a:lnTo>
                  <a:lnTo>
                    <a:pt x="72460" y="258538"/>
                  </a:lnTo>
                  <a:lnTo>
                    <a:pt x="79892" y="255417"/>
                  </a:lnTo>
                  <a:lnTo>
                    <a:pt x="88357" y="255676"/>
                  </a:lnTo>
                  <a:lnTo>
                    <a:pt x="105950" y="262203"/>
                  </a:lnTo>
                  <a:lnTo>
                    <a:pt x="121568" y="272902"/>
                  </a:lnTo>
                  <a:lnTo>
                    <a:pt x="133189" y="288576"/>
                  </a:lnTo>
                  <a:lnTo>
                    <a:pt x="157605" y="347819"/>
                  </a:lnTo>
                  <a:lnTo>
                    <a:pt x="177491" y="389629"/>
                  </a:lnTo>
                  <a:lnTo>
                    <a:pt x="180329" y="393114"/>
                  </a:lnTo>
                  <a:lnTo>
                    <a:pt x="181051" y="391928"/>
                  </a:lnTo>
                  <a:lnTo>
                    <a:pt x="180362" y="387627"/>
                  </a:lnTo>
                  <a:lnTo>
                    <a:pt x="184982" y="364807"/>
                  </a:lnTo>
                  <a:lnTo>
                    <a:pt x="196858" y="348920"/>
                  </a:lnTo>
                  <a:lnTo>
                    <a:pt x="213835" y="335230"/>
                  </a:lnTo>
                  <a:lnTo>
                    <a:pt x="274028" y="309305"/>
                  </a:lnTo>
                  <a:lnTo>
                    <a:pt x="335767" y="286651"/>
                  </a:lnTo>
                  <a:lnTo>
                    <a:pt x="352391" y="275189"/>
                  </a:lnTo>
                  <a:lnTo>
                    <a:pt x="356590" y="267688"/>
                  </a:lnTo>
                  <a:lnTo>
                    <a:pt x="358136" y="249994"/>
                  </a:lnTo>
                  <a:lnTo>
                    <a:pt x="351804" y="233551"/>
                  </a:lnTo>
                  <a:lnTo>
                    <a:pt x="346840" y="225891"/>
                  </a:lnTo>
                  <a:lnTo>
                    <a:pt x="331966" y="214260"/>
                  </a:lnTo>
                  <a:lnTo>
                    <a:pt x="312487" y="206361"/>
                  </a:lnTo>
                  <a:lnTo>
                    <a:pt x="288232" y="202850"/>
                  </a:lnTo>
                  <a:lnTo>
                    <a:pt x="264974" y="207529"/>
                  </a:lnTo>
                  <a:lnTo>
                    <a:pt x="235268" y="223317"/>
                  </a:lnTo>
                  <a:lnTo>
                    <a:pt x="227036" y="229597"/>
                  </a:lnTo>
                  <a:lnTo>
                    <a:pt x="214769" y="249052"/>
                  </a:lnTo>
                  <a:lnTo>
                    <a:pt x="197362" y="294081"/>
                  </a:lnTo>
                  <a:lnTo>
                    <a:pt x="196121" y="315536"/>
                  </a:lnTo>
                  <a:lnTo>
                    <a:pt x="204856" y="357906"/>
                  </a:lnTo>
                  <a:lnTo>
                    <a:pt x="220056" y="389536"/>
                  </a:lnTo>
                  <a:lnTo>
                    <a:pt x="238963" y="404364"/>
                  </a:lnTo>
                  <a:lnTo>
                    <a:pt x="262963" y="413684"/>
                  </a:lnTo>
                  <a:lnTo>
                    <a:pt x="289228" y="417826"/>
                  </a:lnTo>
                  <a:lnTo>
                    <a:pt x="313380" y="413428"/>
                  </a:lnTo>
                  <a:lnTo>
                    <a:pt x="369450" y="384588"/>
                  </a:lnTo>
                  <a:lnTo>
                    <a:pt x="37902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98080" y="900596"/>
              <a:ext cx="186604" cy="493336"/>
            </a:xfrm>
            <a:custGeom>
              <a:avLst/>
              <a:gdLst/>
              <a:ahLst/>
              <a:cxnLst/>
              <a:rect l="0" t="0" r="0" b="0"/>
              <a:pathLst>
                <a:path w="186604" h="493336">
                  <a:moveTo>
                    <a:pt x="155018" y="373352"/>
                  </a:moveTo>
                  <a:lnTo>
                    <a:pt x="137037" y="342070"/>
                  </a:lnTo>
                  <a:lnTo>
                    <a:pt x="120120" y="325913"/>
                  </a:lnTo>
                  <a:lnTo>
                    <a:pt x="97784" y="317173"/>
                  </a:lnTo>
                  <a:lnTo>
                    <a:pt x="85277" y="314842"/>
                  </a:lnTo>
                  <a:lnTo>
                    <a:pt x="62021" y="318492"/>
                  </a:lnTo>
                  <a:lnTo>
                    <a:pt x="41156" y="329082"/>
                  </a:lnTo>
                  <a:lnTo>
                    <a:pt x="24084" y="345488"/>
                  </a:lnTo>
                  <a:lnTo>
                    <a:pt x="6908" y="374454"/>
                  </a:lnTo>
                  <a:lnTo>
                    <a:pt x="0" y="410853"/>
                  </a:lnTo>
                  <a:lnTo>
                    <a:pt x="3542" y="445685"/>
                  </a:lnTo>
                  <a:lnTo>
                    <a:pt x="17589" y="478232"/>
                  </a:lnTo>
                  <a:lnTo>
                    <a:pt x="25964" y="485386"/>
                  </a:lnTo>
                  <a:lnTo>
                    <a:pt x="47748" y="493335"/>
                  </a:lnTo>
                  <a:lnTo>
                    <a:pt x="57768" y="493115"/>
                  </a:lnTo>
                  <a:lnTo>
                    <a:pt x="75141" y="486631"/>
                  </a:lnTo>
                  <a:lnTo>
                    <a:pt x="98076" y="464238"/>
                  </a:lnTo>
                  <a:lnTo>
                    <a:pt x="125524" y="411836"/>
                  </a:lnTo>
                  <a:lnTo>
                    <a:pt x="146333" y="353008"/>
                  </a:lnTo>
                  <a:lnTo>
                    <a:pt x="158034" y="302333"/>
                  </a:lnTo>
                  <a:lnTo>
                    <a:pt x="163320" y="250274"/>
                  </a:lnTo>
                  <a:lnTo>
                    <a:pt x="164887" y="197804"/>
                  </a:lnTo>
                  <a:lnTo>
                    <a:pt x="159762" y="139624"/>
                  </a:lnTo>
                  <a:lnTo>
                    <a:pt x="150834" y="83520"/>
                  </a:lnTo>
                  <a:lnTo>
                    <a:pt x="137337" y="28972"/>
                  </a:lnTo>
                  <a:lnTo>
                    <a:pt x="130392" y="6215"/>
                  </a:lnTo>
                  <a:lnTo>
                    <a:pt x="125733" y="1082"/>
                  </a:lnTo>
                  <a:lnTo>
                    <a:pt x="120287" y="0"/>
                  </a:lnTo>
                  <a:lnTo>
                    <a:pt x="114316" y="1618"/>
                  </a:lnTo>
                  <a:lnTo>
                    <a:pt x="111506" y="7376"/>
                  </a:lnTo>
                  <a:lnTo>
                    <a:pt x="106561" y="68093"/>
                  </a:lnTo>
                  <a:lnTo>
                    <a:pt x="111305" y="116392"/>
                  </a:lnTo>
                  <a:lnTo>
                    <a:pt x="115550" y="167754"/>
                  </a:lnTo>
                  <a:lnTo>
                    <a:pt x="121097" y="224306"/>
                  </a:lnTo>
                  <a:lnTo>
                    <a:pt x="128560" y="284639"/>
                  </a:lnTo>
                  <a:lnTo>
                    <a:pt x="134064" y="337588"/>
                  </a:lnTo>
                  <a:lnTo>
                    <a:pt x="148475" y="393858"/>
                  </a:lnTo>
                  <a:lnTo>
                    <a:pt x="163301" y="435244"/>
                  </a:lnTo>
                  <a:lnTo>
                    <a:pt x="186603" y="468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40224" y="1162990"/>
              <a:ext cx="260315" cy="208804"/>
            </a:xfrm>
            <a:custGeom>
              <a:avLst/>
              <a:gdLst/>
              <a:ahLst/>
              <a:cxnLst/>
              <a:rect l="0" t="0" r="0" b="0"/>
              <a:pathLst>
                <a:path w="260315" h="208804">
                  <a:moveTo>
                    <a:pt x="133973" y="121486"/>
                  </a:moveTo>
                  <a:lnTo>
                    <a:pt x="142306" y="84008"/>
                  </a:lnTo>
                  <a:lnTo>
                    <a:pt x="141186" y="60376"/>
                  </a:lnTo>
                  <a:lnTo>
                    <a:pt x="127401" y="28510"/>
                  </a:lnTo>
                  <a:lnTo>
                    <a:pt x="115064" y="11533"/>
                  </a:lnTo>
                  <a:lnTo>
                    <a:pt x="95543" y="2428"/>
                  </a:lnTo>
                  <a:lnTo>
                    <a:pt x="83786" y="0"/>
                  </a:lnTo>
                  <a:lnTo>
                    <a:pt x="61365" y="3542"/>
                  </a:lnTo>
                  <a:lnTo>
                    <a:pt x="40871" y="14084"/>
                  </a:lnTo>
                  <a:lnTo>
                    <a:pt x="23964" y="30468"/>
                  </a:lnTo>
                  <a:lnTo>
                    <a:pt x="6881" y="70601"/>
                  </a:lnTo>
                  <a:lnTo>
                    <a:pt x="0" y="119537"/>
                  </a:lnTo>
                  <a:lnTo>
                    <a:pt x="3550" y="159903"/>
                  </a:lnTo>
                  <a:lnTo>
                    <a:pt x="12056" y="179895"/>
                  </a:lnTo>
                  <a:lnTo>
                    <a:pt x="17600" y="188501"/>
                  </a:lnTo>
                  <a:lnTo>
                    <a:pt x="33118" y="201183"/>
                  </a:lnTo>
                  <a:lnTo>
                    <a:pt x="42170" y="206203"/>
                  </a:lnTo>
                  <a:lnTo>
                    <a:pt x="61586" y="208661"/>
                  </a:lnTo>
                  <a:lnTo>
                    <a:pt x="80744" y="204684"/>
                  </a:lnTo>
                  <a:lnTo>
                    <a:pt x="112106" y="183067"/>
                  </a:lnTo>
                  <a:lnTo>
                    <a:pt x="119395" y="176578"/>
                  </a:lnTo>
                  <a:lnTo>
                    <a:pt x="135242" y="145089"/>
                  </a:lnTo>
                  <a:lnTo>
                    <a:pt x="151615" y="87116"/>
                  </a:lnTo>
                  <a:lnTo>
                    <a:pt x="152342" y="68776"/>
                  </a:lnTo>
                  <a:lnTo>
                    <a:pt x="150898" y="68799"/>
                  </a:lnTo>
                  <a:lnTo>
                    <a:pt x="148766" y="72323"/>
                  </a:lnTo>
                  <a:lnTo>
                    <a:pt x="151354" y="99640"/>
                  </a:lnTo>
                  <a:lnTo>
                    <a:pt x="163879" y="142387"/>
                  </a:lnTo>
                  <a:lnTo>
                    <a:pt x="187670" y="181507"/>
                  </a:lnTo>
                  <a:lnTo>
                    <a:pt x="202292" y="196125"/>
                  </a:lnTo>
                  <a:lnTo>
                    <a:pt x="220488" y="206522"/>
                  </a:lnTo>
                  <a:lnTo>
                    <a:pt x="237155" y="208803"/>
                  </a:lnTo>
                  <a:lnTo>
                    <a:pt x="260314" y="205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68649" y="915979"/>
              <a:ext cx="37175" cy="463255"/>
            </a:xfrm>
            <a:custGeom>
              <a:avLst/>
              <a:gdLst/>
              <a:ahLst/>
              <a:cxnLst/>
              <a:rect l="0" t="0" r="0" b="0"/>
              <a:pathLst>
                <a:path w="37175" h="463255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131" y="130903"/>
                  </a:lnTo>
                  <a:lnTo>
                    <a:pt x="8573" y="181506"/>
                  </a:lnTo>
                  <a:lnTo>
                    <a:pt x="13882" y="231204"/>
                  </a:lnTo>
                  <a:lnTo>
                    <a:pt x="18574" y="291553"/>
                  </a:lnTo>
                  <a:lnTo>
                    <a:pt x="24254" y="346479"/>
                  </a:lnTo>
                  <a:lnTo>
                    <a:pt x="25937" y="396678"/>
                  </a:lnTo>
                  <a:lnTo>
                    <a:pt x="29555" y="434949"/>
                  </a:lnTo>
                  <a:lnTo>
                    <a:pt x="3717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47896" y="1068317"/>
              <a:ext cx="284270" cy="26647"/>
            </a:xfrm>
            <a:custGeom>
              <a:avLst/>
              <a:gdLst/>
              <a:ahLst/>
              <a:cxnLst/>
              <a:rect l="0" t="0" r="0" b="0"/>
              <a:pathLst>
                <a:path w="284270" h="26647">
                  <a:moveTo>
                    <a:pt x="284269" y="5589"/>
                  </a:moveTo>
                  <a:lnTo>
                    <a:pt x="267502" y="0"/>
                  </a:lnTo>
                  <a:lnTo>
                    <a:pt x="249911" y="376"/>
                  </a:lnTo>
                  <a:lnTo>
                    <a:pt x="191271" y="4903"/>
                  </a:lnTo>
                  <a:lnTo>
                    <a:pt x="136525" y="5454"/>
                  </a:lnTo>
                  <a:lnTo>
                    <a:pt x="80650" y="11152"/>
                  </a:lnTo>
                  <a:lnTo>
                    <a:pt x="25092" y="2379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34909" y="1186749"/>
              <a:ext cx="260470" cy="213533"/>
            </a:xfrm>
            <a:custGeom>
              <a:avLst/>
              <a:gdLst/>
              <a:ahLst/>
              <a:cxnLst/>
              <a:rect l="0" t="0" r="0" b="0"/>
              <a:pathLst>
                <a:path w="260470" h="213533">
                  <a:moveTo>
                    <a:pt x="155184" y="97727"/>
                  </a:moveTo>
                  <a:lnTo>
                    <a:pt x="136056" y="37787"/>
                  </a:lnTo>
                  <a:lnTo>
                    <a:pt x="124845" y="20004"/>
                  </a:lnTo>
                  <a:lnTo>
                    <a:pt x="108945" y="7422"/>
                  </a:lnTo>
                  <a:lnTo>
                    <a:pt x="99791" y="2428"/>
                  </a:lnTo>
                  <a:lnTo>
                    <a:pt x="80262" y="0"/>
                  </a:lnTo>
                  <a:lnTo>
                    <a:pt x="61054" y="3990"/>
                  </a:lnTo>
                  <a:lnTo>
                    <a:pt x="29659" y="25616"/>
                  </a:lnTo>
                  <a:lnTo>
                    <a:pt x="22367" y="32105"/>
                  </a:lnTo>
                  <a:lnTo>
                    <a:pt x="6516" y="63596"/>
                  </a:lnTo>
                  <a:lnTo>
                    <a:pt x="0" y="102562"/>
                  </a:lnTo>
                  <a:lnTo>
                    <a:pt x="6204" y="156481"/>
                  </a:lnTo>
                  <a:lnTo>
                    <a:pt x="12152" y="179992"/>
                  </a:lnTo>
                  <a:lnTo>
                    <a:pt x="24934" y="199020"/>
                  </a:lnTo>
                  <a:lnTo>
                    <a:pt x="33255" y="207370"/>
                  </a:lnTo>
                  <a:lnTo>
                    <a:pt x="43482" y="211766"/>
                  </a:lnTo>
                  <a:lnTo>
                    <a:pt x="67324" y="213532"/>
                  </a:lnTo>
                  <a:lnTo>
                    <a:pt x="87279" y="207298"/>
                  </a:lnTo>
                  <a:lnTo>
                    <a:pt x="95876" y="202360"/>
                  </a:lnTo>
                  <a:lnTo>
                    <a:pt x="119154" y="173053"/>
                  </a:lnTo>
                  <a:lnTo>
                    <a:pt x="145641" y="121229"/>
                  </a:lnTo>
                  <a:lnTo>
                    <a:pt x="152356" y="89223"/>
                  </a:lnTo>
                  <a:lnTo>
                    <a:pt x="153299" y="90888"/>
                  </a:lnTo>
                  <a:lnTo>
                    <a:pt x="153927" y="96677"/>
                  </a:lnTo>
                  <a:lnTo>
                    <a:pt x="184382" y="151202"/>
                  </a:lnTo>
                  <a:lnTo>
                    <a:pt x="200916" y="165557"/>
                  </a:lnTo>
                  <a:lnTo>
                    <a:pt x="260469" y="192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42818" y="125289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21761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79689" y="1205055"/>
              <a:ext cx="231628" cy="184707"/>
            </a:xfrm>
            <a:custGeom>
              <a:avLst/>
              <a:gdLst/>
              <a:ahLst/>
              <a:cxnLst/>
              <a:rect l="0" t="0" r="0" b="0"/>
              <a:pathLst>
                <a:path w="231628" h="184707">
                  <a:moveTo>
                    <a:pt x="0" y="37307"/>
                  </a:moveTo>
                  <a:lnTo>
                    <a:pt x="14654" y="90335"/>
                  </a:lnTo>
                  <a:lnTo>
                    <a:pt x="27028" y="140545"/>
                  </a:lnTo>
                  <a:lnTo>
                    <a:pt x="29065" y="172271"/>
                  </a:lnTo>
                  <a:lnTo>
                    <a:pt x="27566" y="170567"/>
                  </a:lnTo>
                  <a:lnTo>
                    <a:pt x="14678" y="129032"/>
                  </a:lnTo>
                  <a:lnTo>
                    <a:pt x="12928" y="92691"/>
                  </a:lnTo>
                  <a:lnTo>
                    <a:pt x="25344" y="37668"/>
                  </a:lnTo>
                  <a:lnTo>
                    <a:pt x="40915" y="11418"/>
                  </a:lnTo>
                  <a:lnTo>
                    <a:pt x="49503" y="6010"/>
                  </a:lnTo>
                  <a:lnTo>
                    <a:pt x="71524" y="0"/>
                  </a:lnTo>
                  <a:lnTo>
                    <a:pt x="104640" y="2207"/>
                  </a:lnTo>
                  <a:lnTo>
                    <a:pt x="136679" y="15859"/>
                  </a:lnTo>
                  <a:lnTo>
                    <a:pt x="162810" y="40311"/>
                  </a:lnTo>
                  <a:lnTo>
                    <a:pt x="206873" y="100742"/>
                  </a:lnTo>
                  <a:lnTo>
                    <a:pt x="222473" y="132142"/>
                  </a:lnTo>
                  <a:lnTo>
                    <a:pt x="231627" y="184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26415" y="1031792"/>
              <a:ext cx="16570" cy="400084"/>
            </a:xfrm>
            <a:custGeom>
              <a:avLst/>
              <a:gdLst/>
              <a:ahLst/>
              <a:cxnLst/>
              <a:rect l="0" t="0" r="0" b="0"/>
              <a:pathLst>
                <a:path w="16570" h="400084">
                  <a:moveTo>
                    <a:pt x="16569" y="0"/>
                  </a:moveTo>
                  <a:lnTo>
                    <a:pt x="7504" y="58617"/>
                  </a:lnTo>
                  <a:lnTo>
                    <a:pt x="6330" y="121197"/>
                  </a:lnTo>
                  <a:lnTo>
                    <a:pt x="4956" y="172521"/>
                  </a:lnTo>
                  <a:lnTo>
                    <a:pt x="0" y="225943"/>
                  </a:lnTo>
                  <a:lnTo>
                    <a:pt x="3731" y="283365"/>
                  </a:lnTo>
                  <a:lnTo>
                    <a:pt x="5584" y="345876"/>
                  </a:lnTo>
                  <a:lnTo>
                    <a:pt x="604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95585" y="1189720"/>
              <a:ext cx="273742" cy="16118"/>
            </a:xfrm>
            <a:custGeom>
              <a:avLst/>
              <a:gdLst/>
              <a:ahLst/>
              <a:cxnLst/>
              <a:rect l="0" t="0" r="0" b="0"/>
              <a:pathLst>
                <a:path w="273742" h="16118">
                  <a:moveTo>
                    <a:pt x="273741" y="10528"/>
                  </a:moveTo>
                  <a:lnTo>
                    <a:pt x="211648" y="16117"/>
                  </a:lnTo>
                  <a:lnTo>
                    <a:pt x="160264" y="12845"/>
                  </a:lnTo>
                  <a:lnTo>
                    <a:pt x="105053" y="10986"/>
                  </a:lnTo>
                  <a:lnTo>
                    <a:pt x="43470" y="33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69327" y="1010735"/>
              <a:ext cx="389555" cy="399220"/>
            </a:xfrm>
            <a:custGeom>
              <a:avLst/>
              <a:gdLst/>
              <a:ahLst/>
              <a:cxnLst/>
              <a:rect l="0" t="0" r="0" b="0"/>
              <a:pathLst>
                <a:path w="389555" h="399220">
                  <a:moveTo>
                    <a:pt x="0" y="0"/>
                  </a:moveTo>
                  <a:lnTo>
                    <a:pt x="0" y="58617"/>
                  </a:lnTo>
                  <a:lnTo>
                    <a:pt x="8405" y="115131"/>
                  </a:lnTo>
                  <a:lnTo>
                    <a:pt x="17958" y="170204"/>
                  </a:lnTo>
                  <a:lnTo>
                    <a:pt x="27027" y="224086"/>
                  </a:lnTo>
                  <a:lnTo>
                    <a:pt x="31404" y="275926"/>
                  </a:lnTo>
                  <a:lnTo>
                    <a:pt x="39651" y="335957"/>
                  </a:lnTo>
                  <a:lnTo>
                    <a:pt x="41627" y="392876"/>
                  </a:lnTo>
                  <a:lnTo>
                    <a:pt x="40619" y="398788"/>
                  </a:lnTo>
                  <a:lnTo>
                    <a:pt x="38777" y="399219"/>
                  </a:lnTo>
                  <a:lnTo>
                    <a:pt x="36380" y="395998"/>
                  </a:lnTo>
                  <a:lnTo>
                    <a:pt x="32217" y="344592"/>
                  </a:lnTo>
                  <a:lnTo>
                    <a:pt x="37299" y="285137"/>
                  </a:lnTo>
                  <a:lnTo>
                    <a:pt x="51865" y="239943"/>
                  </a:lnTo>
                  <a:lnTo>
                    <a:pt x="67504" y="217386"/>
                  </a:lnTo>
                  <a:lnTo>
                    <a:pt x="76588" y="208095"/>
                  </a:lnTo>
                  <a:lnTo>
                    <a:pt x="86154" y="204241"/>
                  </a:lnTo>
                  <a:lnTo>
                    <a:pt x="96040" y="204011"/>
                  </a:lnTo>
                  <a:lnTo>
                    <a:pt x="106141" y="206197"/>
                  </a:lnTo>
                  <a:lnTo>
                    <a:pt x="123603" y="217985"/>
                  </a:lnTo>
                  <a:lnTo>
                    <a:pt x="137992" y="234923"/>
                  </a:lnTo>
                  <a:lnTo>
                    <a:pt x="152670" y="266529"/>
                  </a:lnTo>
                  <a:lnTo>
                    <a:pt x="164991" y="325306"/>
                  </a:lnTo>
                  <a:lnTo>
                    <a:pt x="166146" y="339703"/>
                  </a:lnTo>
                  <a:lnTo>
                    <a:pt x="168085" y="344622"/>
                  </a:lnTo>
                  <a:lnTo>
                    <a:pt x="170548" y="343222"/>
                  </a:lnTo>
                  <a:lnTo>
                    <a:pt x="198734" y="288996"/>
                  </a:lnTo>
                  <a:lnTo>
                    <a:pt x="240683" y="261113"/>
                  </a:lnTo>
                  <a:lnTo>
                    <a:pt x="274474" y="248293"/>
                  </a:lnTo>
                  <a:lnTo>
                    <a:pt x="335390" y="237375"/>
                  </a:lnTo>
                  <a:lnTo>
                    <a:pt x="362457" y="222152"/>
                  </a:lnTo>
                  <a:lnTo>
                    <a:pt x="366810" y="214782"/>
                  </a:lnTo>
                  <a:lnTo>
                    <a:pt x="368527" y="197234"/>
                  </a:lnTo>
                  <a:lnTo>
                    <a:pt x="357327" y="167624"/>
                  </a:lnTo>
                  <a:lnTo>
                    <a:pt x="342476" y="153269"/>
                  </a:lnTo>
                  <a:lnTo>
                    <a:pt x="323007" y="144159"/>
                  </a:lnTo>
                  <a:lnTo>
                    <a:pt x="286908" y="140200"/>
                  </a:lnTo>
                  <a:lnTo>
                    <a:pt x="264385" y="143420"/>
                  </a:lnTo>
                  <a:lnTo>
                    <a:pt x="245796" y="154989"/>
                  </a:lnTo>
                  <a:lnTo>
                    <a:pt x="230905" y="172999"/>
                  </a:lnTo>
                  <a:lnTo>
                    <a:pt x="220387" y="196602"/>
                  </a:lnTo>
                  <a:lnTo>
                    <a:pt x="213478" y="241786"/>
                  </a:lnTo>
                  <a:lnTo>
                    <a:pt x="217020" y="281041"/>
                  </a:lnTo>
                  <a:lnTo>
                    <a:pt x="231068" y="314898"/>
                  </a:lnTo>
                  <a:lnTo>
                    <a:pt x="250048" y="341568"/>
                  </a:lnTo>
                  <a:lnTo>
                    <a:pt x="276079" y="364288"/>
                  </a:lnTo>
                  <a:lnTo>
                    <a:pt x="298957" y="369356"/>
                  </a:lnTo>
                  <a:lnTo>
                    <a:pt x="362026" y="361375"/>
                  </a:lnTo>
                  <a:lnTo>
                    <a:pt x="38955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71940" y="1140872"/>
              <a:ext cx="252282" cy="272547"/>
            </a:xfrm>
            <a:custGeom>
              <a:avLst/>
              <a:gdLst/>
              <a:ahLst/>
              <a:cxnLst/>
              <a:rect l="0" t="0" r="0" b="0"/>
              <a:pathLst>
                <a:path w="252282" h="272547">
                  <a:moveTo>
                    <a:pt x="171252" y="38319"/>
                  </a:moveTo>
                  <a:lnTo>
                    <a:pt x="136354" y="9011"/>
                  </a:lnTo>
                  <a:lnTo>
                    <a:pt x="95921" y="0"/>
                  </a:lnTo>
                  <a:lnTo>
                    <a:pt x="52485" y="2919"/>
                  </a:lnTo>
                  <a:lnTo>
                    <a:pt x="30339" y="11277"/>
                  </a:lnTo>
                  <a:lnTo>
                    <a:pt x="21158" y="16782"/>
                  </a:lnTo>
                  <a:lnTo>
                    <a:pt x="7837" y="32257"/>
                  </a:lnTo>
                  <a:lnTo>
                    <a:pt x="2647" y="41296"/>
                  </a:lnTo>
                  <a:lnTo>
                    <a:pt x="0" y="63819"/>
                  </a:lnTo>
                  <a:lnTo>
                    <a:pt x="932" y="76376"/>
                  </a:lnTo>
                  <a:lnTo>
                    <a:pt x="5063" y="85917"/>
                  </a:lnTo>
                  <a:lnTo>
                    <a:pt x="19011" y="99638"/>
                  </a:lnTo>
                  <a:lnTo>
                    <a:pt x="40028" y="106516"/>
                  </a:lnTo>
                  <a:lnTo>
                    <a:pt x="91649" y="110932"/>
                  </a:lnTo>
                  <a:lnTo>
                    <a:pt x="145736" y="112974"/>
                  </a:lnTo>
                  <a:lnTo>
                    <a:pt x="179289" y="121530"/>
                  </a:lnTo>
                  <a:lnTo>
                    <a:pt x="225184" y="151414"/>
                  </a:lnTo>
                  <a:lnTo>
                    <a:pt x="239285" y="168132"/>
                  </a:lnTo>
                  <a:lnTo>
                    <a:pt x="248282" y="188431"/>
                  </a:lnTo>
                  <a:lnTo>
                    <a:pt x="252281" y="213050"/>
                  </a:lnTo>
                  <a:lnTo>
                    <a:pt x="247819" y="233351"/>
                  </a:lnTo>
                  <a:lnTo>
                    <a:pt x="243354" y="242040"/>
                  </a:lnTo>
                  <a:lnTo>
                    <a:pt x="225914" y="254814"/>
                  </a:lnTo>
                  <a:lnTo>
                    <a:pt x="182179" y="272546"/>
                  </a:lnTo>
                  <a:lnTo>
                    <a:pt x="131340" y="271673"/>
                  </a:lnTo>
                  <a:lnTo>
                    <a:pt x="82476" y="267168"/>
                  </a:lnTo>
                  <a:lnTo>
                    <a:pt x="55438" y="259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31641" y="1210542"/>
              <a:ext cx="216878" cy="216957"/>
            </a:xfrm>
            <a:custGeom>
              <a:avLst/>
              <a:gdLst/>
              <a:ahLst/>
              <a:cxnLst/>
              <a:rect l="0" t="0" r="0" b="0"/>
              <a:pathLst>
                <a:path w="216878" h="216957">
                  <a:moveTo>
                    <a:pt x="16836" y="116048"/>
                  </a:moveTo>
                  <a:lnTo>
                    <a:pt x="59527" y="112929"/>
                  </a:lnTo>
                  <a:lnTo>
                    <a:pt x="118904" y="96920"/>
                  </a:lnTo>
                  <a:lnTo>
                    <a:pt x="141748" y="85710"/>
                  </a:lnTo>
                  <a:lnTo>
                    <a:pt x="157360" y="69809"/>
                  </a:lnTo>
                  <a:lnTo>
                    <a:pt x="163161" y="60656"/>
                  </a:lnTo>
                  <a:lnTo>
                    <a:pt x="166487" y="41126"/>
                  </a:lnTo>
                  <a:lnTo>
                    <a:pt x="165736" y="31005"/>
                  </a:lnTo>
                  <a:lnTo>
                    <a:pt x="155543" y="13521"/>
                  </a:lnTo>
                  <a:lnTo>
                    <a:pt x="147912" y="5582"/>
                  </a:lnTo>
                  <a:lnTo>
                    <a:pt x="138145" y="1460"/>
                  </a:lnTo>
                  <a:lnTo>
                    <a:pt x="114815" y="0"/>
                  </a:lnTo>
                  <a:lnTo>
                    <a:pt x="80961" y="5754"/>
                  </a:lnTo>
                  <a:lnTo>
                    <a:pt x="54293" y="20458"/>
                  </a:lnTo>
                  <a:lnTo>
                    <a:pt x="10024" y="74785"/>
                  </a:lnTo>
                  <a:lnTo>
                    <a:pt x="2110" y="98489"/>
                  </a:lnTo>
                  <a:lnTo>
                    <a:pt x="0" y="111361"/>
                  </a:lnTo>
                  <a:lnTo>
                    <a:pt x="3894" y="135022"/>
                  </a:lnTo>
                  <a:lnTo>
                    <a:pt x="25877" y="188304"/>
                  </a:lnTo>
                  <a:lnTo>
                    <a:pt x="41911" y="205094"/>
                  </a:lnTo>
                  <a:lnTo>
                    <a:pt x="63855" y="214116"/>
                  </a:lnTo>
                  <a:lnTo>
                    <a:pt x="88036" y="216956"/>
                  </a:lnTo>
                  <a:lnTo>
                    <a:pt x="142849" y="206257"/>
                  </a:lnTo>
                  <a:lnTo>
                    <a:pt x="184057" y="191882"/>
                  </a:lnTo>
                  <a:lnTo>
                    <a:pt x="216877" y="168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22218" y="1010735"/>
              <a:ext cx="52643" cy="410613"/>
            </a:xfrm>
            <a:custGeom>
              <a:avLst/>
              <a:gdLst/>
              <a:ahLst/>
              <a:cxnLst/>
              <a:rect l="0" t="0" r="0" b="0"/>
              <a:pathLst>
                <a:path w="52643" h="410613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3" y="183167"/>
                  </a:lnTo>
                  <a:lnTo>
                    <a:pt x="21789" y="244715"/>
                  </a:lnTo>
                  <a:lnTo>
                    <a:pt x="28682" y="295556"/>
                  </a:lnTo>
                  <a:lnTo>
                    <a:pt x="33844" y="344546"/>
                  </a:lnTo>
                  <a:lnTo>
                    <a:pt x="42783" y="382458"/>
                  </a:lnTo>
                  <a:lnTo>
                    <a:pt x="52642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37989" y="1190153"/>
              <a:ext cx="221100" cy="10096"/>
            </a:xfrm>
            <a:custGeom>
              <a:avLst/>
              <a:gdLst/>
              <a:ahLst/>
              <a:cxnLst/>
              <a:rect l="0" t="0" r="0" b="0"/>
              <a:pathLst>
                <a:path w="221100" h="10096">
                  <a:moveTo>
                    <a:pt x="221099" y="10095"/>
                  </a:moveTo>
                  <a:lnTo>
                    <a:pt x="183621" y="1762"/>
                  </a:lnTo>
                  <a:lnTo>
                    <a:pt x="126609" y="0"/>
                  </a:lnTo>
                  <a:lnTo>
                    <a:pt x="66257" y="822"/>
                  </a:lnTo>
                  <a:lnTo>
                    <a:pt x="14821" y="791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06446" y="937036"/>
              <a:ext cx="188843" cy="652768"/>
            </a:xfrm>
            <a:custGeom>
              <a:avLst/>
              <a:gdLst/>
              <a:ahLst/>
              <a:cxnLst/>
              <a:rect l="0" t="0" r="0" b="0"/>
              <a:pathLst>
                <a:path w="188843" h="652768">
                  <a:moveTo>
                    <a:pt x="10528" y="0"/>
                  </a:moveTo>
                  <a:lnTo>
                    <a:pt x="4939" y="16767"/>
                  </a:lnTo>
                  <a:lnTo>
                    <a:pt x="5632" y="24046"/>
                  </a:lnTo>
                  <a:lnTo>
                    <a:pt x="29742" y="65182"/>
                  </a:lnTo>
                  <a:lnTo>
                    <a:pt x="70336" y="123042"/>
                  </a:lnTo>
                  <a:lnTo>
                    <a:pt x="119331" y="184230"/>
                  </a:lnTo>
                  <a:lnTo>
                    <a:pt x="160267" y="244830"/>
                  </a:lnTo>
                  <a:lnTo>
                    <a:pt x="178060" y="291037"/>
                  </a:lnTo>
                  <a:lnTo>
                    <a:pt x="187250" y="350207"/>
                  </a:lnTo>
                  <a:lnTo>
                    <a:pt x="188842" y="398433"/>
                  </a:lnTo>
                  <a:lnTo>
                    <a:pt x="173739" y="459895"/>
                  </a:lnTo>
                  <a:lnTo>
                    <a:pt x="159623" y="507622"/>
                  </a:lnTo>
                  <a:lnTo>
                    <a:pt x="114650" y="567449"/>
                  </a:lnTo>
                  <a:lnTo>
                    <a:pt x="59898" y="617918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22300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44939" y="2803541"/>
            <a:ext cx="4316685" cy="697054"/>
            <a:chOff x="344939" y="2803541"/>
            <a:chExt cx="4316685" cy="697054"/>
          </a:xfrm>
        </p:grpSpPr>
        <p:sp>
          <p:nvSpPr>
            <p:cNvPr id="64" name="Freeform 63"/>
            <p:cNvSpPr/>
            <p:nvPr/>
          </p:nvSpPr>
          <p:spPr>
            <a:xfrm>
              <a:off x="587180" y="3108867"/>
              <a:ext cx="10444" cy="389556"/>
            </a:xfrm>
            <a:custGeom>
              <a:avLst/>
              <a:gdLst/>
              <a:ahLst/>
              <a:cxnLst/>
              <a:rect l="0" t="0" r="0" b="0"/>
              <a:pathLst>
                <a:path w="10444" h="389556">
                  <a:moveTo>
                    <a:pt x="10443" y="0"/>
                  </a:moveTo>
                  <a:lnTo>
                    <a:pt x="3208" y="28726"/>
                  </a:lnTo>
                  <a:lnTo>
                    <a:pt x="891" y="77922"/>
                  </a:lnTo>
                  <a:lnTo>
                    <a:pt x="204" y="131233"/>
                  </a:lnTo>
                  <a:lnTo>
                    <a:pt x="0" y="189792"/>
                  </a:lnTo>
                  <a:lnTo>
                    <a:pt x="1110" y="244708"/>
                  </a:lnTo>
                  <a:lnTo>
                    <a:pt x="7158" y="298025"/>
                  </a:lnTo>
                  <a:lnTo>
                    <a:pt x="9794" y="359083"/>
                  </a:lnTo>
                  <a:lnTo>
                    <a:pt x="1044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4939" y="3035168"/>
              <a:ext cx="484312" cy="84229"/>
            </a:xfrm>
            <a:custGeom>
              <a:avLst/>
              <a:gdLst/>
              <a:ahLst/>
              <a:cxnLst/>
              <a:rect l="0" t="0" r="0" b="0"/>
              <a:pathLst>
                <a:path w="484312" h="84229">
                  <a:moveTo>
                    <a:pt x="484311" y="0"/>
                  </a:moveTo>
                  <a:lnTo>
                    <a:pt x="420861" y="17958"/>
                  </a:lnTo>
                  <a:lnTo>
                    <a:pt x="372185" y="28198"/>
                  </a:lnTo>
                  <a:lnTo>
                    <a:pt x="313828" y="38641"/>
                  </a:lnTo>
                  <a:lnTo>
                    <a:pt x="252084" y="49144"/>
                  </a:lnTo>
                  <a:lnTo>
                    <a:pt x="192845" y="59665"/>
                  </a:lnTo>
                  <a:lnTo>
                    <a:pt x="133370" y="73700"/>
                  </a:lnTo>
                  <a:lnTo>
                    <a:pt x="71578" y="82148"/>
                  </a:lnTo>
                  <a:lnTo>
                    <a:pt x="12661" y="8395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6079" y="3077282"/>
              <a:ext cx="157929" cy="423313"/>
            </a:xfrm>
            <a:custGeom>
              <a:avLst/>
              <a:gdLst/>
              <a:ahLst/>
              <a:cxnLst/>
              <a:rect l="0" t="0" r="0" b="0"/>
              <a:pathLst>
                <a:path w="157929" h="423313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4" y="217492"/>
                  </a:lnTo>
                  <a:lnTo>
                    <a:pt x="15684" y="279398"/>
                  </a:lnTo>
                  <a:lnTo>
                    <a:pt x="13930" y="341062"/>
                  </a:lnTo>
                  <a:lnTo>
                    <a:pt x="19303" y="399516"/>
                  </a:lnTo>
                  <a:lnTo>
                    <a:pt x="19888" y="413743"/>
                  </a:lnTo>
                  <a:lnTo>
                    <a:pt x="17938" y="420888"/>
                  </a:lnTo>
                  <a:lnTo>
                    <a:pt x="14298" y="423312"/>
                  </a:lnTo>
                  <a:lnTo>
                    <a:pt x="9532" y="422588"/>
                  </a:lnTo>
                  <a:lnTo>
                    <a:pt x="6355" y="417426"/>
                  </a:lnTo>
                  <a:lnTo>
                    <a:pt x="2825" y="399212"/>
                  </a:lnTo>
                  <a:lnTo>
                    <a:pt x="8964" y="357797"/>
                  </a:lnTo>
                  <a:lnTo>
                    <a:pt x="24823" y="299714"/>
                  </a:lnTo>
                  <a:lnTo>
                    <a:pt x="40760" y="270259"/>
                  </a:lnTo>
                  <a:lnTo>
                    <a:pt x="56720" y="257375"/>
                  </a:lnTo>
                  <a:lnTo>
                    <a:pt x="65890" y="252302"/>
                  </a:lnTo>
                  <a:lnTo>
                    <a:pt x="85436" y="249785"/>
                  </a:lnTo>
                  <a:lnTo>
                    <a:pt x="104652" y="253735"/>
                  </a:lnTo>
                  <a:lnTo>
                    <a:pt x="120992" y="263290"/>
                  </a:lnTo>
                  <a:lnTo>
                    <a:pt x="143344" y="287412"/>
                  </a:lnTo>
                  <a:lnTo>
                    <a:pt x="151446" y="312962"/>
                  </a:lnTo>
                  <a:lnTo>
                    <a:pt x="156647" y="371436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29292" y="332996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7178" y="3193095"/>
              <a:ext cx="21058" cy="21059"/>
            </a:xfrm>
            <a:custGeom>
              <a:avLst/>
              <a:gdLst/>
              <a:ahLst/>
              <a:cxnLst/>
              <a:rect l="0" t="0" r="0" b="0"/>
              <a:pathLst>
                <a:path w="21058" h="21059">
                  <a:moveTo>
                    <a:pt x="0" y="2105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23451" y="3248665"/>
              <a:ext cx="184862" cy="228976"/>
            </a:xfrm>
            <a:custGeom>
              <a:avLst/>
              <a:gdLst/>
              <a:ahLst/>
              <a:cxnLst/>
              <a:rect l="0" t="0" r="0" b="0"/>
              <a:pathLst>
                <a:path w="184862" h="228976">
                  <a:moveTo>
                    <a:pt x="147996" y="18130"/>
                  </a:moveTo>
                  <a:lnTo>
                    <a:pt x="131229" y="6951"/>
                  </a:lnTo>
                  <a:lnTo>
                    <a:pt x="92855" y="0"/>
                  </a:lnTo>
                  <a:lnTo>
                    <a:pt x="44297" y="6057"/>
                  </a:lnTo>
                  <a:lnTo>
                    <a:pt x="22359" y="11984"/>
                  </a:lnTo>
                  <a:lnTo>
                    <a:pt x="13935" y="17542"/>
                  </a:lnTo>
                  <a:lnTo>
                    <a:pt x="1456" y="33077"/>
                  </a:lnTo>
                  <a:lnTo>
                    <a:pt x="0" y="40962"/>
                  </a:lnTo>
                  <a:lnTo>
                    <a:pt x="1369" y="48560"/>
                  </a:lnTo>
                  <a:lnTo>
                    <a:pt x="4621" y="55964"/>
                  </a:lnTo>
                  <a:lnTo>
                    <a:pt x="20713" y="67310"/>
                  </a:lnTo>
                  <a:lnTo>
                    <a:pt x="43463" y="75083"/>
                  </a:lnTo>
                  <a:lnTo>
                    <a:pt x="104364" y="86071"/>
                  </a:lnTo>
                  <a:lnTo>
                    <a:pt x="153762" y="100267"/>
                  </a:lnTo>
                  <a:lnTo>
                    <a:pt x="172396" y="111567"/>
                  </a:lnTo>
                  <a:lnTo>
                    <a:pt x="178301" y="120196"/>
                  </a:lnTo>
                  <a:lnTo>
                    <a:pt x="184861" y="142262"/>
                  </a:lnTo>
                  <a:lnTo>
                    <a:pt x="184271" y="152357"/>
                  </a:lnTo>
                  <a:lnTo>
                    <a:pt x="172263" y="178914"/>
                  </a:lnTo>
                  <a:lnTo>
                    <a:pt x="152717" y="207319"/>
                  </a:lnTo>
                  <a:lnTo>
                    <a:pt x="134886" y="223487"/>
                  </a:lnTo>
                  <a:lnTo>
                    <a:pt x="125218" y="227564"/>
                  </a:lnTo>
                  <a:lnTo>
                    <a:pt x="105117" y="228975"/>
                  </a:lnTo>
                  <a:lnTo>
                    <a:pt x="56259" y="217283"/>
                  </a:lnTo>
                  <a:lnTo>
                    <a:pt x="32183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31080" y="3147611"/>
              <a:ext cx="503705" cy="248488"/>
            </a:xfrm>
            <a:custGeom>
              <a:avLst/>
              <a:gdLst/>
              <a:ahLst/>
              <a:cxnLst/>
              <a:rect l="0" t="0" r="0" b="0"/>
              <a:pathLst>
                <a:path w="503705" h="248488">
                  <a:moveTo>
                    <a:pt x="19393" y="56013"/>
                  </a:moveTo>
                  <a:lnTo>
                    <a:pt x="13327" y="90805"/>
                  </a:lnTo>
                  <a:lnTo>
                    <a:pt x="20968" y="149670"/>
                  </a:lnTo>
                  <a:lnTo>
                    <a:pt x="33742" y="201115"/>
                  </a:lnTo>
                  <a:lnTo>
                    <a:pt x="38463" y="239906"/>
                  </a:lnTo>
                  <a:lnTo>
                    <a:pt x="36786" y="246459"/>
                  </a:lnTo>
                  <a:lnTo>
                    <a:pt x="33328" y="248487"/>
                  </a:lnTo>
                  <a:lnTo>
                    <a:pt x="28683" y="247500"/>
                  </a:lnTo>
                  <a:lnTo>
                    <a:pt x="24416" y="243333"/>
                  </a:lnTo>
                  <a:lnTo>
                    <a:pt x="16556" y="229344"/>
                  </a:lnTo>
                  <a:lnTo>
                    <a:pt x="6758" y="170157"/>
                  </a:lnTo>
                  <a:lnTo>
                    <a:pt x="0" y="115345"/>
                  </a:lnTo>
                  <a:lnTo>
                    <a:pt x="10008" y="56894"/>
                  </a:lnTo>
                  <a:lnTo>
                    <a:pt x="13136" y="46072"/>
                  </a:lnTo>
                  <a:lnTo>
                    <a:pt x="25971" y="27808"/>
                  </a:lnTo>
                  <a:lnTo>
                    <a:pt x="34307" y="19662"/>
                  </a:lnTo>
                  <a:lnTo>
                    <a:pt x="42204" y="16571"/>
                  </a:lnTo>
                  <a:lnTo>
                    <a:pt x="49808" y="16850"/>
                  </a:lnTo>
                  <a:lnTo>
                    <a:pt x="64496" y="23400"/>
                  </a:lnTo>
                  <a:lnTo>
                    <a:pt x="78823" y="34109"/>
                  </a:lnTo>
                  <a:lnTo>
                    <a:pt x="105915" y="75689"/>
                  </a:lnTo>
                  <a:lnTo>
                    <a:pt x="118599" y="109416"/>
                  </a:lnTo>
                  <a:lnTo>
                    <a:pt x="122877" y="139167"/>
                  </a:lnTo>
                  <a:lnTo>
                    <a:pt x="123477" y="137185"/>
                  </a:lnTo>
                  <a:lnTo>
                    <a:pt x="132925" y="81867"/>
                  </a:lnTo>
                  <a:lnTo>
                    <a:pt x="149406" y="25059"/>
                  </a:lnTo>
                  <a:lnTo>
                    <a:pt x="155202" y="16660"/>
                  </a:lnTo>
                  <a:lnTo>
                    <a:pt x="170999" y="4207"/>
                  </a:lnTo>
                  <a:lnTo>
                    <a:pt x="180126" y="2759"/>
                  </a:lnTo>
                  <a:lnTo>
                    <a:pt x="199624" y="7388"/>
                  </a:lnTo>
                  <a:lnTo>
                    <a:pt x="216869" y="20364"/>
                  </a:lnTo>
                  <a:lnTo>
                    <a:pt x="247004" y="62879"/>
                  </a:lnTo>
                  <a:lnTo>
                    <a:pt x="267081" y="123573"/>
                  </a:lnTo>
                  <a:lnTo>
                    <a:pt x="282312" y="181836"/>
                  </a:lnTo>
                  <a:lnTo>
                    <a:pt x="287154" y="202011"/>
                  </a:lnTo>
                  <a:lnTo>
                    <a:pt x="286808" y="202478"/>
                  </a:lnTo>
                  <a:lnTo>
                    <a:pt x="285407" y="199280"/>
                  </a:lnTo>
                  <a:lnTo>
                    <a:pt x="289025" y="178011"/>
                  </a:lnTo>
                  <a:lnTo>
                    <a:pt x="297506" y="149483"/>
                  </a:lnTo>
                  <a:lnTo>
                    <a:pt x="304237" y="141723"/>
                  </a:lnTo>
                  <a:lnTo>
                    <a:pt x="360664" y="105676"/>
                  </a:lnTo>
                  <a:lnTo>
                    <a:pt x="418432" y="79032"/>
                  </a:lnTo>
                  <a:lnTo>
                    <a:pt x="467901" y="38330"/>
                  </a:lnTo>
                  <a:lnTo>
                    <a:pt x="470477" y="31356"/>
                  </a:lnTo>
                  <a:lnTo>
                    <a:pt x="469854" y="24367"/>
                  </a:lnTo>
                  <a:lnTo>
                    <a:pt x="467100" y="17368"/>
                  </a:lnTo>
                  <a:lnTo>
                    <a:pt x="451561" y="6472"/>
                  </a:lnTo>
                  <a:lnTo>
                    <a:pt x="440866" y="1929"/>
                  </a:lnTo>
                  <a:lnTo>
                    <a:pt x="416504" y="0"/>
                  </a:lnTo>
                  <a:lnTo>
                    <a:pt x="403457" y="1123"/>
                  </a:lnTo>
                  <a:lnTo>
                    <a:pt x="379601" y="11730"/>
                  </a:lnTo>
                  <a:lnTo>
                    <a:pt x="341280" y="41547"/>
                  </a:lnTo>
                  <a:lnTo>
                    <a:pt x="324037" y="68494"/>
                  </a:lnTo>
                  <a:lnTo>
                    <a:pt x="311519" y="98706"/>
                  </a:lnTo>
                  <a:lnTo>
                    <a:pt x="310274" y="122561"/>
                  </a:lnTo>
                  <a:lnTo>
                    <a:pt x="319006" y="170414"/>
                  </a:lnTo>
                  <a:lnTo>
                    <a:pt x="334205" y="197404"/>
                  </a:lnTo>
                  <a:lnTo>
                    <a:pt x="359116" y="220219"/>
                  </a:lnTo>
                  <a:lnTo>
                    <a:pt x="381731" y="225310"/>
                  </a:lnTo>
                  <a:lnTo>
                    <a:pt x="428788" y="219046"/>
                  </a:lnTo>
                  <a:lnTo>
                    <a:pt x="490571" y="180662"/>
                  </a:lnTo>
                  <a:lnTo>
                    <a:pt x="503704" y="171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30283" y="3137583"/>
              <a:ext cx="267715" cy="213863"/>
            </a:xfrm>
            <a:custGeom>
              <a:avLst/>
              <a:gdLst/>
              <a:ahLst/>
              <a:cxnLst/>
              <a:rect l="0" t="0" r="0" b="0"/>
              <a:pathLst>
                <a:path w="267715" h="213863">
                  <a:moveTo>
                    <a:pt x="99258" y="150269"/>
                  </a:moveTo>
                  <a:lnTo>
                    <a:pt x="137631" y="120960"/>
                  </a:lnTo>
                  <a:lnTo>
                    <a:pt x="145558" y="101368"/>
                  </a:lnTo>
                  <a:lnTo>
                    <a:pt x="147912" y="77063"/>
                  </a:lnTo>
                  <a:lnTo>
                    <a:pt x="145058" y="50662"/>
                  </a:lnTo>
                  <a:lnTo>
                    <a:pt x="136771" y="29570"/>
                  </a:lnTo>
                  <a:lnTo>
                    <a:pt x="131285" y="20670"/>
                  </a:lnTo>
                  <a:lnTo>
                    <a:pt x="115832" y="7662"/>
                  </a:lnTo>
                  <a:lnTo>
                    <a:pt x="106798" y="2555"/>
                  </a:lnTo>
                  <a:lnTo>
                    <a:pt x="84281" y="0"/>
                  </a:lnTo>
                  <a:lnTo>
                    <a:pt x="61016" y="3934"/>
                  </a:lnTo>
                  <a:lnTo>
                    <a:pt x="42877" y="13482"/>
                  </a:lnTo>
                  <a:lnTo>
                    <a:pt x="30136" y="28643"/>
                  </a:lnTo>
                  <a:lnTo>
                    <a:pt x="12424" y="72562"/>
                  </a:lnTo>
                  <a:lnTo>
                    <a:pt x="0" y="126297"/>
                  </a:lnTo>
                  <a:lnTo>
                    <a:pt x="1721" y="154043"/>
                  </a:lnTo>
                  <a:lnTo>
                    <a:pt x="9504" y="175733"/>
                  </a:lnTo>
                  <a:lnTo>
                    <a:pt x="33565" y="208721"/>
                  </a:lnTo>
                  <a:lnTo>
                    <a:pt x="41425" y="212634"/>
                  </a:lnTo>
                  <a:lnTo>
                    <a:pt x="59516" y="213862"/>
                  </a:lnTo>
                  <a:lnTo>
                    <a:pt x="79255" y="204269"/>
                  </a:lnTo>
                  <a:lnTo>
                    <a:pt x="114934" y="175103"/>
                  </a:lnTo>
                  <a:lnTo>
                    <a:pt x="131718" y="148269"/>
                  </a:lnTo>
                  <a:lnTo>
                    <a:pt x="143220" y="89030"/>
                  </a:lnTo>
                  <a:lnTo>
                    <a:pt x="146113" y="77857"/>
                  </a:lnTo>
                  <a:lnTo>
                    <a:pt x="149212" y="76258"/>
                  </a:lnTo>
                  <a:lnTo>
                    <a:pt x="152448" y="81041"/>
                  </a:lnTo>
                  <a:lnTo>
                    <a:pt x="160332" y="98444"/>
                  </a:lnTo>
                  <a:lnTo>
                    <a:pt x="211754" y="157183"/>
                  </a:lnTo>
                  <a:lnTo>
                    <a:pt x="219878" y="160728"/>
                  </a:lnTo>
                  <a:lnTo>
                    <a:pt x="238265" y="161546"/>
                  </a:lnTo>
                  <a:lnTo>
                    <a:pt x="251896" y="158011"/>
                  </a:lnTo>
                  <a:lnTo>
                    <a:pt x="267714" y="150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08525" y="3087826"/>
              <a:ext cx="147400" cy="232608"/>
            </a:xfrm>
            <a:custGeom>
              <a:avLst/>
              <a:gdLst/>
              <a:ahLst/>
              <a:cxnLst/>
              <a:rect l="0" t="0" r="0" b="0"/>
              <a:pathLst>
                <a:path w="147400" h="232608">
                  <a:moveTo>
                    <a:pt x="0" y="52627"/>
                  </a:moveTo>
                  <a:lnTo>
                    <a:pt x="5589" y="111244"/>
                  </a:lnTo>
                  <a:lnTo>
                    <a:pt x="10723" y="165418"/>
                  </a:lnTo>
                  <a:lnTo>
                    <a:pt x="21789" y="218059"/>
                  </a:lnTo>
                  <a:lnTo>
                    <a:pt x="25054" y="229596"/>
                  </a:lnTo>
                  <a:lnTo>
                    <a:pt x="24892" y="232607"/>
                  </a:lnTo>
                  <a:lnTo>
                    <a:pt x="18472" y="223475"/>
                  </a:lnTo>
                  <a:lnTo>
                    <a:pt x="8455" y="166445"/>
                  </a:lnTo>
                  <a:lnTo>
                    <a:pt x="1670" y="111894"/>
                  </a:lnTo>
                  <a:lnTo>
                    <a:pt x="1500" y="57228"/>
                  </a:lnTo>
                  <a:lnTo>
                    <a:pt x="9673" y="23575"/>
                  </a:lnTo>
                  <a:lnTo>
                    <a:pt x="20287" y="6180"/>
                  </a:lnTo>
                  <a:lnTo>
                    <a:pt x="28732" y="1775"/>
                  </a:lnTo>
                  <a:lnTo>
                    <a:pt x="50595" y="0"/>
                  </a:lnTo>
                  <a:lnTo>
                    <a:pt x="60636" y="3505"/>
                  </a:lnTo>
                  <a:lnTo>
                    <a:pt x="78032" y="16757"/>
                  </a:lnTo>
                  <a:lnTo>
                    <a:pt x="113532" y="79821"/>
                  </a:lnTo>
                  <a:lnTo>
                    <a:pt x="124981" y="132695"/>
                  </a:lnTo>
                  <a:lnTo>
                    <a:pt x="135074" y="194539"/>
                  </a:lnTo>
                  <a:lnTo>
                    <a:pt x="139191" y="212405"/>
                  </a:lnTo>
                  <a:lnTo>
                    <a:pt x="147399" y="231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96465" y="3061164"/>
              <a:ext cx="199168" cy="271871"/>
            </a:xfrm>
            <a:custGeom>
              <a:avLst/>
              <a:gdLst/>
              <a:ahLst/>
              <a:cxnLst/>
              <a:rect l="0" t="0" r="0" b="0"/>
              <a:pathLst>
                <a:path w="199168" h="271871">
                  <a:moveTo>
                    <a:pt x="138443" y="5589"/>
                  </a:moveTo>
                  <a:lnTo>
                    <a:pt x="121676" y="0"/>
                  </a:lnTo>
                  <a:lnTo>
                    <a:pt x="70097" y="4442"/>
                  </a:lnTo>
                  <a:lnTo>
                    <a:pt x="35915" y="14478"/>
                  </a:lnTo>
                  <a:lnTo>
                    <a:pt x="18396" y="25528"/>
                  </a:lnTo>
                  <a:lnTo>
                    <a:pt x="5930" y="44477"/>
                  </a:lnTo>
                  <a:lnTo>
                    <a:pt x="968" y="56081"/>
                  </a:lnTo>
                  <a:lnTo>
                    <a:pt x="0" y="67326"/>
                  </a:lnTo>
                  <a:lnTo>
                    <a:pt x="5163" y="89180"/>
                  </a:lnTo>
                  <a:lnTo>
                    <a:pt x="18376" y="104352"/>
                  </a:lnTo>
                  <a:lnTo>
                    <a:pt x="26813" y="110036"/>
                  </a:lnTo>
                  <a:lnTo>
                    <a:pt x="61044" y="118035"/>
                  </a:lnTo>
                  <a:lnTo>
                    <a:pt x="106127" y="112332"/>
                  </a:lnTo>
                  <a:lnTo>
                    <a:pt x="138227" y="105587"/>
                  </a:lnTo>
                  <a:lnTo>
                    <a:pt x="159404" y="107745"/>
                  </a:lnTo>
                  <a:lnTo>
                    <a:pt x="167625" y="112297"/>
                  </a:lnTo>
                  <a:lnTo>
                    <a:pt x="179879" y="126715"/>
                  </a:lnTo>
                  <a:lnTo>
                    <a:pt x="193355" y="160151"/>
                  </a:lnTo>
                  <a:lnTo>
                    <a:pt x="199167" y="199695"/>
                  </a:lnTo>
                  <a:lnTo>
                    <a:pt x="194288" y="220930"/>
                  </a:lnTo>
                  <a:lnTo>
                    <a:pt x="172091" y="253627"/>
                  </a:lnTo>
                  <a:lnTo>
                    <a:pt x="149498" y="265177"/>
                  </a:lnTo>
                  <a:lnTo>
                    <a:pt x="119960" y="271870"/>
                  </a:lnTo>
                  <a:lnTo>
                    <a:pt x="68935" y="269755"/>
                  </a:lnTo>
                  <a:lnTo>
                    <a:pt x="54215" y="268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93894" y="2835126"/>
              <a:ext cx="41140" cy="484312"/>
            </a:xfrm>
            <a:custGeom>
              <a:avLst/>
              <a:gdLst/>
              <a:ahLst/>
              <a:cxnLst/>
              <a:rect l="0" t="0" r="0" b="0"/>
              <a:pathLst>
                <a:path w="41140" h="484312">
                  <a:moveTo>
                    <a:pt x="9553" y="0"/>
                  </a:moveTo>
                  <a:lnTo>
                    <a:pt x="2317" y="28726"/>
                  </a:lnTo>
                  <a:lnTo>
                    <a:pt x="0" y="79092"/>
                  </a:lnTo>
                  <a:lnTo>
                    <a:pt x="483" y="136129"/>
                  </a:lnTo>
                  <a:lnTo>
                    <a:pt x="6346" y="187214"/>
                  </a:lnTo>
                  <a:lnTo>
                    <a:pt x="9773" y="247974"/>
                  </a:lnTo>
                  <a:lnTo>
                    <a:pt x="20819" y="305436"/>
                  </a:lnTo>
                  <a:lnTo>
                    <a:pt x="27709" y="353712"/>
                  </a:lnTo>
                  <a:lnTo>
                    <a:pt x="32870" y="406231"/>
                  </a:lnTo>
                  <a:lnTo>
                    <a:pt x="38689" y="448308"/>
                  </a:lnTo>
                  <a:lnTo>
                    <a:pt x="4113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13934" y="3045708"/>
              <a:ext cx="336913" cy="10518"/>
            </a:xfrm>
            <a:custGeom>
              <a:avLst/>
              <a:gdLst/>
              <a:ahLst/>
              <a:cxnLst/>
              <a:rect l="0" t="0" r="0" b="0"/>
              <a:pathLst>
                <a:path w="336913" h="10518">
                  <a:moveTo>
                    <a:pt x="336912" y="10517"/>
                  </a:moveTo>
                  <a:lnTo>
                    <a:pt x="282767" y="2184"/>
                  </a:lnTo>
                  <a:lnTo>
                    <a:pt x="227821" y="422"/>
                  </a:lnTo>
                  <a:lnTo>
                    <a:pt x="174738" y="117"/>
                  </a:lnTo>
                  <a:lnTo>
                    <a:pt x="125734" y="27"/>
                  </a:lnTo>
                  <a:lnTo>
                    <a:pt x="75989" y="0"/>
                  </a:lnTo>
                  <a:lnTo>
                    <a:pt x="18456" y="8323"/>
                  </a:lnTo>
                  <a:lnTo>
                    <a:pt x="0" y="10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55785" y="2824598"/>
              <a:ext cx="205632" cy="526426"/>
            </a:xfrm>
            <a:custGeom>
              <a:avLst/>
              <a:gdLst/>
              <a:ahLst/>
              <a:cxnLst/>
              <a:rect l="0" t="0" r="0" b="0"/>
              <a:pathLst>
                <a:path w="205632" h="526426">
                  <a:moveTo>
                    <a:pt x="5590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3309" y="119363"/>
                  </a:lnTo>
                  <a:lnTo>
                    <a:pt x="22175" y="177696"/>
                  </a:lnTo>
                  <a:lnTo>
                    <a:pt x="28883" y="237395"/>
                  </a:lnTo>
                  <a:lnTo>
                    <a:pt x="35537" y="300097"/>
                  </a:lnTo>
                  <a:lnTo>
                    <a:pt x="42279" y="348361"/>
                  </a:lnTo>
                  <a:lnTo>
                    <a:pt x="51686" y="397886"/>
                  </a:lnTo>
                  <a:lnTo>
                    <a:pt x="56939" y="458617"/>
                  </a:lnTo>
                  <a:lnTo>
                    <a:pt x="57657" y="487319"/>
                  </a:lnTo>
                  <a:lnTo>
                    <a:pt x="55509" y="493335"/>
                  </a:lnTo>
                  <a:lnTo>
                    <a:pt x="51738" y="493837"/>
                  </a:lnTo>
                  <a:lnTo>
                    <a:pt x="46884" y="490662"/>
                  </a:lnTo>
                  <a:lnTo>
                    <a:pt x="41490" y="471536"/>
                  </a:lnTo>
                  <a:lnTo>
                    <a:pt x="38028" y="417187"/>
                  </a:lnTo>
                  <a:lnTo>
                    <a:pt x="38514" y="361391"/>
                  </a:lnTo>
                  <a:lnTo>
                    <a:pt x="46801" y="321678"/>
                  </a:lnTo>
                  <a:lnTo>
                    <a:pt x="57441" y="302455"/>
                  </a:lnTo>
                  <a:lnTo>
                    <a:pt x="64724" y="297563"/>
                  </a:lnTo>
                  <a:lnTo>
                    <a:pt x="82174" y="295247"/>
                  </a:lnTo>
                  <a:lnTo>
                    <a:pt x="111729" y="300520"/>
                  </a:lnTo>
                  <a:lnTo>
                    <a:pt x="129192" y="312549"/>
                  </a:lnTo>
                  <a:lnTo>
                    <a:pt x="179019" y="369132"/>
                  </a:lnTo>
                  <a:lnTo>
                    <a:pt x="197515" y="416326"/>
                  </a:lnTo>
                  <a:lnTo>
                    <a:pt x="204028" y="470708"/>
                  </a:lnTo>
                  <a:lnTo>
                    <a:pt x="205631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30607" y="3124266"/>
              <a:ext cx="194023" cy="193744"/>
            </a:xfrm>
            <a:custGeom>
              <a:avLst/>
              <a:gdLst/>
              <a:ahLst/>
              <a:cxnLst/>
              <a:rect l="0" t="0" r="0" b="0"/>
              <a:pathLst>
                <a:path w="194023" h="193744">
                  <a:moveTo>
                    <a:pt x="130851" y="100415"/>
                  </a:moveTo>
                  <a:lnTo>
                    <a:pt x="128511" y="60727"/>
                  </a:lnTo>
                  <a:lnTo>
                    <a:pt x="114040" y="28604"/>
                  </a:lnTo>
                  <a:lnTo>
                    <a:pt x="101542" y="11567"/>
                  </a:lnTo>
                  <a:lnTo>
                    <a:pt x="81950" y="2435"/>
                  </a:lnTo>
                  <a:lnTo>
                    <a:pt x="70174" y="0"/>
                  </a:lnTo>
                  <a:lnTo>
                    <a:pt x="59984" y="716"/>
                  </a:lnTo>
                  <a:lnTo>
                    <a:pt x="42423" y="7751"/>
                  </a:lnTo>
                  <a:lnTo>
                    <a:pt x="29938" y="21797"/>
                  </a:lnTo>
                  <a:lnTo>
                    <a:pt x="8594" y="76804"/>
                  </a:lnTo>
                  <a:lnTo>
                    <a:pt x="0" y="110187"/>
                  </a:lnTo>
                  <a:lnTo>
                    <a:pt x="9273" y="169076"/>
                  </a:lnTo>
                  <a:lnTo>
                    <a:pt x="14704" y="178944"/>
                  </a:lnTo>
                  <a:lnTo>
                    <a:pt x="30097" y="193029"/>
                  </a:lnTo>
                  <a:lnTo>
                    <a:pt x="37945" y="193743"/>
                  </a:lnTo>
                  <a:lnTo>
                    <a:pt x="45517" y="190709"/>
                  </a:lnTo>
                  <a:lnTo>
                    <a:pt x="67352" y="169673"/>
                  </a:lnTo>
                  <a:lnTo>
                    <a:pt x="74480" y="160625"/>
                  </a:lnTo>
                  <a:lnTo>
                    <a:pt x="82400" y="138093"/>
                  </a:lnTo>
                  <a:lnTo>
                    <a:pt x="89072" y="79944"/>
                  </a:lnTo>
                  <a:lnTo>
                    <a:pt x="91300" y="79748"/>
                  </a:lnTo>
                  <a:lnTo>
                    <a:pt x="96895" y="88890"/>
                  </a:lnTo>
                  <a:lnTo>
                    <a:pt x="119042" y="133256"/>
                  </a:lnTo>
                  <a:lnTo>
                    <a:pt x="144120" y="158369"/>
                  </a:lnTo>
                  <a:lnTo>
                    <a:pt x="153734" y="162448"/>
                  </a:lnTo>
                  <a:lnTo>
                    <a:pt x="194022" y="163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45691" y="2803541"/>
              <a:ext cx="21053" cy="515897"/>
            </a:xfrm>
            <a:custGeom>
              <a:avLst/>
              <a:gdLst/>
              <a:ahLst/>
              <a:cxnLst/>
              <a:rect l="0" t="0" r="0" b="0"/>
              <a:pathLst>
                <a:path w="21053" h="515897">
                  <a:moveTo>
                    <a:pt x="10523" y="0"/>
                  </a:moveTo>
                  <a:lnTo>
                    <a:pt x="2190" y="52050"/>
                  </a:lnTo>
                  <a:lnTo>
                    <a:pt x="646" y="101990"/>
                  </a:lnTo>
                  <a:lnTo>
                    <a:pt x="123" y="160786"/>
                  </a:lnTo>
                  <a:lnTo>
                    <a:pt x="20" y="217460"/>
                  </a:lnTo>
                  <a:lnTo>
                    <a:pt x="0" y="273716"/>
                  </a:lnTo>
                  <a:lnTo>
                    <a:pt x="5585" y="329888"/>
                  </a:lnTo>
                  <a:lnTo>
                    <a:pt x="9548" y="387214"/>
                  </a:lnTo>
                  <a:lnTo>
                    <a:pt x="13450" y="447410"/>
                  </a:lnTo>
                  <a:lnTo>
                    <a:pt x="18799" y="482736"/>
                  </a:lnTo>
                  <a:lnTo>
                    <a:pt x="21052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66701" y="3003582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31586"/>
                  </a:moveTo>
                  <a:lnTo>
                    <a:pt x="278377" y="23253"/>
                  </a:lnTo>
                  <a:lnTo>
                    <a:pt x="221364" y="21491"/>
                  </a:lnTo>
                  <a:lnTo>
                    <a:pt x="171005" y="21186"/>
                  </a:lnTo>
                  <a:lnTo>
                    <a:pt x="113449" y="15506"/>
                  </a:lnTo>
                  <a:lnTo>
                    <a:pt x="69529" y="9622"/>
                  </a:lnTo>
                  <a:lnTo>
                    <a:pt x="20602" y="28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45810" y="2824598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9065" y="230616"/>
                  </a:lnTo>
                  <a:lnTo>
                    <a:pt x="15684" y="283320"/>
                  </a:lnTo>
                  <a:lnTo>
                    <a:pt x="19996" y="343050"/>
                  </a:lnTo>
                  <a:lnTo>
                    <a:pt x="23967" y="406148"/>
                  </a:lnTo>
                  <a:lnTo>
                    <a:pt x="29328" y="458812"/>
                  </a:lnTo>
                  <a:lnTo>
                    <a:pt x="30917" y="500933"/>
                  </a:lnTo>
                  <a:lnTo>
                    <a:pt x="31586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08940" y="2982526"/>
              <a:ext cx="252684" cy="21057"/>
            </a:xfrm>
            <a:custGeom>
              <a:avLst/>
              <a:gdLst/>
              <a:ahLst/>
              <a:cxnLst/>
              <a:rect l="0" t="0" r="0" b="0"/>
              <a:pathLst>
                <a:path w="252684" h="21057">
                  <a:moveTo>
                    <a:pt x="252683" y="0"/>
                  </a:moveTo>
                  <a:lnTo>
                    <a:pt x="198539" y="3119"/>
                  </a:lnTo>
                  <a:lnTo>
                    <a:pt x="151243" y="8333"/>
                  </a:lnTo>
                  <a:lnTo>
                    <a:pt x="95895" y="12997"/>
                  </a:lnTo>
                  <a:lnTo>
                    <a:pt x="45571" y="186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693209" y="2750899"/>
            <a:ext cx="4548312" cy="1031793"/>
            <a:chOff x="4693209" y="2750899"/>
            <a:chExt cx="4548312" cy="1031793"/>
          </a:xfrm>
        </p:grpSpPr>
        <p:sp>
          <p:nvSpPr>
            <p:cNvPr id="83" name="Freeform 82"/>
            <p:cNvSpPr/>
            <p:nvPr/>
          </p:nvSpPr>
          <p:spPr>
            <a:xfrm>
              <a:off x="4693209" y="2750899"/>
              <a:ext cx="431099" cy="551412"/>
            </a:xfrm>
            <a:custGeom>
              <a:avLst/>
              <a:gdLst/>
              <a:ahLst/>
              <a:cxnLst/>
              <a:rect l="0" t="0" r="0" b="0"/>
              <a:pathLst>
                <a:path w="431099" h="551412">
                  <a:moveTo>
                    <a:pt x="0" y="0"/>
                  </a:moveTo>
                  <a:lnTo>
                    <a:pt x="5589" y="58616"/>
                  </a:lnTo>
                  <a:lnTo>
                    <a:pt x="9065" y="110174"/>
                  </a:lnTo>
                  <a:lnTo>
                    <a:pt x="18645" y="167602"/>
                  </a:lnTo>
                  <a:lnTo>
                    <a:pt x="28401" y="217076"/>
                  </a:lnTo>
                  <a:lnTo>
                    <a:pt x="37531" y="275668"/>
                  </a:lnTo>
                  <a:lnTo>
                    <a:pt x="40756" y="337483"/>
                  </a:lnTo>
                  <a:lnTo>
                    <a:pt x="41712" y="400252"/>
                  </a:lnTo>
                  <a:lnTo>
                    <a:pt x="41994" y="460964"/>
                  </a:lnTo>
                  <a:lnTo>
                    <a:pt x="42079" y="509629"/>
                  </a:lnTo>
                  <a:lnTo>
                    <a:pt x="42103" y="544325"/>
                  </a:lnTo>
                  <a:lnTo>
                    <a:pt x="42113" y="487755"/>
                  </a:lnTo>
                  <a:lnTo>
                    <a:pt x="45233" y="434774"/>
                  </a:lnTo>
                  <a:lnTo>
                    <a:pt x="56768" y="390167"/>
                  </a:lnTo>
                  <a:lnTo>
                    <a:pt x="72452" y="363739"/>
                  </a:lnTo>
                  <a:lnTo>
                    <a:pt x="81057" y="358306"/>
                  </a:lnTo>
                  <a:lnTo>
                    <a:pt x="103096" y="352269"/>
                  </a:lnTo>
                  <a:lnTo>
                    <a:pt x="113184" y="352999"/>
                  </a:lnTo>
                  <a:lnTo>
                    <a:pt x="130633" y="360049"/>
                  </a:lnTo>
                  <a:lnTo>
                    <a:pt x="153610" y="382762"/>
                  </a:lnTo>
                  <a:lnTo>
                    <a:pt x="181165" y="423047"/>
                  </a:lnTo>
                  <a:lnTo>
                    <a:pt x="202914" y="482944"/>
                  </a:lnTo>
                  <a:lnTo>
                    <a:pt x="206636" y="485739"/>
                  </a:lnTo>
                  <a:lnTo>
                    <a:pt x="210287" y="482923"/>
                  </a:lnTo>
                  <a:lnTo>
                    <a:pt x="230141" y="450371"/>
                  </a:lnTo>
                  <a:lnTo>
                    <a:pt x="249294" y="436861"/>
                  </a:lnTo>
                  <a:lnTo>
                    <a:pt x="299718" y="418656"/>
                  </a:lnTo>
                  <a:lnTo>
                    <a:pt x="361973" y="409860"/>
                  </a:lnTo>
                  <a:lnTo>
                    <a:pt x="403869" y="394271"/>
                  </a:lnTo>
                  <a:lnTo>
                    <a:pt x="423603" y="381512"/>
                  </a:lnTo>
                  <a:lnTo>
                    <a:pt x="428631" y="373664"/>
                  </a:lnTo>
                  <a:lnTo>
                    <a:pt x="431098" y="355586"/>
                  </a:lnTo>
                  <a:lnTo>
                    <a:pt x="425176" y="335852"/>
                  </a:lnTo>
                  <a:lnTo>
                    <a:pt x="420321" y="325677"/>
                  </a:lnTo>
                  <a:lnTo>
                    <a:pt x="405568" y="311251"/>
                  </a:lnTo>
                  <a:lnTo>
                    <a:pt x="396721" y="305767"/>
                  </a:lnTo>
                  <a:lnTo>
                    <a:pt x="374412" y="302792"/>
                  </a:lnTo>
                  <a:lnTo>
                    <a:pt x="327551" y="310415"/>
                  </a:lnTo>
                  <a:lnTo>
                    <a:pt x="308965" y="322795"/>
                  </a:lnTo>
                  <a:lnTo>
                    <a:pt x="294076" y="339996"/>
                  </a:lnTo>
                  <a:lnTo>
                    <a:pt x="271061" y="389960"/>
                  </a:lnTo>
                  <a:lnTo>
                    <a:pt x="265538" y="426849"/>
                  </a:lnTo>
                  <a:lnTo>
                    <a:pt x="272077" y="472830"/>
                  </a:lnTo>
                  <a:lnTo>
                    <a:pt x="282477" y="503916"/>
                  </a:lnTo>
                  <a:lnTo>
                    <a:pt x="293611" y="520710"/>
                  </a:lnTo>
                  <a:lnTo>
                    <a:pt x="309479" y="532854"/>
                  </a:lnTo>
                  <a:lnTo>
                    <a:pt x="353849" y="550181"/>
                  </a:lnTo>
                  <a:lnTo>
                    <a:pt x="377195" y="551411"/>
                  </a:lnTo>
                  <a:lnTo>
                    <a:pt x="410612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75040" y="3059477"/>
              <a:ext cx="176263" cy="265703"/>
            </a:xfrm>
            <a:custGeom>
              <a:avLst/>
              <a:gdLst/>
              <a:ahLst/>
              <a:cxnLst/>
              <a:rect l="0" t="0" r="0" b="0"/>
              <a:pathLst>
                <a:path w="176263" h="265703">
                  <a:moveTo>
                    <a:pt x="7806" y="112561"/>
                  </a:moveTo>
                  <a:lnTo>
                    <a:pt x="45285" y="120895"/>
                  </a:lnTo>
                  <a:lnTo>
                    <a:pt x="83252" y="119320"/>
                  </a:lnTo>
                  <a:lnTo>
                    <a:pt x="108018" y="113226"/>
                  </a:lnTo>
                  <a:lnTo>
                    <a:pt x="142982" y="90249"/>
                  </a:lnTo>
                  <a:lnTo>
                    <a:pt x="156792" y="75739"/>
                  </a:lnTo>
                  <a:lnTo>
                    <a:pt x="166829" y="57591"/>
                  </a:lnTo>
                  <a:lnTo>
                    <a:pt x="167634" y="47839"/>
                  </a:lnTo>
                  <a:lnTo>
                    <a:pt x="162289" y="27644"/>
                  </a:lnTo>
                  <a:lnTo>
                    <a:pt x="155248" y="19685"/>
                  </a:lnTo>
                  <a:lnTo>
                    <a:pt x="134947" y="7722"/>
                  </a:lnTo>
                  <a:lnTo>
                    <a:pt x="97210" y="0"/>
                  </a:lnTo>
                  <a:lnTo>
                    <a:pt x="73278" y="4432"/>
                  </a:lnTo>
                  <a:lnTo>
                    <a:pt x="52113" y="15371"/>
                  </a:lnTo>
                  <a:lnTo>
                    <a:pt x="34907" y="31931"/>
                  </a:lnTo>
                  <a:lnTo>
                    <a:pt x="13203" y="71158"/>
                  </a:lnTo>
                  <a:lnTo>
                    <a:pt x="2516" y="103413"/>
                  </a:lnTo>
                  <a:lnTo>
                    <a:pt x="0" y="140916"/>
                  </a:lnTo>
                  <a:lnTo>
                    <a:pt x="12137" y="196364"/>
                  </a:lnTo>
                  <a:lnTo>
                    <a:pt x="27677" y="228249"/>
                  </a:lnTo>
                  <a:lnTo>
                    <a:pt x="58278" y="254334"/>
                  </a:lnTo>
                  <a:lnTo>
                    <a:pt x="83661" y="263309"/>
                  </a:lnTo>
                  <a:lnTo>
                    <a:pt x="96980" y="265702"/>
                  </a:lnTo>
                  <a:lnTo>
                    <a:pt x="121138" y="262122"/>
                  </a:lnTo>
                  <a:lnTo>
                    <a:pt x="151351" y="246953"/>
                  </a:lnTo>
                  <a:lnTo>
                    <a:pt x="176262" y="22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25002" y="3136342"/>
              <a:ext cx="189514" cy="246268"/>
            </a:xfrm>
            <a:custGeom>
              <a:avLst/>
              <a:gdLst/>
              <a:ahLst/>
              <a:cxnLst/>
              <a:rect l="0" t="0" r="0" b="0"/>
              <a:pathLst>
                <a:path w="189514" h="246268">
                  <a:moveTo>
                    <a:pt x="0" y="56753"/>
                  </a:moveTo>
                  <a:lnTo>
                    <a:pt x="0" y="115370"/>
                  </a:lnTo>
                  <a:lnTo>
                    <a:pt x="7235" y="169544"/>
                  </a:lnTo>
                  <a:lnTo>
                    <a:pt x="12998" y="222186"/>
                  </a:lnTo>
                  <a:lnTo>
                    <a:pt x="16305" y="237903"/>
                  </a:lnTo>
                  <a:lnTo>
                    <a:pt x="15550" y="237182"/>
                  </a:lnTo>
                  <a:lnTo>
                    <a:pt x="5931" y="205217"/>
                  </a:lnTo>
                  <a:lnTo>
                    <a:pt x="1172" y="153843"/>
                  </a:lnTo>
                  <a:lnTo>
                    <a:pt x="231" y="98635"/>
                  </a:lnTo>
                  <a:lnTo>
                    <a:pt x="5635" y="48259"/>
                  </a:lnTo>
                  <a:lnTo>
                    <a:pt x="20257" y="15242"/>
                  </a:lnTo>
                  <a:lnTo>
                    <a:pt x="28713" y="8022"/>
                  </a:lnTo>
                  <a:lnTo>
                    <a:pt x="50586" y="0"/>
                  </a:lnTo>
                  <a:lnTo>
                    <a:pt x="60630" y="201"/>
                  </a:lnTo>
                  <a:lnTo>
                    <a:pt x="78029" y="6662"/>
                  </a:lnTo>
                  <a:lnTo>
                    <a:pt x="93561" y="23572"/>
                  </a:lnTo>
                  <a:lnTo>
                    <a:pt x="133646" y="82985"/>
                  </a:lnTo>
                  <a:lnTo>
                    <a:pt x="155860" y="134985"/>
                  </a:lnTo>
                  <a:lnTo>
                    <a:pt x="167137" y="189147"/>
                  </a:lnTo>
                  <a:lnTo>
                    <a:pt x="179417" y="228614"/>
                  </a:lnTo>
                  <a:lnTo>
                    <a:pt x="189513" y="246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77879" y="2877241"/>
              <a:ext cx="41922" cy="547482"/>
            </a:xfrm>
            <a:custGeom>
              <a:avLst/>
              <a:gdLst/>
              <a:ahLst/>
              <a:cxnLst/>
              <a:rect l="0" t="0" r="0" b="0"/>
              <a:pathLst>
                <a:path w="41922" h="547482">
                  <a:moveTo>
                    <a:pt x="10335" y="0"/>
                  </a:moveTo>
                  <a:lnTo>
                    <a:pt x="2002" y="55169"/>
                  </a:lnTo>
                  <a:lnTo>
                    <a:pt x="458" y="110323"/>
                  </a:lnTo>
                  <a:lnTo>
                    <a:pt x="0" y="159420"/>
                  </a:lnTo>
                  <a:lnTo>
                    <a:pt x="5434" y="222823"/>
                  </a:lnTo>
                  <a:lnTo>
                    <a:pt x="8883" y="271782"/>
                  </a:lnTo>
                  <a:lnTo>
                    <a:pt x="17284" y="332322"/>
                  </a:lnTo>
                  <a:lnTo>
                    <a:pt x="20156" y="389341"/>
                  </a:lnTo>
                  <a:lnTo>
                    <a:pt x="26313" y="440075"/>
                  </a:lnTo>
                  <a:lnTo>
                    <a:pt x="31559" y="498363"/>
                  </a:lnTo>
                  <a:lnTo>
                    <a:pt x="41921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09230" y="3077339"/>
              <a:ext cx="336913" cy="10472"/>
            </a:xfrm>
            <a:custGeom>
              <a:avLst/>
              <a:gdLst/>
              <a:ahLst/>
              <a:cxnLst/>
              <a:rect l="0" t="0" r="0" b="0"/>
              <a:pathLst>
                <a:path w="336913" h="10472">
                  <a:moveTo>
                    <a:pt x="336912" y="10471"/>
                  </a:moveTo>
                  <a:lnTo>
                    <a:pt x="309355" y="3236"/>
                  </a:lnTo>
                  <a:lnTo>
                    <a:pt x="246894" y="593"/>
                  </a:lnTo>
                  <a:lnTo>
                    <a:pt x="190916" y="136"/>
                  </a:lnTo>
                  <a:lnTo>
                    <a:pt x="137286" y="0"/>
                  </a:lnTo>
                  <a:lnTo>
                    <a:pt x="87471" y="3079"/>
                  </a:lnTo>
                  <a:lnTo>
                    <a:pt x="28716" y="9011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61133" y="3256267"/>
              <a:ext cx="16595" cy="168457"/>
            </a:xfrm>
            <a:custGeom>
              <a:avLst/>
              <a:gdLst/>
              <a:ahLst/>
              <a:cxnLst/>
              <a:rect l="0" t="0" r="0" b="0"/>
              <a:pathLst>
                <a:path w="16595" h="168457">
                  <a:moveTo>
                    <a:pt x="6066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14825" y="140596"/>
                  </a:lnTo>
                  <a:lnTo>
                    <a:pt x="1659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67199" y="31193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93541" y="3172038"/>
              <a:ext cx="63171" cy="214103"/>
            </a:xfrm>
            <a:custGeom>
              <a:avLst/>
              <a:gdLst/>
              <a:ahLst/>
              <a:cxnLst/>
              <a:rect l="0" t="0" r="0" b="0"/>
              <a:pathLst>
                <a:path w="63171" h="214103">
                  <a:moveTo>
                    <a:pt x="0" y="94757"/>
                  </a:moveTo>
                  <a:lnTo>
                    <a:pt x="17958" y="158185"/>
                  </a:lnTo>
                  <a:lnTo>
                    <a:pt x="36300" y="214102"/>
                  </a:lnTo>
                  <a:lnTo>
                    <a:pt x="20511" y="152242"/>
                  </a:lnTo>
                  <a:lnTo>
                    <a:pt x="12500" y="92204"/>
                  </a:lnTo>
                  <a:lnTo>
                    <a:pt x="11113" y="49417"/>
                  </a:lnTo>
                  <a:lnTo>
                    <a:pt x="17027" y="27423"/>
                  </a:lnTo>
                  <a:lnTo>
                    <a:pt x="21880" y="18282"/>
                  </a:lnTo>
                  <a:lnTo>
                    <a:pt x="28625" y="12188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09354" y="3147286"/>
              <a:ext cx="221100" cy="285023"/>
            </a:xfrm>
            <a:custGeom>
              <a:avLst/>
              <a:gdLst/>
              <a:ahLst/>
              <a:cxnLst/>
              <a:rect l="0" t="0" r="0" b="0"/>
              <a:pathLst>
                <a:path w="221100" h="285023">
                  <a:moveTo>
                    <a:pt x="0" y="77395"/>
                  </a:moveTo>
                  <a:lnTo>
                    <a:pt x="29309" y="115769"/>
                  </a:lnTo>
                  <a:lnTo>
                    <a:pt x="55087" y="131399"/>
                  </a:lnTo>
                  <a:lnTo>
                    <a:pt x="84952" y="143439"/>
                  </a:lnTo>
                  <a:lnTo>
                    <a:pt x="121617" y="143237"/>
                  </a:lnTo>
                  <a:lnTo>
                    <a:pt x="142180" y="135514"/>
                  </a:lnTo>
                  <a:lnTo>
                    <a:pt x="150939" y="130179"/>
                  </a:lnTo>
                  <a:lnTo>
                    <a:pt x="163790" y="114893"/>
                  </a:lnTo>
                  <a:lnTo>
                    <a:pt x="172231" y="95230"/>
                  </a:lnTo>
                  <a:lnTo>
                    <a:pt x="175983" y="70894"/>
                  </a:lnTo>
                  <a:lnTo>
                    <a:pt x="171411" y="47599"/>
                  </a:lnTo>
                  <a:lnTo>
                    <a:pt x="166917" y="36474"/>
                  </a:lnTo>
                  <a:lnTo>
                    <a:pt x="152564" y="20994"/>
                  </a:lnTo>
                  <a:lnTo>
                    <a:pt x="114754" y="1523"/>
                  </a:lnTo>
                  <a:lnTo>
                    <a:pt x="94286" y="0"/>
                  </a:lnTo>
                  <a:lnTo>
                    <a:pt x="73490" y="4393"/>
                  </a:lnTo>
                  <a:lnTo>
                    <a:pt x="43222" y="20020"/>
                  </a:lnTo>
                  <a:lnTo>
                    <a:pt x="26619" y="32788"/>
                  </a:lnTo>
                  <a:lnTo>
                    <a:pt x="14561" y="52500"/>
                  </a:lnTo>
                  <a:lnTo>
                    <a:pt x="6472" y="76859"/>
                  </a:lnTo>
                  <a:lnTo>
                    <a:pt x="1279" y="133744"/>
                  </a:lnTo>
                  <a:lnTo>
                    <a:pt x="5842" y="195371"/>
                  </a:lnTo>
                  <a:lnTo>
                    <a:pt x="20318" y="232844"/>
                  </a:lnTo>
                  <a:lnTo>
                    <a:pt x="45015" y="260584"/>
                  </a:lnTo>
                  <a:lnTo>
                    <a:pt x="80149" y="278032"/>
                  </a:lnTo>
                  <a:lnTo>
                    <a:pt x="120194" y="285022"/>
                  </a:lnTo>
                  <a:lnTo>
                    <a:pt x="181294" y="276125"/>
                  </a:lnTo>
                  <a:lnTo>
                    <a:pt x="221099" y="266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01513" y="3181206"/>
              <a:ext cx="160609" cy="218364"/>
            </a:xfrm>
            <a:custGeom>
              <a:avLst/>
              <a:gdLst/>
              <a:ahLst/>
              <a:cxnLst/>
              <a:rect l="0" t="0" r="0" b="0"/>
              <a:pathLst>
                <a:path w="160609" h="218364">
                  <a:moveTo>
                    <a:pt x="160608" y="54003"/>
                  </a:moveTo>
                  <a:lnTo>
                    <a:pt x="142628" y="29957"/>
                  </a:lnTo>
                  <a:lnTo>
                    <a:pt x="115116" y="9704"/>
                  </a:lnTo>
                  <a:lnTo>
                    <a:pt x="90867" y="0"/>
                  </a:lnTo>
                  <a:lnTo>
                    <a:pt x="67611" y="1146"/>
                  </a:lnTo>
                  <a:lnTo>
                    <a:pt x="46746" y="9454"/>
                  </a:lnTo>
                  <a:lnTo>
                    <a:pt x="29674" y="20946"/>
                  </a:lnTo>
                  <a:lnTo>
                    <a:pt x="17408" y="36971"/>
                  </a:lnTo>
                  <a:lnTo>
                    <a:pt x="0" y="81445"/>
                  </a:lnTo>
                  <a:lnTo>
                    <a:pt x="66" y="121536"/>
                  </a:lnTo>
                  <a:lnTo>
                    <a:pt x="7495" y="157461"/>
                  </a:lnTo>
                  <a:lnTo>
                    <a:pt x="22695" y="184743"/>
                  </a:lnTo>
                  <a:lnTo>
                    <a:pt x="42016" y="207645"/>
                  </a:lnTo>
                  <a:lnTo>
                    <a:pt x="61887" y="215875"/>
                  </a:lnTo>
                  <a:lnTo>
                    <a:pt x="85147" y="218363"/>
                  </a:lnTo>
                  <a:lnTo>
                    <a:pt x="146415" y="205414"/>
                  </a:lnTo>
                  <a:lnTo>
                    <a:pt x="160608" y="20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56877" y="3298380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1453" y="48931"/>
                  </a:lnTo>
                  <a:lnTo>
                    <a:pt x="21331" y="87418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35821" y="31299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68009" y="3187775"/>
              <a:ext cx="109968" cy="211361"/>
            </a:xfrm>
            <a:custGeom>
              <a:avLst/>
              <a:gdLst/>
              <a:ahLst/>
              <a:cxnLst/>
              <a:rect l="0" t="0" r="0" b="0"/>
              <a:pathLst>
                <a:path w="109968" h="211361">
                  <a:moveTo>
                    <a:pt x="15210" y="142191"/>
                  </a:moveTo>
                  <a:lnTo>
                    <a:pt x="34339" y="194896"/>
                  </a:lnTo>
                  <a:lnTo>
                    <a:pt x="45549" y="210849"/>
                  </a:lnTo>
                  <a:lnTo>
                    <a:pt x="47135" y="211360"/>
                  </a:lnTo>
                  <a:lnTo>
                    <a:pt x="25656" y="151941"/>
                  </a:lnTo>
                  <a:lnTo>
                    <a:pt x="4674" y="89480"/>
                  </a:lnTo>
                  <a:lnTo>
                    <a:pt x="0" y="67291"/>
                  </a:lnTo>
                  <a:lnTo>
                    <a:pt x="1821" y="41832"/>
                  </a:lnTo>
                  <a:lnTo>
                    <a:pt x="9649" y="21158"/>
                  </a:lnTo>
                  <a:lnTo>
                    <a:pt x="15013" y="12369"/>
                  </a:lnTo>
                  <a:lnTo>
                    <a:pt x="23267" y="6510"/>
                  </a:lnTo>
                  <a:lnTo>
                    <a:pt x="44918" y="0"/>
                  </a:lnTo>
                  <a:lnTo>
                    <a:pt x="98166" y="3811"/>
                  </a:lnTo>
                  <a:lnTo>
                    <a:pt x="109967" y="5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47720" y="3219092"/>
              <a:ext cx="161884" cy="195664"/>
            </a:xfrm>
            <a:custGeom>
              <a:avLst/>
              <a:gdLst/>
              <a:ahLst/>
              <a:cxnLst/>
              <a:rect l="0" t="0" r="0" b="0"/>
              <a:pathLst>
                <a:path w="161884" h="195664">
                  <a:moveTo>
                    <a:pt x="98712" y="5589"/>
                  </a:moveTo>
                  <a:lnTo>
                    <a:pt x="81944" y="0"/>
                  </a:lnTo>
                  <a:lnTo>
                    <a:pt x="64353" y="375"/>
                  </a:lnTo>
                  <a:lnTo>
                    <a:pt x="46007" y="5611"/>
                  </a:lnTo>
                  <a:lnTo>
                    <a:pt x="30054" y="15737"/>
                  </a:lnTo>
                  <a:lnTo>
                    <a:pt x="18284" y="31156"/>
                  </a:lnTo>
                  <a:lnTo>
                    <a:pt x="1196" y="69651"/>
                  </a:lnTo>
                  <a:lnTo>
                    <a:pt x="0" y="93332"/>
                  </a:lnTo>
                  <a:lnTo>
                    <a:pt x="8763" y="141074"/>
                  </a:lnTo>
                  <a:lnTo>
                    <a:pt x="23967" y="168045"/>
                  </a:lnTo>
                  <a:lnTo>
                    <a:pt x="48879" y="190854"/>
                  </a:lnTo>
                  <a:lnTo>
                    <a:pt x="58471" y="194610"/>
                  </a:lnTo>
                  <a:lnTo>
                    <a:pt x="78487" y="195663"/>
                  </a:lnTo>
                  <a:lnTo>
                    <a:pt x="109487" y="184090"/>
                  </a:lnTo>
                  <a:lnTo>
                    <a:pt x="161883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41188" y="2950940"/>
              <a:ext cx="52644" cy="473783"/>
            </a:xfrm>
            <a:custGeom>
              <a:avLst/>
              <a:gdLst/>
              <a:ahLst/>
              <a:cxnLst/>
              <a:rect l="0" t="0" r="0" b="0"/>
              <a:pathLst>
                <a:path w="52644" h="473783">
                  <a:moveTo>
                    <a:pt x="0" y="0"/>
                  </a:moveTo>
                  <a:lnTo>
                    <a:pt x="3120" y="60383"/>
                  </a:lnTo>
                  <a:lnTo>
                    <a:pt x="8334" y="111868"/>
                  </a:lnTo>
                  <a:lnTo>
                    <a:pt x="10096" y="171186"/>
                  </a:lnTo>
                  <a:lnTo>
                    <a:pt x="18806" y="233719"/>
                  </a:lnTo>
                  <a:lnTo>
                    <a:pt x="26202" y="288192"/>
                  </a:lnTo>
                  <a:lnTo>
                    <a:pt x="35580" y="341194"/>
                  </a:lnTo>
                  <a:lnTo>
                    <a:pt x="45767" y="395762"/>
                  </a:lnTo>
                  <a:lnTo>
                    <a:pt x="51285" y="453518"/>
                  </a:lnTo>
                  <a:lnTo>
                    <a:pt x="5264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35945" y="3221676"/>
              <a:ext cx="168457" cy="210088"/>
            </a:xfrm>
            <a:custGeom>
              <a:avLst/>
              <a:gdLst/>
              <a:ahLst/>
              <a:cxnLst/>
              <a:rect l="0" t="0" r="0" b="0"/>
              <a:pathLst>
                <a:path w="168457" h="210088">
                  <a:moveTo>
                    <a:pt x="0" y="118818"/>
                  </a:moveTo>
                  <a:lnTo>
                    <a:pt x="54144" y="107366"/>
                  </a:lnTo>
                  <a:lnTo>
                    <a:pt x="114625" y="89451"/>
                  </a:lnTo>
                  <a:lnTo>
                    <a:pt x="136342" y="78080"/>
                  </a:lnTo>
                  <a:lnTo>
                    <a:pt x="143537" y="69433"/>
                  </a:lnTo>
                  <a:lnTo>
                    <a:pt x="151532" y="47346"/>
                  </a:lnTo>
                  <a:lnTo>
                    <a:pt x="151324" y="37245"/>
                  </a:lnTo>
                  <a:lnTo>
                    <a:pt x="144854" y="19783"/>
                  </a:lnTo>
                  <a:lnTo>
                    <a:pt x="131060" y="7342"/>
                  </a:lnTo>
                  <a:lnTo>
                    <a:pt x="122469" y="2387"/>
                  </a:lnTo>
                  <a:lnTo>
                    <a:pt x="100444" y="0"/>
                  </a:lnTo>
                  <a:lnTo>
                    <a:pt x="76227" y="4009"/>
                  </a:lnTo>
                  <a:lnTo>
                    <a:pt x="53766" y="13590"/>
                  </a:lnTo>
                  <a:lnTo>
                    <a:pt x="38324" y="28766"/>
                  </a:lnTo>
                  <a:lnTo>
                    <a:pt x="18878" y="67105"/>
                  </a:lnTo>
                  <a:lnTo>
                    <a:pt x="13002" y="103626"/>
                  </a:lnTo>
                  <a:lnTo>
                    <a:pt x="19423" y="156718"/>
                  </a:lnTo>
                  <a:lnTo>
                    <a:pt x="25399" y="180117"/>
                  </a:lnTo>
                  <a:lnTo>
                    <a:pt x="30971" y="188930"/>
                  </a:lnTo>
                  <a:lnTo>
                    <a:pt x="46520" y="201842"/>
                  </a:lnTo>
                  <a:lnTo>
                    <a:pt x="68249" y="208360"/>
                  </a:lnTo>
                  <a:lnTo>
                    <a:pt x="93504" y="210087"/>
                  </a:lnTo>
                  <a:lnTo>
                    <a:pt x="131690" y="203313"/>
                  </a:lnTo>
                  <a:lnTo>
                    <a:pt x="168456" y="181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57085" y="3244094"/>
              <a:ext cx="272096" cy="538598"/>
            </a:xfrm>
            <a:custGeom>
              <a:avLst/>
              <a:gdLst/>
              <a:ahLst/>
              <a:cxnLst/>
              <a:rect l="0" t="0" r="0" b="0"/>
              <a:pathLst>
                <a:path w="272096" h="538598">
                  <a:moveTo>
                    <a:pt x="157927" y="149043"/>
                  </a:moveTo>
                  <a:lnTo>
                    <a:pt x="174695" y="137865"/>
                  </a:lnTo>
                  <a:lnTo>
                    <a:pt x="186047" y="123018"/>
                  </a:lnTo>
                  <a:lnTo>
                    <a:pt x="193822" y="103551"/>
                  </a:lnTo>
                  <a:lnTo>
                    <a:pt x="197277" y="79301"/>
                  </a:lnTo>
                  <a:lnTo>
                    <a:pt x="192573" y="56046"/>
                  </a:lnTo>
                  <a:lnTo>
                    <a:pt x="176772" y="26342"/>
                  </a:lnTo>
                  <a:lnTo>
                    <a:pt x="170490" y="18109"/>
                  </a:lnTo>
                  <a:lnTo>
                    <a:pt x="151032" y="5842"/>
                  </a:lnTo>
                  <a:lnTo>
                    <a:pt x="139293" y="933"/>
                  </a:lnTo>
                  <a:lnTo>
                    <a:pt x="127957" y="0"/>
                  </a:lnTo>
                  <a:lnTo>
                    <a:pt x="106002" y="5203"/>
                  </a:lnTo>
                  <a:lnTo>
                    <a:pt x="87667" y="18433"/>
                  </a:lnTo>
                  <a:lnTo>
                    <a:pt x="72888" y="36012"/>
                  </a:lnTo>
                  <a:lnTo>
                    <a:pt x="49950" y="86238"/>
                  </a:lnTo>
                  <a:lnTo>
                    <a:pt x="48717" y="110212"/>
                  </a:lnTo>
                  <a:lnTo>
                    <a:pt x="53237" y="135294"/>
                  </a:lnTo>
                  <a:lnTo>
                    <a:pt x="68936" y="167976"/>
                  </a:lnTo>
                  <a:lnTo>
                    <a:pt x="81721" y="185143"/>
                  </a:lnTo>
                  <a:lnTo>
                    <a:pt x="101441" y="194334"/>
                  </a:lnTo>
                  <a:lnTo>
                    <a:pt x="113251" y="196784"/>
                  </a:lnTo>
                  <a:lnTo>
                    <a:pt x="135732" y="193268"/>
                  </a:lnTo>
                  <a:lnTo>
                    <a:pt x="156251" y="182737"/>
                  </a:lnTo>
                  <a:lnTo>
                    <a:pt x="173170" y="166358"/>
                  </a:lnTo>
                  <a:lnTo>
                    <a:pt x="194690" y="127247"/>
                  </a:lnTo>
                  <a:lnTo>
                    <a:pt x="202732" y="106600"/>
                  </a:lnTo>
                  <a:lnTo>
                    <a:pt x="206515" y="103200"/>
                  </a:lnTo>
                  <a:lnTo>
                    <a:pt x="210206" y="104443"/>
                  </a:lnTo>
                  <a:lnTo>
                    <a:pt x="213837" y="108781"/>
                  </a:lnTo>
                  <a:lnTo>
                    <a:pt x="231595" y="165245"/>
                  </a:lnTo>
                  <a:lnTo>
                    <a:pt x="245658" y="219704"/>
                  </a:lnTo>
                  <a:lnTo>
                    <a:pt x="256192" y="270195"/>
                  </a:lnTo>
                  <a:lnTo>
                    <a:pt x="261132" y="329609"/>
                  </a:lnTo>
                  <a:lnTo>
                    <a:pt x="268186" y="386078"/>
                  </a:lnTo>
                  <a:lnTo>
                    <a:pt x="272095" y="439854"/>
                  </a:lnTo>
                  <a:lnTo>
                    <a:pt x="266770" y="468975"/>
                  </a:lnTo>
                  <a:lnTo>
                    <a:pt x="262075" y="481654"/>
                  </a:lnTo>
                  <a:lnTo>
                    <a:pt x="254265" y="491277"/>
                  </a:lnTo>
                  <a:lnTo>
                    <a:pt x="233109" y="505088"/>
                  </a:lnTo>
                  <a:lnTo>
                    <a:pt x="181400" y="516250"/>
                  </a:lnTo>
                  <a:lnTo>
                    <a:pt x="126126" y="525388"/>
                  </a:lnTo>
                  <a:lnTo>
                    <a:pt x="70147" y="533128"/>
                  </a:lnTo>
                  <a:lnTo>
                    <a:pt x="12472" y="537877"/>
                  </a:lnTo>
                  <a:lnTo>
                    <a:pt x="0" y="538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30826" y="3245738"/>
              <a:ext cx="210571" cy="190986"/>
            </a:xfrm>
            <a:custGeom>
              <a:avLst/>
              <a:gdLst/>
              <a:ahLst/>
              <a:cxnLst/>
              <a:rect l="0" t="0" r="0" b="0"/>
              <a:pathLst>
                <a:path w="210571" h="190986">
                  <a:moveTo>
                    <a:pt x="0" y="73699"/>
                  </a:moveTo>
                  <a:lnTo>
                    <a:pt x="23719" y="117662"/>
                  </a:lnTo>
                  <a:lnTo>
                    <a:pt x="45122" y="177032"/>
                  </a:lnTo>
                  <a:lnTo>
                    <a:pt x="52809" y="190985"/>
                  </a:lnTo>
                  <a:lnTo>
                    <a:pt x="31492" y="135827"/>
                  </a:lnTo>
                  <a:lnTo>
                    <a:pt x="16365" y="84090"/>
                  </a:lnTo>
                  <a:lnTo>
                    <a:pt x="18192" y="63110"/>
                  </a:lnTo>
                  <a:lnTo>
                    <a:pt x="26022" y="45206"/>
                  </a:lnTo>
                  <a:lnTo>
                    <a:pt x="31386" y="37156"/>
                  </a:lnTo>
                  <a:lnTo>
                    <a:pt x="49824" y="25093"/>
                  </a:lnTo>
                  <a:lnTo>
                    <a:pt x="73616" y="17001"/>
                  </a:lnTo>
                  <a:lnTo>
                    <a:pt x="127019" y="11807"/>
                  </a:lnTo>
                  <a:lnTo>
                    <a:pt x="182628" y="519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12792" y="3245811"/>
              <a:ext cx="358227" cy="454230"/>
            </a:xfrm>
            <a:custGeom>
              <a:avLst/>
              <a:gdLst/>
              <a:ahLst/>
              <a:cxnLst/>
              <a:rect l="0" t="0" r="0" b="0"/>
              <a:pathLst>
                <a:path w="358227" h="454230">
                  <a:moveTo>
                    <a:pt x="123360" y="105212"/>
                  </a:moveTo>
                  <a:lnTo>
                    <a:pt x="105380" y="81165"/>
                  </a:lnTo>
                  <a:lnTo>
                    <a:pt x="88463" y="66838"/>
                  </a:lnTo>
                  <a:lnTo>
                    <a:pt x="66127" y="62031"/>
                  </a:lnTo>
                  <a:lnTo>
                    <a:pt x="53619" y="62387"/>
                  </a:lnTo>
                  <a:lnTo>
                    <a:pt x="42941" y="66133"/>
                  </a:lnTo>
                  <a:lnTo>
                    <a:pt x="24837" y="79655"/>
                  </a:lnTo>
                  <a:lnTo>
                    <a:pt x="7081" y="106998"/>
                  </a:lnTo>
                  <a:lnTo>
                    <a:pt x="0" y="148505"/>
                  </a:lnTo>
                  <a:lnTo>
                    <a:pt x="3491" y="186670"/>
                  </a:lnTo>
                  <a:lnTo>
                    <a:pt x="11983" y="206146"/>
                  </a:lnTo>
                  <a:lnTo>
                    <a:pt x="17523" y="214615"/>
                  </a:lnTo>
                  <a:lnTo>
                    <a:pt x="33038" y="227145"/>
                  </a:lnTo>
                  <a:lnTo>
                    <a:pt x="42089" y="232124"/>
                  </a:lnTo>
                  <a:lnTo>
                    <a:pt x="50462" y="233104"/>
                  </a:lnTo>
                  <a:lnTo>
                    <a:pt x="66004" y="227953"/>
                  </a:lnTo>
                  <a:lnTo>
                    <a:pt x="87908" y="206310"/>
                  </a:lnTo>
                  <a:lnTo>
                    <a:pt x="103627" y="172082"/>
                  </a:lnTo>
                  <a:lnTo>
                    <a:pt x="112183" y="126783"/>
                  </a:lnTo>
                  <a:lnTo>
                    <a:pt x="114740" y="126611"/>
                  </a:lnTo>
                  <a:lnTo>
                    <a:pt x="120698" y="135780"/>
                  </a:lnTo>
                  <a:lnTo>
                    <a:pt x="137176" y="167142"/>
                  </a:lnTo>
                  <a:lnTo>
                    <a:pt x="150557" y="180700"/>
                  </a:lnTo>
                  <a:lnTo>
                    <a:pt x="168203" y="190624"/>
                  </a:lnTo>
                  <a:lnTo>
                    <a:pt x="176652" y="190230"/>
                  </a:lnTo>
                  <a:lnTo>
                    <a:pt x="184625" y="186457"/>
                  </a:lnTo>
                  <a:lnTo>
                    <a:pt x="198552" y="172906"/>
                  </a:lnTo>
                  <a:lnTo>
                    <a:pt x="208641" y="155186"/>
                  </a:lnTo>
                  <a:lnTo>
                    <a:pt x="212970" y="154905"/>
                  </a:lnTo>
                  <a:lnTo>
                    <a:pt x="217025" y="160567"/>
                  </a:lnTo>
                  <a:lnTo>
                    <a:pt x="223481" y="182457"/>
                  </a:lnTo>
                  <a:lnTo>
                    <a:pt x="228285" y="228835"/>
                  </a:lnTo>
                  <a:lnTo>
                    <a:pt x="236598" y="283001"/>
                  </a:lnTo>
                  <a:lnTo>
                    <a:pt x="249887" y="343882"/>
                  </a:lnTo>
                  <a:lnTo>
                    <a:pt x="257166" y="395858"/>
                  </a:lnTo>
                  <a:lnTo>
                    <a:pt x="265893" y="454229"/>
                  </a:lnTo>
                  <a:lnTo>
                    <a:pt x="265175" y="453703"/>
                  </a:lnTo>
                  <a:lnTo>
                    <a:pt x="263527" y="449844"/>
                  </a:lnTo>
                  <a:lnTo>
                    <a:pt x="257545" y="394210"/>
                  </a:lnTo>
                  <a:lnTo>
                    <a:pt x="248906" y="342529"/>
                  </a:lnTo>
                  <a:lnTo>
                    <a:pt x="242057" y="282763"/>
                  </a:lnTo>
                  <a:lnTo>
                    <a:pt x="236909" y="229959"/>
                  </a:lnTo>
                  <a:lnTo>
                    <a:pt x="230278" y="169498"/>
                  </a:lnTo>
                  <a:lnTo>
                    <a:pt x="223539" y="118541"/>
                  </a:lnTo>
                  <a:lnTo>
                    <a:pt x="219723" y="66397"/>
                  </a:lnTo>
                  <a:lnTo>
                    <a:pt x="225070" y="37658"/>
                  </a:lnTo>
                  <a:lnTo>
                    <a:pt x="229772" y="25081"/>
                  </a:lnTo>
                  <a:lnTo>
                    <a:pt x="244354" y="7987"/>
                  </a:lnTo>
                  <a:lnTo>
                    <a:pt x="253155" y="1791"/>
                  </a:lnTo>
                  <a:lnTo>
                    <a:pt x="263703" y="0"/>
                  </a:lnTo>
                  <a:lnTo>
                    <a:pt x="287900" y="4249"/>
                  </a:lnTo>
                  <a:lnTo>
                    <a:pt x="308013" y="17055"/>
                  </a:lnTo>
                  <a:lnTo>
                    <a:pt x="339989" y="53873"/>
                  </a:lnTo>
                  <a:lnTo>
                    <a:pt x="356132" y="84541"/>
                  </a:lnTo>
                  <a:lnTo>
                    <a:pt x="358226" y="108503"/>
                  </a:lnTo>
                  <a:lnTo>
                    <a:pt x="354087" y="132411"/>
                  </a:lnTo>
                  <a:lnTo>
                    <a:pt x="344448" y="150835"/>
                  </a:lnTo>
                  <a:lnTo>
                    <a:pt x="329246" y="163704"/>
                  </a:lnTo>
                  <a:lnTo>
                    <a:pt x="290890" y="181496"/>
                  </a:lnTo>
                  <a:lnTo>
                    <a:pt x="281841" y="181805"/>
                  </a:lnTo>
                  <a:lnTo>
                    <a:pt x="249702" y="168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14832" y="3003582"/>
              <a:ext cx="226689" cy="536955"/>
            </a:xfrm>
            <a:custGeom>
              <a:avLst/>
              <a:gdLst/>
              <a:ahLst/>
              <a:cxnLst/>
              <a:rect l="0" t="0" r="0" b="0"/>
              <a:pathLst>
                <a:path w="226689" h="536955">
                  <a:moveTo>
                    <a:pt x="5590" y="0"/>
                  </a:moveTo>
                  <a:lnTo>
                    <a:pt x="0" y="16768"/>
                  </a:lnTo>
                  <a:lnTo>
                    <a:pt x="3273" y="71856"/>
                  </a:lnTo>
                  <a:lnTo>
                    <a:pt x="6073" y="126576"/>
                  </a:lnTo>
                  <a:lnTo>
                    <a:pt x="13787" y="188173"/>
                  </a:lnTo>
                  <a:lnTo>
                    <a:pt x="21247" y="245401"/>
                  </a:lnTo>
                  <a:lnTo>
                    <a:pt x="34269" y="307487"/>
                  </a:lnTo>
                  <a:lnTo>
                    <a:pt x="44028" y="369736"/>
                  </a:lnTo>
                  <a:lnTo>
                    <a:pt x="50097" y="427061"/>
                  </a:lnTo>
                  <a:lnTo>
                    <a:pt x="52809" y="439125"/>
                  </a:lnTo>
                  <a:lnTo>
                    <a:pt x="51107" y="443659"/>
                  </a:lnTo>
                  <a:lnTo>
                    <a:pt x="46463" y="443171"/>
                  </a:lnTo>
                  <a:lnTo>
                    <a:pt x="39857" y="439338"/>
                  </a:lnTo>
                  <a:lnTo>
                    <a:pt x="35454" y="430932"/>
                  </a:lnTo>
                  <a:lnTo>
                    <a:pt x="28387" y="378534"/>
                  </a:lnTo>
                  <a:lnTo>
                    <a:pt x="30282" y="339886"/>
                  </a:lnTo>
                  <a:lnTo>
                    <a:pt x="36451" y="318347"/>
                  </a:lnTo>
                  <a:lnTo>
                    <a:pt x="46992" y="300975"/>
                  </a:lnTo>
                  <a:lnTo>
                    <a:pt x="56588" y="296577"/>
                  </a:lnTo>
                  <a:lnTo>
                    <a:pt x="82848" y="294809"/>
                  </a:lnTo>
                  <a:lnTo>
                    <a:pt x="119338" y="305980"/>
                  </a:lnTo>
                  <a:lnTo>
                    <a:pt x="138423" y="323945"/>
                  </a:lnTo>
                  <a:lnTo>
                    <a:pt x="184219" y="387247"/>
                  </a:lnTo>
                  <a:lnTo>
                    <a:pt x="202406" y="434105"/>
                  </a:lnTo>
                  <a:lnTo>
                    <a:pt x="219032" y="496751"/>
                  </a:lnTo>
                  <a:lnTo>
                    <a:pt x="226688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559900" y="3706575"/>
            <a:ext cx="8098479" cy="749941"/>
            <a:chOff x="559900" y="3706575"/>
            <a:chExt cx="8098479" cy="749941"/>
          </a:xfrm>
        </p:grpSpPr>
        <p:sp>
          <p:nvSpPr>
            <p:cNvPr id="104" name="Freeform 103"/>
            <p:cNvSpPr/>
            <p:nvPr/>
          </p:nvSpPr>
          <p:spPr>
            <a:xfrm>
              <a:off x="559900" y="4088018"/>
              <a:ext cx="324683" cy="306085"/>
            </a:xfrm>
            <a:custGeom>
              <a:avLst/>
              <a:gdLst/>
              <a:ahLst/>
              <a:cxnLst/>
              <a:rect l="0" t="0" r="0" b="0"/>
              <a:pathLst>
                <a:path w="324683" h="306085">
                  <a:moveTo>
                    <a:pt x="16666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3900"/>
                  </a:lnTo>
                  <a:lnTo>
                    <a:pt x="10521" y="129891"/>
                  </a:lnTo>
                  <a:lnTo>
                    <a:pt x="17792" y="184841"/>
                  </a:lnTo>
                  <a:lnTo>
                    <a:pt x="40226" y="241540"/>
                  </a:lnTo>
                  <a:lnTo>
                    <a:pt x="57052" y="267969"/>
                  </a:lnTo>
                  <a:lnTo>
                    <a:pt x="73220" y="280144"/>
                  </a:lnTo>
                  <a:lnTo>
                    <a:pt x="82445" y="285029"/>
                  </a:lnTo>
                  <a:lnTo>
                    <a:pt x="92104" y="285945"/>
                  </a:lnTo>
                  <a:lnTo>
                    <a:pt x="112195" y="280725"/>
                  </a:lnTo>
                  <a:lnTo>
                    <a:pt x="118957" y="273717"/>
                  </a:lnTo>
                  <a:lnTo>
                    <a:pt x="126470" y="253453"/>
                  </a:lnTo>
                  <a:lnTo>
                    <a:pt x="132463" y="210505"/>
                  </a:lnTo>
                  <a:lnTo>
                    <a:pt x="134808" y="210527"/>
                  </a:lnTo>
                  <a:lnTo>
                    <a:pt x="140534" y="219909"/>
                  </a:lnTo>
                  <a:lnTo>
                    <a:pt x="156861" y="251409"/>
                  </a:lnTo>
                  <a:lnTo>
                    <a:pt x="202864" y="301742"/>
                  </a:lnTo>
                  <a:lnTo>
                    <a:pt x="212158" y="305276"/>
                  </a:lnTo>
                  <a:lnTo>
                    <a:pt x="234963" y="306084"/>
                  </a:lnTo>
                  <a:lnTo>
                    <a:pt x="268520" y="299961"/>
                  </a:lnTo>
                  <a:lnTo>
                    <a:pt x="286919" y="287734"/>
                  </a:lnTo>
                  <a:lnTo>
                    <a:pt x="301725" y="269431"/>
                  </a:lnTo>
                  <a:lnTo>
                    <a:pt x="324682" y="206031"/>
                  </a:lnTo>
                  <a:lnTo>
                    <a:pt x="324609" y="159052"/>
                  </a:lnTo>
                  <a:lnTo>
                    <a:pt x="312934" y="100351"/>
                  </a:lnTo>
                  <a:lnTo>
                    <a:pt x="288247" y="42851"/>
                  </a:lnTo>
                  <a:lnTo>
                    <a:pt x="2693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87178" y="4130132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31666" y="167570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5592" y="396167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102991" y="3898505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9553" y="159481"/>
                  </a:lnTo>
                  <a:lnTo>
                    <a:pt x="11409" y="206611"/>
                  </a:lnTo>
                  <a:lnTo>
                    <a:pt x="18849" y="257100"/>
                  </a:lnTo>
                  <a:lnTo>
                    <a:pt x="28462" y="307935"/>
                  </a:lnTo>
                  <a:lnTo>
                    <a:pt x="39071" y="367626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02687" y="3866919"/>
              <a:ext cx="58233" cy="389556"/>
            </a:xfrm>
            <a:custGeom>
              <a:avLst/>
              <a:gdLst/>
              <a:ahLst/>
              <a:cxnLst/>
              <a:rect l="0" t="0" r="0" b="0"/>
              <a:pathLst>
                <a:path w="58233" h="389556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20153" y="177603"/>
                  </a:lnTo>
                  <a:lnTo>
                    <a:pt x="30312" y="226929"/>
                  </a:lnTo>
                  <a:lnTo>
                    <a:pt x="40730" y="280408"/>
                  </a:lnTo>
                  <a:lnTo>
                    <a:pt x="47496" y="341305"/>
                  </a:lnTo>
                  <a:lnTo>
                    <a:pt x="5823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60656" y="3845862"/>
              <a:ext cx="212425" cy="407709"/>
            </a:xfrm>
            <a:custGeom>
              <a:avLst/>
              <a:gdLst/>
              <a:ahLst/>
              <a:cxnLst/>
              <a:rect l="0" t="0" r="0" b="0"/>
              <a:pathLst>
                <a:path w="212425" h="40770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3722"/>
                  </a:lnTo>
                  <a:lnTo>
                    <a:pt x="23344" y="153695"/>
                  </a:lnTo>
                  <a:lnTo>
                    <a:pt x="33727" y="211266"/>
                  </a:lnTo>
                  <a:lnTo>
                    <a:pt x="43042" y="264719"/>
                  </a:lnTo>
                  <a:lnTo>
                    <a:pt x="49902" y="325295"/>
                  </a:lnTo>
                  <a:lnTo>
                    <a:pt x="53360" y="352806"/>
                  </a:lnTo>
                  <a:lnTo>
                    <a:pt x="50997" y="376732"/>
                  </a:lnTo>
                  <a:lnTo>
                    <a:pt x="48729" y="381006"/>
                  </a:lnTo>
                  <a:lnTo>
                    <a:pt x="46048" y="380346"/>
                  </a:lnTo>
                  <a:lnTo>
                    <a:pt x="43090" y="376396"/>
                  </a:lnTo>
                  <a:lnTo>
                    <a:pt x="32105" y="316164"/>
                  </a:lnTo>
                  <a:lnTo>
                    <a:pt x="36130" y="259331"/>
                  </a:lnTo>
                  <a:lnTo>
                    <a:pt x="46094" y="224238"/>
                  </a:lnTo>
                  <a:lnTo>
                    <a:pt x="57126" y="206506"/>
                  </a:lnTo>
                  <a:lnTo>
                    <a:pt x="66853" y="200842"/>
                  </a:lnTo>
                  <a:lnTo>
                    <a:pt x="93259" y="194548"/>
                  </a:lnTo>
                  <a:lnTo>
                    <a:pt x="115133" y="197990"/>
                  </a:lnTo>
                  <a:lnTo>
                    <a:pt x="140602" y="213082"/>
                  </a:lnTo>
                  <a:lnTo>
                    <a:pt x="170169" y="239142"/>
                  </a:lnTo>
                  <a:lnTo>
                    <a:pt x="203552" y="289869"/>
                  </a:lnTo>
                  <a:lnTo>
                    <a:pt x="210556" y="310935"/>
                  </a:lnTo>
                  <a:lnTo>
                    <a:pt x="212424" y="323104"/>
                  </a:lnTo>
                  <a:lnTo>
                    <a:pt x="208260" y="345983"/>
                  </a:lnTo>
                  <a:lnTo>
                    <a:pt x="197440" y="366680"/>
                  </a:lnTo>
                  <a:lnTo>
                    <a:pt x="180934" y="383677"/>
                  </a:lnTo>
                  <a:lnTo>
                    <a:pt x="146320" y="400812"/>
                  </a:lnTo>
                  <a:lnTo>
                    <a:pt x="106429" y="407708"/>
                  </a:lnTo>
                  <a:lnTo>
                    <a:pt x="81992" y="403082"/>
                  </a:lnTo>
                  <a:lnTo>
                    <a:pt x="4770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16082" y="4021642"/>
              <a:ext cx="150247" cy="166471"/>
            </a:xfrm>
            <a:custGeom>
              <a:avLst/>
              <a:gdLst/>
              <a:ahLst/>
              <a:cxnLst/>
              <a:rect l="0" t="0" r="0" b="0"/>
              <a:pathLst>
                <a:path w="150247" h="166471">
                  <a:moveTo>
                    <a:pt x="13376" y="76904"/>
                  </a:moveTo>
                  <a:lnTo>
                    <a:pt x="71992" y="85969"/>
                  </a:lnTo>
                  <a:lnTo>
                    <a:pt x="106783" y="81410"/>
                  </a:lnTo>
                  <a:lnTo>
                    <a:pt x="133729" y="67061"/>
                  </a:lnTo>
                  <a:lnTo>
                    <a:pt x="138065" y="59814"/>
                  </a:lnTo>
                  <a:lnTo>
                    <a:pt x="139763" y="42402"/>
                  </a:lnTo>
                  <a:lnTo>
                    <a:pt x="133498" y="26085"/>
                  </a:lnTo>
                  <a:lnTo>
                    <a:pt x="128553" y="18458"/>
                  </a:lnTo>
                  <a:lnTo>
                    <a:pt x="113698" y="6864"/>
                  </a:lnTo>
                  <a:lnTo>
                    <a:pt x="104824" y="2135"/>
                  </a:lnTo>
                  <a:lnTo>
                    <a:pt x="85605" y="0"/>
                  </a:lnTo>
                  <a:lnTo>
                    <a:pt x="66535" y="4120"/>
                  </a:lnTo>
                  <a:lnTo>
                    <a:pt x="35228" y="25829"/>
                  </a:lnTo>
                  <a:lnTo>
                    <a:pt x="21918" y="40166"/>
                  </a:lnTo>
                  <a:lnTo>
                    <a:pt x="0" y="88141"/>
                  </a:lnTo>
                  <a:lnTo>
                    <a:pt x="184" y="124817"/>
                  </a:lnTo>
                  <a:lnTo>
                    <a:pt x="7902" y="145382"/>
                  </a:lnTo>
                  <a:lnTo>
                    <a:pt x="13236" y="154142"/>
                  </a:lnTo>
                  <a:lnTo>
                    <a:pt x="21472" y="159982"/>
                  </a:lnTo>
                  <a:lnTo>
                    <a:pt x="43100" y="166470"/>
                  </a:lnTo>
                  <a:lnTo>
                    <a:pt x="75995" y="164533"/>
                  </a:lnTo>
                  <a:lnTo>
                    <a:pt x="125997" y="150127"/>
                  </a:lnTo>
                  <a:lnTo>
                    <a:pt x="150246" y="140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53239" y="3761634"/>
              <a:ext cx="123701" cy="410613"/>
            </a:xfrm>
            <a:custGeom>
              <a:avLst/>
              <a:gdLst/>
              <a:ahLst/>
              <a:cxnLst/>
              <a:rect l="0" t="0" r="0" b="0"/>
              <a:pathLst>
                <a:path w="123701" h="410613">
                  <a:moveTo>
                    <a:pt x="92115" y="410612"/>
                  </a:moveTo>
                  <a:lnTo>
                    <a:pt x="74157" y="349501"/>
                  </a:lnTo>
                  <a:lnTo>
                    <a:pt x="56966" y="289480"/>
                  </a:lnTo>
                  <a:lnTo>
                    <a:pt x="41802" y="234779"/>
                  </a:lnTo>
                  <a:lnTo>
                    <a:pt x="20609" y="182033"/>
                  </a:lnTo>
                  <a:lnTo>
                    <a:pt x="4811" y="131884"/>
                  </a:lnTo>
                  <a:lnTo>
                    <a:pt x="0" y="76917"/>
                  </a:lnTo>
                  <a:lnTo>
                    <a:pt x="3602" y="49003"/>
                  </a:lnTo>
                  <a:lnTo>
                    <a:pt x="9710" y="37348"/>
                  </a:lnTo>
                  <a:lnTo>
                    <a:pt x="28974" y="18159"/>
                  </a:lnTo>
                  <a:lnTo>
                    <a:pt x="53134" y="8071"/>
                  </a:lnTo>
                  <a:lnTo>
                    <a:pt x="89924" y="2392"/>
                  </a:lnTo>
                  <a:lnTo>
                    <a:pt x="12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208483" y="4014318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233" y="16789"/>
                  </a:lnTo>
                  <a:lnTo>
                    <a:pt x="64906" y="26084"/>
                  </a:lnTo>
                  <a:lnTo>
                    <a:pt x="11783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03281" y="401431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5590" y="62093"/>
                  </a:lnTo>
                  <a:lnTo>
                    <a:pt x="16789" y="11347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92753" y="39300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76981" y="3782691"/>
              <a:ext cx="94757" cy="368499"/>
            </a:xfrm>
            <a:custGeom>
              <a:avLst/>
              <a:gdLst/>
              <a:ahLst/>
              <a:cxnLst/>
              <a:rect l="0" t="0" r="0" b="0"/>
              <a:pathLst>
                <a:path w="94757" h="368499">
                  <a:moveTo>
                    <a:pt x="0" y="0"/>
                  </a:moveTo>
                  <a:lnTo>
                    <a:pt x="3119" y="54145"/>
                  </a:lnTo>
                  <a:lnTo>
                    <a:pt x="17958" y="114625"/>
                  </a:lnTo>
                  <a:lnTo>
                    <a:pt x="35149" y="168300"/>
                  </a:lnTo>
                  <a:lnTo>
                    <a:pt x="56157" y="231613"/>
                  </a:lnTo>
                  <a:lnTo>
                    <a:pt x="66682" y="279976"/>
                  </a:lnTo>
                  <a:lnTo>
                    <a:pt x="84228" y="342369"/>
                  </a:lnTo>
                  <a:lnTo>
                    <a:pt x="9475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13851" y="3793220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1" y="169786"/>
                  </a:lnTo>
                  <a:lnTo>
                    <a:pt x="31667" y="228901"/>
                  </a:lnTo>
                  <a:lnTo>
                    <a:pt x="42138" y="280342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87551" y="3958713"/>
              <a:ext cx="136871" cy="177142"/>
            </a:xfrm>
            <a:custGeom>
              <a:avLst/>
              <a:gdLst/>
              <a:ahLst/>
              <a:cxnLst/>
              <a:rect l="0" t="0" r="0" b="0"/>
              <a:pathLst>
                <a:path w="136871" h="177142">
                  <a:moveTo>
                    <a:pt x="0" y="139833"/>
                  </a:moveTo>
                  <a:lnTo>
                    <a:pt x="0" y="117476"/>
                  </a:lnTo>
                  <a:lnTo>
                    <a:pt x="6239" y="100261"/>
                  </a:lnTo>
                  <a:lnTo>
                    <a:pt x="17980" y="84811"/>
                  </a:lnTo>
                  <a:lnTo>
                    <a:pt x="34897" y="70145"/>
                  </a:lnTo>
                  <a:lnTo>
                    <a:pt x="92997" y="46067"/>
                  </a:lnTo>
                  <a:lnTo>
                    <a:pt x="104112" y="42228"/>
                  </a:lnTo>
                  <a:lnTo>
                    <a:pt x="119582" y="28603"/>
                  </a:lnTo>
                  <a:lnTo>
                    <a:pt x="125344" y="20056"/>
                  </a:lnTo>
                  <a:lnTo>
                    <a:pt x="125677" y="13189"/>
                  </a:lnTo>
                  <a:lnTo>
                    <a:pt x="122389" y="7440"/>
                  </a:lnTo>
                  <a:lnTo>
                    <a:pt x="116688" y="2439"/>
                  </a:lnTo>
                  <a:lnTo>
                    <a:pt x="97874" y="0"/>
                  </a:lnTo>
                  <a:lnTo>
                    <a:pt x="75085" y="3986"/>
                  </a:lnTo>
                  <a:lnTo>
                    <a:pt x="53258" y="13556"/>
                  </a:lnTo>
                  <a:lnTo>
                    <a:pt x="26828" y="37687"/>
                  </a:lnTo>
                  <a:lnTo>
                    <a:pt x="17773" y="60120"/>
                  </a:lnTo>
                  <a:lnTo>
                    <a:pt x="14918" y="84518"/>
                  </a:lnTo>
                  <a:lnTo>
                    <a:pt x="25606" y="139481"/>
                  </a:lnTo>
                  <a:lnTo>
                    <a:pt x="38286" y="157614"/>
                  </a:lnTo>
                  <a:lnTo>
                    <a:pt x="46581" y="165725"/>
                  </a:lnTo>
                  <a:lnTo>
                    <a:pt x="68276" y="174738"/>
                  </a:lnTo>
                  <a:lnTo>
                    <a:pt x="80612" y="177141"/>
                  </a:lnTo>
                  <a:lnTo>
                    <a:pt x="103678" y="173572"/>
                  </a:lnTo>
                  <a:lnTo>
                    <a:pt x="136870" y="160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983625" y="3706575"/>
              <a:ext cx="172424" cy="451440"/>
            </a:xfrm>
            <a:custGeom>
              <a:avLst/>
              <a:gdLst/>
              <a:ahLst/>
              <a:cxnLst/>
              <a:rect l="0" t="0" r="0" b="0"/>
              <a:pathLst>
                <a:path w="172424" h="451440">
                  <a:moveTo>
                    <a:pt x="98724" y="339329"/>
                  </a:moveTo>
                  <a:lnTo>
                    <a:pt x="89149" y="315283"/>
                  </a:lnTo>
                  <a:lnTo>
                    <a:pt x="78480" y="300956"/>
                  </a:lnTo>
                  <a:lnTo>
                    <a:pt x="53731" y="285325"/>
                  </a:lnTo>
                  <a:lnTo>
                    <a:pt x="45332" y="284609"/>
                  </a:lnTo>
                  <a:lnTo>
                    <a:pt x="29761" y="290053"/>
                  </a:lnTo>
                  <a:lnTo>
                    <a:pt x="18161" y="303390"/>
                  </a:lnTo>
                  <a:lnTo>
                    <a:pt x="1182" y="340549"/>
                  </a:lnTo>
                  <a:lnTo>
                    <a:pt x="0" y="364047"/>
                  </a:lnTo>
                  <a:lnTo>
                    <a:pt x="8773" y="417261"/>
                  </a:lnTo>
                  <a:lnTo>
                    <a:pt x="21311" y="438696"/>
                  </a:lnTo>
                  <a:lnTo>
                    <a:pt x="29568" y="447688"/>
                  </a:lnTo>
                  <a:lnTo>
                    <a:pt x="38582" y="451343"/>
                  </a:lnTo>
                  <a:lnTo>
                    <a:pt x="48101" y="451439"/>
                  </a:lnTo>
                  <a:lnTo>
                    <a:pt x="57956" y="449164"/>
                  </a:lnTo>
                  <a:lnTo>
                    <a:pt x="75146" y="434158"/>
                  </a:lnTo>
                  <a:lnTo>
                    <a:pt x="99656" y="391986"/>
                  </a:lnTo>
                  <a:lnTo>
                    <a:pt x="114593" y="333049"/>
                  </a:lnTo>
                  <a:lnTo>
                    <a:pt x="118244" y="281187"/>
                  </a:lnTo>
                  <a:lnTo>
                    <a:pt x="118156" y="224226"/>
                  </a:lnTo>
                  <a:lnTo>
                    <a:pt x="111240" y="175503"/>
                  </a:lnTo>
                  <a:lnTo>
                    <a:pt x="101782" y="123372"/>
                  </a:lnTo>
                  <a:lnTo>
                    <a:pt x="91571" y="67501"/>
                  </a:lnTo>
                  <a:lnTo>
                    <a:pt x="74140" y="4055"/>
                  </a:lnTo>
                  <a:lnTo>
                    <a:pt x="70636" y="0"/>
                  </a:lnTo>
                  <a:lnTo>
                    <a:pt x="67131" y="806"/>
                  </a:lnTo>
                  <a:lnTo>
                    <a:pt x="63624" y="4852"/>
                  </a:lnTo>
                  <a:lnTo>
                    <a:pt x="58688" y="32905"/>
                  </a:lnTo>
                  <a:lnTo>
                    <a:pt x="58190" y="90371"/>
                  </a:lnTo>
                  <a:lnTo>
                    <a:pt x="68144" y="147302"/>
                  </a:lnTo>
                  <a:lnTo>
                    <a:pt x="77965" y="204833"/>
                  </a:lnTo>
                  <a:lnTo>
                    <a:pt x="88284" y="256974"/>
                  </a:lnTo>
                  <a:lnTo>
                    <a:pt x="106924" y="318302"/>
                  </a:lnTo>
                  <a:lnTo>
                    <a:pt x="137946" y="379829"/>
                  </a:lnTo>
                  <a:lnTo>
                    <a:pt x="172423" y="413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429789" y="4014318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14655" y="58617"/>
                  </a:lnTo>
                  <a:lnTo>
                    <a:pt x="28198" y="112791"/>
                  </a:lnTo>
                  <a:lnTo>
                    <a:pt x="39019" y="159194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08732" y="38985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48733" y="3961686"/>
              <a:ext cx="196912" cy="231618"/>
            </a:xfrm>
            <a:custGeom>
              <a:avLst/>
              <a:gdLst/>
              <a:ahLst/>
              <a:cxnLst/>
              <a:rect l="0" t="0" r="0" b="0"/>
              <a:pathLst>
                <a:path w="196912" h="231618">
                  <a:moveTo>
                    <a:pt x="28455" y="126332"/>
                  </a:moveTo>
                  <a:lnTo>
                    <a:pt x="39908" y="180477"/>
                  </a:lnTo>
                  <a:lnTo>
                    <a:pt x="43110" y="194014"/>
                  </a:lnTo>
                  <a:lnTo>
                    <a:pt x="42904" y="200699"/>
                  </a:lnTo>
                  <a:lnTo>
                    <a:pt x="40428" y="202816"/>
                  </a:lnTo>
                  <a:lnTo>
                    <a:pt x="36437" y="201888"/>
                  </a:lnTo>
                  <a:lnTo>
                    <a:pt x="28883" y="191498"/>
                  </a:lnTo>
                  <a:lnTo>
                    <a:pt x="10964" y="137859"/>
                  </a:lnTo>
                  <a:lnTo>
                    <a:pt x="0" y="83722"/>
                  </a:lnTo>
                  <a:lnTo>
                    <a:pt x="917" y="45076"/>
                  </a:lnTo>
                  <a:lnTo>
                    <a:pt x="6857" y="23538"/>
                  </a:lnTo>
                  <a:lnTo>
                    <a:pt x="17297" y="6166"/>
                  </a:lnTo>
                  <a:lnTo>
                    <a:pt x="26865" y="1768"/>
                  </a:lnTo>
                  <a:lnTo>
                    <a:pt x="53095" y="0"/>
                  </a:lnTo>
                  <a:lnTo>
                    <a:pt x="81130" y="9353"/>
                  </a:lnTo>
                  <a:lnTo>
                    <a:pt x="106849" y="26378"/>
                  </a:lnTo>
                  <a:lnTo>
                    <a:pt x="133311" y="62271"/>
                  </a:lnTo>
                  <a:lnTo>
                    <a:pt x="156446" y="116320"/>
                  </a:lnTo>
                  <a:lnTo>
                    <a:pt x="177610" y="172057"/>
                  </a:lnTo>
                  <a:lnTo>
                    <a:pt x="196911" y="231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924628" y="391956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9965" y="23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56297" y="3814277"/>
              <a:ext cx="347299" cy="371396"/>
            </a:xfrm>
            <a:custGeom>
              <a:avLst/>
              <a:gdLst/>
              <a:ahLst/>
              <a:cxnLst/>
              <a:rect l="0" t="0" r="0" b="0"/>
              <a:pathLst>
                <a:path w="347299" h="371396">
                  <a:moveTo>
                    <a:pt x="0" y="347440"/>
                  </a:moveTo>
                  <a:lnTo>
                    <a:pt x="5589" y="288824"/>
                  </a:lnTo>
                  <a:lnTo>
                    <a:pt x="10723" y="228583"/>
                  </a:lnTo>
                  <a:lnTo>
                    <a:pt x="18669" y="174224"/>
                  </a:lnTo>
                  <a:lnTo>
                    <a:pt x="20349" y="124931"/>
                  </a:lnTo>
                  <a:lnTo>
                    <a:pt x="15328" y="61462"/>
                  </a:lnTo>
                  <a:lnTo>
                    <a:pt x="11951" y="18081"/>
                  </a:lnTo>
                  <a:lnTo>
                    <a:pt x="14986" y="12054"/>
                  </a:lnTo>
                  <a:lnTo>
                    <a:pt x="20519" y="11546"/>
                  </a:lnTo>
                  <a:lnTo>
                    <a:pt x="27717" y="14716"/>
                  </a:lnTo>
                  <a:lnTo>
                    <a:pt x="41955" y="30717"/>
                  </a:lnTo>
                  <a:lnTo>
                    <a:pt x="69952" y="84113"/>
                  </a:lnTo>
                  <a:lnTo>
                    <a:pt x="98522" y="132558"/>
                  </a:lnTo>
                  <a:lnTo>
                    <a:pt x="126436" y="186581"/>
                  </a:lnTo>
                  <a:lnTo>
                    <a:pt x="158402" y="241769"/>
                  </a:lnTo>
                  <a:lnTo>
                    <a:pt x="194255" y="295917"/>
                  </a:lnTo>
                  <a:lnTo>
                    <a:pt x="232564" y="342115"/>
                  </a:lnTo>
                  <a:lnTo>
                    <a:pt x="263490" y="363800"/>
                  </a:lnTo>
                  <a:lnTo>
                    <a:pt x="273926" y="368875"/>
                  </a:lnTo>
                  <a:lnTo>
                    <a:pt x="294881" y="371395"/>
                  </a:lnTo>
                  <a:lnTo>
                    <a:pt x="305382" y="370429"/>
                  </a:lnTo>
                  <a:lnTo>
                    <a:pt x="313552" y="366276"/>
                  </a:lnTo>
                  <a:lnTo>
                    <a:pt x="325750" y="352302"/>
                  </a:lnTo>
                  <a:lnTo>
                    <a:pt x="339194" y="313526"/>
                  </a:lnTo>
                  <a:lnTo>
                    <a:pt x="345812" y="255257"/>
                  </a:lnTo>
                  <a:lnTo>
                    <a:pt x="346958" y="205743"/>
                  </a:lnTo>
                  <a:lnTo>
                    <a:pt x="347298" y="155197"/>
                  </a:lnTo>
                  <a:lnTo>
                    <a:pt x="344293" y="95603"/>
                  </a:lnTo>
                  <a:lnTo>
                    <a:pt x="338370" y="38771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80831" y="3856391"/>
              <a:ext cx="264072" cy="365133"/>
            </a:xfrm>
            <a:custGeom>
              <a:avLst/>
              <a:gdLst/>
              <a:ahLst/>
              <a:cxnLst/>
              <a:rect l="0" t="0" r="0" b="0"/>
              <a:pathLst>
                <a:path w="264072" h="365133">
                  <a:moveTo>
                    <a:pt x="112419" y="10528"/>
                  </a:moveTo>
                  <a:lnTo>
                    <a:pt x="88373" y="20104"/>
                  </a:lnTo>
                  <a:lnTo>
                    <a:pt x="52826" y="49932"/>
                  </a:lnTo>
                  <a:lnTo>
                    <a:pt x="31721" y="76016"/>
                  </a:lnTo>
                  <a:lnTo>
                    <a:pt x="8061" y="134980"/>
                  </a:lnTo>
                  <a:lnTo>
                    <a:pt x="0" y="171015"/>
                  </a:lnTo>
                  <a:lnTo>
                    <a:pt x="731" y="211328"/>
                  </a:lnTo>
                  <a:lnTo>
                    <a:pt x="11458" y="266872"/>
                  </a:lnTo>
                  <a:lnTo>
                    <a:pt x="27003" y="303291"/>
                  </a:lnTo>
                  <a:lnTo>
                    <a:pt x="52015" y="336309"/>
                  </a:lnTo>
                  <a:lnTo>
                    <a:pt x="81653" y="357140"/>
                  </a:lnTo>
                  <a:lnTo>
                    <a:pt x="123840" y="365132"/>
                  </a:lnTo>
                  <a:lnTo>
                    <a:pt x="162206" y="361911"/>
                  </a:lnTo>
                  <a:lnTo>
                    <a:pt x="181730" y="353482"/>
                  </a:lnTo>
                  <a:lnTo>
                    <a:pt x="198206" y="340767"/>
                  </a:lnTo>
                  <a:lnTo>
                    <a:pt x="234995" y="293919"/>
                  </a:lnTo>
                  <a:lnTo>
                    <a:pt x="254871" y="242935"/>
                  </a:lnTo>
                  <a:lnTo>
                    <a:pt x="264071" y="194683"/>
                  </a:lnTo>
                  <a:lnTo>
                    <a:pt x="260429" y="144512"/>
                  </a:lnTo>
                  <a:lnTo>
                    <a:pt x="250770" y="100660"/>
                  </a:lnTo>
                  <a:lnTo>
                    <a:pt x="239809" y="76323"/>
                  </a:lnTo>
                  <a:lnTo>
                    <a:pt x="190875" y="25413"/>
                  </a:lnTo>
                  <a:lnTo>
                    <a:pt x="157762" y="9349"/>
                  </a:lnTo>
                  <a:lnTo>
                    <a:pt x="1229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80470" y="3919562"/>
              <a:ext cx="239248" cy="357936"/>
            </a:xfrm>
            <a:custGeom>
              <a:avLst/>
              <a:gdLst/>
              <a:ahLst/>
              <a:cxnLst/>
              <a:rect l="0" t="0" r="0" b="0"/>
              <a:pathLst>
                <a:path w="239248" h="357936">
                  <a:moveTo>
                    <a:pt x="39205" y="0"/>
                  </a:moveTo>
                  <a:lnTo>
                    <a:pt x="30140" y="58616"/>
                  </a:lnTo>
                  <a:lnTo>
                    <a:pt x="21730" y="113960"/>
                  </a:lnTo>
                  <a:lnTo>
                    <a:pt x="18040" y="162967"/>
                  </a:lnTo>
                  <a:lnTo>
                    <a:pt x="10057" y="213363"/>
                  </a:lnTo>
                  <a:lnTo>
                    <a:pt x="0" y="272906"/>
                  </a:lnTo>
                  <a:lnTo>
                    <a:pt x="1072" y="312488"/>
                  </a:lnTo>
                  <a:lnTo>
                    <a:pt x="7049" y="334245"/>
                  </a:lnTo>
                  <a:lnTo>
                    <a:pt x="17505" y="351714"/>
                  </a:lnTo>
                  <a:lnTo>
                    <a:pt x="25908" y="356139"/>
                  </a:lnTo>
                  <a:lnTo>
                    <a:pt x="47723" y="357935"/>
                  </a:lnTo>
                  <a:lnTo>
                    <a:pt x="66778" y="351715"/>
                  </a:lnTo>
                  <a:lnTo>
                    <a:pt x="124005" y="326759"/>
                  </a:lnTo>
                  <a:lnTo>
                    <a:pt x="186654" y="305359"/>
                  </a:lnTo>
                  <a:lnTo>
                    <a:pt x="23924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30204" y="405643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20"/>
                  </a:lnTo>
                  <a:lnTo>
                    <a:pt x="1659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82846" y="3871859"/>
              <a:ext cx="136872" cy="26647"/>
            </a:xfrm>
            <a:custGeom>
              <a:avLst/>
              <a:gdLst/>
              <a:ahLst/>
              <a:cxnLst/>
              <a:rect l="0" t="0" r="0" b="0"/>
              <a:pathLst>
                <a:path w="136872" h="26647">
                  <a:moveTo>
                    <a:pt x="136871" y="5589"/>
                  </a:moveTo>
                  <a:lnTo>
                    <a:pt x="120103" y="0"/>
                  </a:lnTo>
                  <a:lnTo>
                    <a:pt x="61425" y="4044"/>
                  </a:lnTo>
                  <a:lnTo>
                    <a:pt x="36659" y="724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03944" y="3929967"/>
              <a:ext cx="284271" cy="337036"/>
            </a:xfrm>
            <a:custGeom>
              <a:avLst/>
              <a:gdLst/>
              <a:ahLst/>
              <a:cxnLst/>
              <a:rect l="0" t="0" r="0" b="0"/>
              <a:pathLst>
                <a:path w="284271" h="337036">
                  <a:moveTo>
                    <a:pt x="0" y="337035"/>
                  </a:moveTo>
                  <a:lnTo>
                    <a:pt x="14655" y="278418"/>
                  </a:lnTo>
                  <a:lnTo>
                    <a:pt x="20963" y="215839"/>
                  </a:lnTo>
                  <a:lnTo>
                    <a:pt x="27918" y="164515"/>
                  </a:lnTo>
                  <a:lnTo>
                    <a:pt x="31669" y="112263"/>
                  </a:lnTo>
                  <a:lnTo>
                    <a:pt x="38500" y="60906"/>
                  </a:lnTo>
                  <a:lnTo>
                    <a:pt x="40508" y="30257"/>
                  </a:lnTo>
                  <a:lnTo>
                    <a:pt x="43383" y="23722"/>
                  </a:lnTo>
                  <a:lnTo>
                    <a:pt x="47639" y="22875"/>
                  </a:lnTo>
                  <a:lnTo>
                    <a:pt x="52817" y="25820"/>
                  </a:lnTo>
                  <a:lnTo>
                    <a:pt x="61689" y="41570"/>
                  </a:lnTo>
                  <a:lnTo>
                    <a:pt x="81693" y="102027"/>
                  </a:lnTo>
                  <a:lnTo>
                    <a:pt x="106171" y="143735"/>
                  </a:lnTo>
                  <a:lnTo>
                    <a:pt x="112895" y="152016"/>
                  </a:lnTo>
                  <a:lnTo>
                    <a:pt x="132844" y="161218"/>
                  </a:lnTo>
                  <a:lnTo>
                    <a:pt x="144715" y="163672"/>
                  </a:lnTo>
                  <a:lnTo>
                    <a:pt x="154968" y="160628"/>
                  </a:lnTo>
                  <a:lnTo>
                    <a:pt x="172600" y="144768"/>
                  </a:lnTo>
                  <a:lnTo>
                    <a:pt x="207072" y="86184"/>
                  </a:lnTo>
                  <a:lnTo>
                    <a:pt x="227657" y="24714"/>
                  </a:lnTo>
                  <a:lnTo>
                    <a:pt x="234932" y="1694"/>
                  </a:lnTo>
                  <a:lnTo>
                    <a:pt x="238510" y="0"/>
                  </a:lnTo>
                  <a:lnTo>
                    <a:pt x="242065" y="4721"/>
                  </a:lnTo>
                  <a:lnTo>
                    <a:pt x="247965" y="24393"/>
                  </a:lnTo>
                  <a:lnTo>
                    <a:pt x="251752" y="75151"/>
                  </a:lnTo>
                  <a:lnTo>
                    <a:pt x="252500" y="135826"/>
                  </a:lnTo>
                  <a:lnTo>
                    <a:pt x="261053" y="188496"/>
                  </a:lnTo>
                  <a:lnTo>
                    <a:pt x="274008" y="233388"/>
                  </a:lnTo>
                  <a:lnTo>
                    <a:pt x="284270" y="252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082971" y="3886769"/>
              <a:ext cx="164009" cy="402017"/>
            </a:xfrm>
            <a:custGeom>
              <a:avLst/>
              <a:gdLst/>
              <a:ahLst/>
              <a:cxnLst/>
              <a:rect l="0" t="0" r="0" b="0"/>
              <a:pathLst>
                <a:path w="164009" h="402017">
                  <a:moveTo>
                    <a:pt x="0" y="117021"/>
                  </a:moveTo>
                  <a:lnTo>
                    <a:pt x="3119" y="171165"/>
                  </a:lnTo>
                  <a:lnTo>
                    <a:pt x="9064" y="231701"/>
                  </a:lnTo>
                  <a:lnTo>
                    <a:pt x="18645" y="285513"/>
                  </a:lnTo>
                  <a:lnTo>
                    <a:pt x="28682" y="346922"/>
                  </a:lnTo>
                  <a:lnTo>
                    <a:pt x="36601" y="398870"/>
                  </a:lnTo>
                  <a:lnTo>
                    <a:pt x="38438" y="402016"/>
                  </a:lnTo>
                  <a:lnTo>
                    <a:pt x="39663" y="399435"/>
                  </a:lnTo>
                  <a:lnTo>
                    <a:pt x="39855" y="384088"/>
                  </a:lnTo>
                  <a:lnTo>
                    <a:pt x="32905" y="322740"/>
                  </a:lnTo>
                  <a:lnTo>
                    <a:pt x="24610" y="273730"/>
                  </a:lnTo>
                  <a:lnTo>
                    <a:pt x="22110" y="226884"/>
                  </a:lnTo>
                  <a:lnTo>
                    <a:pt x="21369" y="177129"/>
                  </a:lnTo>
                  <a:lnTo>
                    <a:pt x="21118" y="114683"/>
                  </a:lnTo>
                  <a:lnTo>
                    <a:pt x="26658" y="51958"/>
                  </a:lnTo>
                  <a:lnTo>
                    <a:pt x="35634" y="29222"/>
                  </a:lnTo>
                  <a:lnTo>
                    <a:pt x="41304" y="19884"/>
                  </a:lnTo>
                  <a:lnTo>
                    <a:pt x="56962" y="6388"/>
                  </a:lnTo>
                  <a:lnTo>
                    <a:pt x="66050" y="1152"/>
                  </a:lnTo>
                  <a:lnTo>
                    <a:pt x="76789" y="0"/>
                  </a:lnTo>
                  <a:lnTo>
                    <a:pt x="101199" y="4960"/>
                  </a:lnTo>
                  <a:lnTo>
                    <a:pt x="121406" y="18083"/>
                  </a:lnTo>
                  <a:lnTo>
                    <a:pt x="145936" y="48322"/>
                  </a:lnTo>
                  <a:lnTo>
                    <a:pt x="158447" y="73620"/>
                  </a:lnTo>
                  <a:lnTo>
                    <a:pt x="164008" y="100461"/>
                  </a:lnTo>
                  <a:lnTo>
                    <a:pt x="160240" y="124869"/>
                  </a:lnTo>
                  <a:lnTo>
                    <a:pt x="149596" y="146245"/>
                  </a:lnTo>
                  <a:lnTo>
                    <a:pt x="133168" y="163545"/>
                  </a:lnTo>
                  <a:lnTo>
                    <a:pt x="111048" y="172793"/>
                  </a:lnTo>
                  <a:lnTo>
                    <a:pt x="85619" y="175734"/>
                  </a:lnTo>
                  <a:lnTo>
                    <a:pt x="31585" y="169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40940" y="3993261"/>
              <a:ext cx="42114" cy="284271"/>
            </a:xfrm>
            <a:custGeom>
              <a:avLst/>
              <a:gdLst/>
              <a:ahLst/>
              <a:cxnLst/>
              <a:rect l="0" t="0" r="0" b="0"/>
              <a:pathLst>
                <a:path w="42114" h="284271">
                  <a:moveTo>
                    <a:pt x="0" y="0"/>
                  </a:moveTo>
                  <a:lnTo>
                    <a:pt x="3120" y="48931"/>
                  </a:lnTo>
                  <a:lnTo>
                    <a:pt x="11452" y="96776"/>
                  </a:lnTo>
                  <a:lnTo>
                    <a:pt x="18211" y="147998"/>
                  </a:lnTo>
                  <a:lnTo>
                    <a:pt x="23333" y="197099"/>
                  </a:lnTo>
                  <a:lnTo>
                    <a:pt x="37734" y="259099"/>
                  </a:lnTo>
                  <a:lnTo>
                    <a:pt x="4211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25127" y="3940747"/>
              <a:ext cx="263212" cy="10401"/>
            </a:xfrm>
            <a:custGeom>
              <a:avLst/>
              <a:gdLst/>
              <a:ahLst/>
              <a:cxnLst/>
              <a:rect l="0" t="0" r="0" b="0"/>
              <a:pathLst>
                <a:path w="263212" h="10401">
                  <a:moveTo>
                    <a:pt x="263211" y="10400"/>
                  </a:moveTo>
                  <a:lnTo>
                    <a:pt x="235655" y="3164"/>
                  </a:lnTo>
                  <a:lnTo>
                    <a:pt x="176314" y="522"/>
                  </a:lnTo>
                  <a:lnTo>
                    <a:pt x="113856" y="0"/>
                  </a:lnTo>
                  <a:lnTo>
                    <a:pt x="56458" y="7133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56753" y="3972204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17981" y="24047"/>
                  </a:lnTo>
                  <a:lnTo>
                    <a:pt x="80393" y="80699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09395" y="3909033"/>
              <a:ext cx="157929" cy="547483"/>
            </a:xfrm>
            <a:custGeom>
              <a:avLst/>
              <a:gdLst/>
              <a:ahLst/>
              <a:cxnLst/>
              <a:rect l="0" t="0" r="0" b="0"/>
              <a:pathLst>
                <a:path w="157929" h="547483">
                  <a:moveTo>
                    <a:pt x="157928" y="0"/>
                  </a:moveTo>
                  <a:lnTo>
                    <a:pt x="134209" y="43963"/>
                  </a:lnTo>
                  <a:lnTo>
                    <a:pt x="118321" y="101404"/>
                  </a:lnTo>
                  <a:lnTo>
                    <a:pt x="100440" y="153008"/>
                  </a:lnTo>
                  <a:lnTo>
                    <a:pt x="81493" y="208723"/>
                  </a:lnTo>
                  <a:lnTo>
                    <a:pt x="60226" y="272111"/>
                  </a:lnTo>
                  <a:lnTo>
                    <a:pt x="45735" y="323939"/>
                  </a:lnTo>
                  <a:lnTo>
                    <a:pt x="35128" y="368813"/>
                  </a:lnTo>
                  <a:lnTo>
                    <a:pt x="24577" y="427733"/>
                  </a:lnTo>
                  <a:lnTo>
                    <a:pt x="10531" y="48457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070560" y="3916227"/>
              <a:ext cx="258047" cy="367770"/>
            </a:xfrm>
            <a:custGeom>
              <a:avLst/>
              <a:gdLst/>
              <a:ahLst/>
              <a:cxnLst/>
              <a:rect l="0" t="0" r="0" b="0"/>
              <a:pathLst>
                <a:path w="258047" h="367770">
                  <a:moveTo>
                    <a:pt x="191602" y="55977"/>
                  </a:moveTo>
                  <a:lnTo>
                    <a:pt x="173622" y="31931"/>
                  </a:lnTo>
                  <a:lnTo>
                    <a:pt x="146111" y="11678"/>
                  </a:lnTo>
                  <a:lnTo>
                    <a:pt x="121861" y="1973"/>
                  </a:lnTo>
                  <a:lnTo>
                    <a:pt x="95486" y="0"/>
                  </a:lnTo>
                  <a:lnTo>
                    <a:pt x="70505" y="4192"/>
                  </a:lnTo>
                  <a:lnTo>
                    <a:pt x="22219" y="32448"/>
                  </a:lnTo>
                  <a:lnTo>
                    <a:pt x="7917" y="52149"/>
                  </a:lnTo>
                  <a:lnTo>
                    <a:pt x="0" y="75333"/>
                  </a:lnTo>
                  <a:lnTo>
                    <a:pt x="381" y="97335"/>
                  </a:lnTo>
                  <a:lnTo>
                    <a:pt x="12761" y="129453"/>
                  </a:lnTo>
                  <a:lnTo>
                    <a:pt x="36837" y="155607"/>
                  </a:lnTo>
                  <a:lnTo>
                    <a:pt x="59257" y="164598"/>
                  </a:lnTo>
                  <a:lnTo>
                    <a:pt x="117367" y="170370"/>
                  </a:lnTo>
                  <a:lnTo>
                    <a:pt x="156739" y="176959"/>
                  </a:lnTo>
                  <a:lnTo>
                    <a:pt x="190631" y="191909"/>
                  </a:lnTo>
                  <a:lnTo>
                    <a:pt x="217311" y="216746"/>
                  </a:lnTo>
                  <a:lnTo>
                    <a:pt x="251342" y="266921"/>
                  </a:lnTo>
                  <a:lnTo>
                    <a:pt x="255995" y="277325"/>
                  </a:lnTo>
                  <a:lnTo>
                    <a:pt x="258046" y="298244"/>
                  </a:lnTo>
                  <a:lnTo>
                    <a:pt x="253889" y="318069"/>
                  </a:lnTo>
                  <a:lnTo>
                    <a:pt x="244241" y="334679"/>
                  </a:lnTo>
                  <a:lnTo>
                    <a:pt x="220067" y="357185"/>
                  </a:lnTo>
                  <a:lnTo>
                    <a:pt x="197625" y="365322"/>
                  </a:lnTo>
                  <a:lnTo>
                    <a:pt x="173222" y="367769"/>
                  </a:lnTo>
                  <a:lnTo>
                    <a:pt x="150679" y="364957"/>
                  </a:lnTo>
                  <a:lnTo>
                    <a:pt x="97003" y="338879"/>
                  </a:lnTo>
                  <a:lnTo>
                    <a:pt x="44204" y="298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400423" y="3948848"/>
              <a:ext cx="152299" cy="367414"/>
            </a:xfrm>
            <a:custGeom>
              <a:avLst/>
              <a:gdLst/>
              <a:ahLst/>
              <a:cxnLst/>
              <a:rect l="0" t="0" r="0" b="0"/>
              <a:pathLst>
                <a:path w="152299" h="367414">
                  <a:moveTo>
                    <a:pt x="30196" y="149698"/>
                  </a:moveTo>
                  <a:lnTo>
                    <a:pt x="33315" y="206962"/>
                  </a:lnTo>
                  <a:lnTo>
                    <a:pt x="44850" y="267855"/>
                  </a:lnTo>
                  <a:lnTo>
                    <a:pt x="54945" y="316379"/>
                  </a:lnTo>
                  <a:lnTo>
                    <a:pt x="59755" y="362212"/>
                  </a:lnTo>
                  <a:lnTo>
                    <a:pt x="58091" y="367413"/>
                  </a:lnTo>
                  <a:lnTo>
                    <a:pt x="54641" y="366201"/>
                  </a:lnTo>
                  <a:lnTo>
                    <a:pt x="50002" y="360714"/>
                  </a:lnTo>
                  <a:lnTo>
                    <a:pt x="34151" y="309880"/>
                  </a:lnTo>
                  <a:lnTo>
                    <a:pt x="19755" y="249753"/>
                  </a:lnTo>
                  <a:lnTo>
                    <a:pt x="5646" y="192209"/>
                  </a:lnTo>
                  <a:lnTo>
                    <a:pt x="0" y="131752"/>
                  </a:lnTo>
                  <a:lnTo>
                    <a:pt x="2005" y="70938"/>
                  </a:lnTo>
                  <a:lnTo>
                    <a:pt x="13319" y="24436"/>
                  </a:lnTo>
                  <a:lnTo>
                    <a:pt x="20114" y="15887"/>
                  </a:lnTo>
                  <a:lnTo>
                    <a:pt x="40142" y="3269"/>
                  </a:lnTo>
                  <a:lnTo>
                    <a:pt x="67762" y="0"/>
                  </a:lnTo>
                  <a:lnTo>
                    <a:pt x="96024" y="3617"/>
                  </a:lnTo>
                  <a:lnTo>
                    <a:pt x="116384" y="13024"/>
                  </a:lnTo>
                  <a:lnTo>
                    <a:pt x="141001" y="37062"/>
                  </a:lnTo>
                  <a:lnTo>
                    <a:pt x="149632" y="59474"/>
                  </a:lnTo>
                  <a:lnTo>
                    <a:pt x="152298" y="85032"/>
                  </a:lnTo>
                  <a:lnTo>
                    <a:pt x="149584" y="111989"/>
                  </a:lnTo>
                  <a:lnTo>
                    <a:pt x="141359" y="133329"/>
                  </a:lnTo>
                  <a:lnTo>
                    <a:pt x="117015" y="166092"/>
                  </a:lnTo>
                  <a:lnTo>
                    <a:pt x="97248" y="174532"/>
                  </a:lnTo>
                  <a:lnTo>
                    <a:pt x="62931" y="179283"/>
                  </a:lnTo>
                  <a:lnTo>
                    <a:pt x="30196" y="181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88546" y="3920438"/>
              <a:ext cx="189514" cy="399208"/>
            </a:xfrm>
            <a:custGeom>
              <a:avLst/>
              <a:gdLst/>
              <a:ahLst/>
              <a:cxnLst/>
              <a:rect l="0" t="0" r="0" b="0"/>
              <a:pathLst>
                <a:path w="189514" h="399208">
                  <a:moveTo>
                    <a:pt x="0" y="399207"/>
                  </a:moveTo>
                  <a:lnTo>
                    <a:pt x="3120" y="356515"/>
                  </a:lnTo>
                  <a:lnTo>
                    <a:pt x="9065" y="303686"/>
                  </a:lnTo>
                  <a:lnTo>
                    <a:pt x="10095" y="254051"/>
                  </a:lnTo>
                  <a:lnTo>
                    <a:pt x="10400" y="196711"/>
                  </a:lnTo>
                  <a:lnTo>
                    <a:pt x="10490" y="140856"/>
                  </a:lnTo>
                  <a:lnTo>
                    <a:pt x="11691" y="77986"/>
                  </a:lnTo>
                  <a:lnTo>
                    <a:pt x="21980" y="20507"/>
                  </a:lnTo>
                  <a:lnTo>
                    <a:pt x="25182" y="6361"/>
                  </a:lnTo>
                  <a:lnTo>
                    <a:pt x="30826" y="439"/>
                  </a:lnTo>
                  <a:lnTo>
                    <a:pt x="38098" y="0"/>
                  </a:lnTo>
                  <a:lnTo>
                    <a:pt x="46456" y="3218"/>
                  </a:lnTo>
                  <a:lnTo>
                    <a:pt x="53197" y="10042"/>
                  </a:lnTo>
                  <a:lnTo>
                    <a:pt x="68275" y="42003"/>
                  </a:lnTo>
                  <a:lnTo>
                    <a:pt x="87485" y="102892"/>
                  </a:lnTo>
                  <a:lnTo>
                    <a:pt x="105251" y="156852"/>
                  </a:lnTo>
                  <a:lnTo>
                    <a:pt x="126339" y="220205"/>
                  </a:lnTo>
                  <a:lnTo>
                    <a:pt x="147399" y="283392"/>
                  </a:lnTo>
                  <a:lnTo>
                    <a:pt x="164946" y="343271"/>
                  </a:lnTo>
                  <a:lnTo>
                    <a:pt x="175475" y="373665"/>
                  </a:lnTo>
                  <a:lnTo>
                    <a:pt x="189513" y="388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588546" y="4142557"/>
              <a:ext cx="147400" cy="19161"/>
            </a:xfrm>
            <a:custGeom>
              <a:avLst/>
              <a:gdLst/>
              <a:ahLst/>
              <a:cxnLst/>
              <a:rect l="0" t="0" r="0" b="0"/>
              <a:pathLst>
                <a:path w="147400" h="19161">
                  <a:moveTo>
                    <a:pt x="147399" y="19160"/>
                  </a:moveTo>
                  <a:lnTo>
                    <a:pt x="94371" y="4506"/>
                  </a:lnTo>
                  <a:lnTo>
                    <a:pt x="57467" y="0"/>
                  </a:lnTo>
                  <a:lnTo>
                    <a:pt x="0" y="8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806376" y="3950658"/>
              <a:ext cx="234896" cy="312980"/>
            </a:xfrm>
            <a:custGeom>
              <a:avLst/>
              <a:gdLst/>
              <a:ahLst/>
              <a:cxnLst/>
              <a:rect l="0" t="0" r="0" b="0"/>
              <a:pathLst>
                <a:path w="234896" h="312980">
                  <a:moveTo>
                    <a:pt x="150667" y="74189"/>
                  </a:moveTo>
                  <a:lnTo>
                    <a:pt x="130424" y="30226"/>
                  </a:lnTo>
                  <a:lnTo>
                    <a:pt x="100086" y="5531"/>
                  </a:lnTo>
                  <a:lnTo>
                    <a:pt x="77883" y="0"/>
                  </a:lnTo>
                  <a:lnTo>
                    <a:pt x="67050" y="164"/>
                  </a:lnTo>
                  <a:lnTo>
                    <a:pt x="48773" y="6584"/>
                  </a:lnTo>
                  <a:lnTo>
                    <a:pt x="40624" y="11571"/>
                  </a:lnTo>
                  <a:lnTo>
                    <a:pt x="28449" y="26471"/>
                  </a:lnTo>
                  <a:lnTo>
                    <a:pt x="3631" y="85149"/>
                  </a:lnTo>
                  <a:lnTo>
                    <a:pt x="0" y="95534"/>
                  </a:lnTo>
                  <a:lnTo>
                    <a:pt x="480" y="132506"/>
                  </a:lnTo>
                  <a:lnTo>
                    <a:pt x="11123" y="186920"/>
                  </a:lnTo>
                  <a:lnTo>
                    <a:pt x="27610" y="239610"/>
                  </a:lnTo>
                  <a:lnTo>
                    <a:pt x="53050" y="284159"/>
                  </a:lnTo>
                  <a:lnTo>
                    <a:pt x="69847" y="299310"/>
                  </a:lnTo>
                  <a:lnTo>
                    <a:pt x="90180" y="308773"/>
                  </a:lnTo>
                  <a:lnTo>
                    <a:pt x="114815" y="312979"/>
                  </a:lnTo>
                  <a:lnTo>
                    <a:pt x="138242" y="308609"/>
                  </a:lnTo>
                  <a:lnTo>
                    <a:pt x="191362" y="280231"/>
                  </a:lnTo>
                  <a:lnTo>
                    <a:pt x="234895" y="242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077695" y="4014318"/>
              <a:ext cx="174148" cy="321566"/>
            </a:xfrm>
            <a:custGeom>
              <a:avLst/>
              <a:gdLst/>
              <a:ahLst/>
              <a:cxnLst/>
              <a:rect l="0" t="0" r="0" b="0"/>
              <a:pathLst>
                <a:path w="174148" h="321566">
                  <a:moveTo>
                    <a:pt x="26747" y="0"/>
                  </a:moveTo>
                  <a:lnTo>
                    <a:pt x="12094" y="58617"/>
                  </a:lnTo>
                  <a:lnTo>
                    <a:pt x="5786" y="112791"/>
                  </a:lnTo>
                  <a:lnTo>
                    <a:pt x="0" y="153393"/>
                  </a:lnTo>
                  <a:lnTo>
                    <a:pt x="4710" y="215562"/>
                  </a:lnTo>
                  <a:lnTo>
                    <a:pt x="10989" y="251044"/>
                  </a:lnTo>
                  <a:lnTo>
                    <a:pt x="31997" y="293305"/>
                  </a:lnTo>
                  <a:lnTo>
                    <a:pt x="45068" y="310122"/>
                  </a:lnTo>
                  <a:lnTo>
                    <a:pt x="64916" y="319156"/>
                  </a:lnTo>
                  <a:lnTo>
                    <a:pt x="76759" y="321565"/>
                  </a:lnTo>
                  <a:lnTo>
                    <a:pt x="99278" y="318003"/>
                  </a:lnTo>
                  <a:lnTo>
                    <a:pt x="157276" y="294987"/>
                  </a:lnTo>
                  <a:lnTo>
                    <a:pt x="17414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72857" y="415118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15235" y="3119"/>
                  </a:lnTo>
                  <a:lnTo>
                    <a:pt x="62406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104442" y="3950599"/>
              <a:ext cx="189514" cy="21606"/>
            </a:xfrm>
            <a:custGeom>
              <a:avLst/>
              <a:gdLst/>
              <a:ahLst/>
              <a:cxnLst/>
              <a:rect l="0" t="0" r="0" b="0"/>
              <a:pathLst>
                <a:path w="189514" h="21606">
                  <a:moveTo>
                    <a:pt x="189513" y="21605"/>
                  </a:moveTo>
                  <a:lnTo>
                    <a:pt x="178335" y="4838"/>
                  </a:lnTo>
                  <a:lnTo>
                    <a:pt x="170362" y="1068"/>
                  </a:lnTo>
                  <a:lnTo>
                    <a:pt x="149027" y="0"/>
                  </a:lnTo>
                  <a:lnTo>
                    <a:pt x="97201" y="8846"/>
                  </a:lnTo>
                  <a:lnTo>
                    <a:pt x="41904" y="18738"/>
                  </a:lnTo>
                  <a:lnTo>
                    <a:pt x="0" y="21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364387" y="4011060"/>
              <a:ext cx="293992" cy="349667"/>
            </a:xfrm>
            <a:custGeom>
              <a:avLst/>
              <a:gdLst/>
              <a:ahLst/>
              <a:cxnLst/>
              <a:rect l="0" t="0" r="0" b="0"/>
              <a:pathLst>
                <a:path w="293992" h="349667">
                  <a:moveTo>
                    <a:pt x="203309" y="34844"/>
                  </a:moveTo>
                  <a:lnTo>
                    <a:pt x="185328" y="19203"/>
                  </a:lnTo>
                  <a:lnTo>
                    <a:pt x="139157" y="0"/>
                  </a:lnTo>
                  <a:lnTo>
                    <a:pt x="102673" y="473"/>
                  </a:lnTo>
                  <a:lnTo>
                    <a:pt x="67816" y="8022"/>
                  </a:lnTo>
                  <a:lnTo>
                    <a:pt x="40851" y="23257"/>
                  </a:lnTo>
                  <a:lnTo>
                    <a:pt x="18043" y="48178"/>
                  </a:lnTo>
                  <a:lnTo>
                    <a:pt x="2057" y="77789"/>
                  </a:lnTo>
                  <a:lnTo>
                    <a:pt x="0" y="98384"/>
                  </a:lnTo>
                  <a:lnTo>
                    <a:pt x="1089" y="108790"/>
                  </a:lnTo>
                  <a:lnTo>
                    <a:pt x="5325" y="116896"/>
                  </a:lnTo>
                  <a:lnTo>
                    <a:pt x="19390" y="129023"/>
                  </a:lnTo>
                  <a:lnTo>
                    <a:pt x="28054" y="131555"/>
                  </a:lnTo>
                  <a:lnTo>
                    <a:pt x="83047" y="130089"/>
                  </a:lnTo>
                  <a:lnTo>
                    <a:pt x="137136" y="129697"/>
                  </a:lnTo>
                  <a:lnTo>
                    <a:pt x="177724" y="131969"/>
                  </a:lnTo>
                  <a:lnTo>
                    <a:pt x="201297" y="140792"/>
                  </a:lnTo>
                  <a:lnTo>
                    <a:pt x="234298" y="164502"/>
                  </a:lnTo>
                  <a:lnTo>
                    <a:pt x="276006" y="225718"/>
                  </a:lnTo>
                  <a:lnTo>
                    <a:pt x="288261" y="253037"/>
                  </a:lnTo>
                  <a:lnTo>
                    <a:pt x="293991" y="293556"/>
                  </a:lnTo>
                  <a:lnTo>
                    <a:pt x="291185" y="317113"/>
                  </a:lnTo>
                  <a:lnTo>
                    <a:pt x="286460" y="325969"/>
                  </a:lnTo>
                  <a:lnTo>
                    <a:pt x="271850" y="338928"/>
                  </a:lnTo>
                  <a:lnTo>
                    <a:pt x="250539" y="345467"/>
                  </a:lnTo>
                  <a:lnTo>
                    <a:pt x="193141" y="349666"/>
                  </a:lnTo>
                  <a:lnTo>
                    <a:pt x="137125" y="344803"/>
                  </a:lnTo>
                  <a:lnTo>
                    <a:pt x="81664" y="341543"/>
                  </a:lnTo>
                  <a:lnTo>
                    <a:pt x="24324" y="329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89554" y="323116"/>
            <a:ext cx="6580312" cy="590542"/>
            <a:chOff x="389554" y="323116"/>
            <a:chExt cx="6580312" cy="590542"/>
          </a:xfrm>
        </p:grpSpPr>
        <p:sp>
          <p:nvSpPr>
            <p:cNvPr id="2" name="Freeform 1"/>
            <p:cNvSpPr/>
            <p:nvPr/>
          </p:nvSpPr>
          <p:spPr>
            <a:xfrm>
              <a:off x="389554" y="36849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19" y="149542"/>
                  </a:lnTo>
                  <a:lnTo>
                    <a:pt x="8333" y="200676"/>
                  </a:lnTo>
                  <a:lnTo>
                    <a:pt x="15684" y="259178"/>
                  </a:lnTo>
                  <a:lnTo>
                    <a:pt x="20349" y="314298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3190" y="390855"/>
              <a:ext cx="291328" cy="311790"/>
            </a:xfrm>
            <a:custGeom>
              <a:avLst/>
              <a:gdLst/>
              <a:ahLst/>
              <a:cxnLst/>
              <a:rect l="0" t="0" r="0" b="0"/>
              <a:pathLst>
                <a:path w="291328" h="311790">
                  <a:moveTo>
                    <a:pt x="109048" y="30284"/>
                  </a:moveTo>
                  <a:lnTo>
                    <a:pt x="65085" y="50528"/>
                  </a:lnTo>
                  <a:lnTo>
                    <a:pt x="34801" y="69688"/>
                  </a:lnTo>
                  <a:lnTo>
                    <a:pt x="20287" y="86401"/>
                  </a:lnTo>
                  <a:lnTo>
                    <a:pt x="1438" y="125727"/>
                  </a:lnTo>
                  <a:lnTo>
                    <a:pt x="0" y="149522"/>
                  </a:lnTo>
                  <a:lnTo>
                    <a:pt x="8887" y="189227"/>
                  </a:lnTo>
                  <a:lnTo>
                    <a:pt x="32297" y="248960"/>
                  </a:lnTo>
                  <a:lnTo>
                    <a:pt x="63947" y="289206"/>
                  </a:lnTo>
                  <a:lnTo>
                    <a:pt x="90225" y="305224"/>
                  </a:lnTo>
                  <a:lnTo>
                    <a:pt x="125828" y="311789"/>
                  </a:lnTo>
                  <a:lnTo>
                    <a:pt x="166012" y="308146"/>
                  </a:lnTo>
                  <a:lnTo>
                    <a:pt x="187398" y="299617"/>
                  </a:lnTo>
                  <a:lnTo>
                    <a:pt x="243207" y="253191"/>
                  </a:lnTo>
                  <a:lnTo>
                    <a:pt x="266172" y="224623"/>
                  </a:lnTo>
                  <a:lnTo>
                    <a:pt x="289303" y="178636"/>
                  </a:lnTo>
                  <a:lnTo>
                    <a:pt x="291327" y="153930"/>
                  </a:lnTo>
                  <a:lnTo>
                    <a:pt x="283094" y="99942"/>
                  </a:lnTo>
                  <a:lnTo>
                    <a:pt x="273571" y="63792"/>
                  </a:lnTo>
                  <a:lnTo>
                    <a:pt x="260548" y="44787"/>
                  </a:lnTo>
                  <a:lnTo>
                    <a:pt x="223592" y="13522"/>
                  </a:lnTo>
                  <a:lnTo>
                    <a:pt x="200120" y="5287"/>
                  </a:lnTo>
                  <a:lnTo>
                    <a:pt x="146925" y="0"/>
                  </a:lnTo>
                  <a:lnTo>
                    <a:pt x="128612" y="2397"/>
                  </a:lnTo>
                  <a:lnTo>
                    <a:pt x="109048" y="9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9128" y="376171"/>
              <a:ext cx="299801" cy="333227"/>
            </a:xfrm>
            <a:custGeom>
              <a:avLst/>
              <a:gdLst/>
              <a:ahLst/>
              <a:cxnLst/>
              <a:rect l="0" t="0" r="0" b="0"/>
              <a:pathLst>
                <a:path w="299801" h="333227">
                  <a:moveTo>
                    <a:pt x="154250" y="44968"/>
                  </a:moveTo>
                  <a:lnTo>
                    <a:pt x="137482" y="39379"/>
                  </a:lnTo>
                  <a:lnTo>
                    <a:pt x="104698" y="41493"/>
                  </a:lnTo>
                  <a:lnTo>
                    <a:pt x="60104" y="61093"/>
                  </a:lnTo>
                  <a:lnTo>
                    <a:pt x="38708" y="73972"/>
                  </a:lnTo>
                  <a:lnTo>
                    <a:pt x="23739" y="90614"/>
                  </a:lnTo>
                  <a:lnTo>
                    <a:pt x="8735" y="122834"/>
                  </a:lnTo>
                  <a:lnTo>
                    <a:pt x="0" y="165136"/>
                  </a:lnTo>
                  <a:lnTo>
                    <a:pt x="532" y="208475"/>
                  </a:lnTo>
                  <a:lnTo>
                    <a:pt x="6382" y="232282"/>
                  </a:lnTo>
                  <a:lnTo>
                    <a:pt x="29202" y="273041"/>
                  </a:lnTo>
                  <a:lnTo>
                    <a:pt x="56239" y="303969"/>
                  </a:lnTo>
                  <a:lnTo>
                    <a:pt x="82706" y="319931"/>
                  </a:lnTo>
                  <a:lnTo>
                    <a:pt x="112774" y="332069"/>
                  </a:lnTo>
                  <a:lnTo>
                    <a:pt x="133477" y="333226"/>
                  </a:lnTo>
                  <a:lnTo>
                    <a:pt x="186541" y="324436"/>
                  </a:lnTo>
                  <a:lnTo>
                    <a:pt x="225039" y="309228"/>
                  </a:lnTo>
                  <a:lnTo>
                    <a:pt x="253083" y="284315"/>
                  </a:lnTo>
                  <a:lnTo>
                    <a:pt x="282350" y="244455"/>
                  </a:lnTo>
                  <a:lnTo>
                    <a:pt x="292292" y="223706"/>
                  </a:lnTo>
                  <a:lnTo>
                    <a:pt x="299800" y="164979"/>
                  </a:lnTo>
                  <a:lnTo>
                    <a:pt x="298164" y="103293"/>
                  </a:lnTo>
                  <a:lnTo>
                    <a:pt x="281333" y="51030"/>
                  </a:lnTo>
                  <a:lnTo>
                    <a:pt x="262594" y="29725"/>
                  </a:lnTo>
                  <a:lnTo>
                    <a:pt x="218025" y="2573"/>
                  </a:lnTo>
                  <a:lnTo>
                    <a:pt x="193513" y="0"/>
                  </a:lnTo>
                  <a:lnTo>
                    <a:pt x="154250" y="2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37760" y="536580"/>
              <a:ext cx="133540" cy="377078"/>
            </a:xfrm>
            <a:custGeom>
              <a:avLst/>
              <a:gdLst/>
              <a:ahLst/>
              <a:cxnLst/>
              <a:rect l="0" t="0" r="0" b="0"/>
              <a:pathLst>
                <a:path w="133540" h="377078">
                  <a:moveTo>
                    <a:pt x="20457" y="179357"/>
                  </a:moveTo>
                  <a:lnTo>
                    <a:pt x="20457" y="233502"/>
                  </a:lnTo>
                  <a:lnTo>
                    <a:pt x="26046" y="288449"/>
                  </a:lnTo>
                  <a:lnTo>
                    <a:pt x="30010" y="344362"/>
                  </a:lnTo>
                  <a:lnTo>
                    <a:pt x="30552" y="372406"/>
                  </a:lnTo>
                  <a:lnTo>
                    <a:pt x="29527" y="377077"/>
                  </a:lnTo>
                  <a:lnTo>
                    <a:pt x="27674" y="375511"/>
                  </a:lnTo>
                  <a:lnTo>
                    <a:pt x="13002" y="325811"/>
                  </a:lnTo>
                  <a:lnTo>
                    <a:pt x="2434" y="265132"/>
                  </a:lnTo>
                  <a:lnTo>
                    <a:pt x="0" y="202150"/>
                  </a:lnTo>
                  <a:lnTo>
                    <a:pt x="688" y="140619"/>
                  </a:lnTo>
                  <a:lnTo>
                    <a:pt x="6671" y="91710"/>
                  </a:lnTo>
                  <a:lnTo>
                    <a:pt x="11303" y="49403"/>
                  </a:lnTo>
                  <a:lnTo>
                    <a:pt x="26454" y="21009"/>
                  </a:lnTo>
                  <a:lnTo>
                    <a:pt x="39110" y="5255"/>
                  </a:lnTo>
                  <a:lnTo>
                    <a:pt x="46930" y="1288"/>
                  </a:lnTo>
                  <a:lnTo>
                    <a:pt x="64978" y="0"/>
                  </a:lnTo>
                  <a:lnTo>
                    <a:pt x="81579" y="6446"/>
                  </a:lnTo>
                  <a:lnTo>
                    <a:pt x="96755" y="18280"/>
                  </a:lnTo>
                  <a:lnTo>
                    <a:pt x="117283" y="44673"/>
                  </a:lnTo>
                  <a:lnTo>
                    <a:pt x="130125" y="75890"/>
                  </a:lnTo>
                  <a:lnTo>
                    <a:pt x="133539" y="101006"/>
                  </a:lnTo>
                  <a:lnTo>
                    <a:pt x="128818" y="121528"/>
                  </a:lnTo>
                  <a:lnTo>
                    <a:pt x="106722" y="153766"/>
                  </a:lnTo>
                  <a:lnTo>
                    <a:pt x="87263" y="162134"/>
                  </a:lnTo>
                  <a:lnTo>
                    <a:pt x="41514" y="1688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94307" y="589595"/>
              <a:ext cx="16595" cy="147400"/>
            </a:xfrm>
            <a:custGeom>
              <a:avLst/>
              <a:gdLst/>
              <a:ahLst/>
              <a:cxnLst/>
              <a:rect l="0" t="0" r="0" b="0"/>
              <a:pathLst>
                <a:path w="16595" h="147400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659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9844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84600" y="528755"/>
              <a:ext cx="126343" cy="213448"/>
            </a:xfrm>
            <a:custGeom>
              <a:avLst/>
              <a:gdLst/>
              <a:ahLst/>
              <a:cxnLst/>
              <a:rect l="0" t="0" r="0" b="0"/>
              <a:pathLst>
                <a:path w="126343" h="213448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104113" y="3949"/>
                  </a:lnTo>
                  <a:lnTo>
                    <a:pt x="109183" y="8875"/>
                  </a:lnTo>
                  <a:lnTo>
                    <a:pt x="110223" y="15668"/>
                  </a:lnTo>
                  <a:lnTo>
                    <a:pt x="105140" y="32575"/>
                  </a:lnTo>
                  <a:lnTo>
                    <a:pt x="82813" y="68905"/>
                  </a:lnTo>
                  <a:lnTo>
                    <a:pt x="50117" y="114545"/>
                  </a:lnTo>
                  <a:lnTo>
                    <a:pt x="20065" y="176747"/>
                  </a:lnTo>
                  <a:lnTo>
                    <a:pt x="19837" y="197752"/>
                  </a:lnTo>
                  <a:lnTo>
                    <a:pt x="24923" y="204757"/>
                  </a:lnTo>
                  <a:lnTo>
                    <a:pt x="32993" y="209428"/>
                  </a:lnTo>
                  <a:lnTo>
                    <a:pt x="53268" y="213447"/>
                  </a:lnTo>
                  <a:lnTo>
                    <a:pt x="112359" y="201615"/>
                  </a:lnTo>
                  <a:lnTo>
                    <a:pt x="126342" y="197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5170" y="528450"/>
              <a:ext cx="157929" cy="182755"/>
            </a:xfrm>
            <a:custGeom>
              <a:avLst/>
              <a:gdLst/>
              <a:ahLst/>
              <a:cxnLst/>
              <a:rect l="0" t="0" r="0" b="0"/>
              <a:pathLst>
                <a:path w="157929" h="182755">
                  <a:moveTo>
                    <a:pt x="0" y="29560"/>
                  </a:moveTo>
                  <a:lnTo>
                    <a:pt x="61111" y="11602"/>
                  </a:lnTo>
                  <a:lnTo>
                    <a:pt x="121132" y="0"/>
                  </a:lnTo>
                  <a:lnTo>
                    <a:pt x="127548" y="2834"/>
                  </a:lnTo>
                  <a:lnTo>
                    <a:pt x="129486" y="8233"/>
                  </a:lnTo>
                  <a:lnTo>
                    <a:pt x="128438" y="15342"/>
                  </a:lnTo>
                  <a:lnTo>
                    <a:pt x="121035" y="29480"/>
                  </a:lnTo>
                  <a:lnTo>
                    <a:pt x="76899" y="87753"/>
                  </a:lnTo>
                  <a:lnTo>
                    <a:pt x="53526" y="135576"/>
                  </a:lnTo>
                  <a:lnTo>
                    <a:pt x="49722" y="145861"/>
                  </a:lnTo>
                  <a:lnTo>
                    <a:pt x="49526" y="155057"/>
                  </a:lnTo>
                  <a:lnTo>
                    <a:pt x="55547" y="171514"/>
                  </a:lnTo>
                  <a:lnTo>
                    <a:pt x="62768" y="176838"/>
                  </a:lnTo>
                  <a:lnTo>
                    <a:pt x="83269" y="182754"/>
                  </a:lnTo>
                  <a:lnTo>
                    <a:pt x="115530" y="180496"/>
                  </a:lnTo>
                  <a:lnTo>
                    <a:pt x="157928" y="166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2852" y="546976"/>
              <a:ext cx="214516" cy="169132"/>
            </a:xfrm>
            <a:custGeom>
              <a:avLst/>
              <a:gdLst/>
              <a:ahLst/>
              <a:cxnLst/>
              <a:rect l="0" t="0" r="0" b="0"/>
              <a:pathLst>
                <a:path w="214516" h="169132">
                  <a:moveTo>
                    <a:pt x="77645" y="126847"/>
                  </a:moveTo>
                  <a:lnTo>
                    <a:pt x="101691" y="108867"/>
                  </a:lnTo>
                  <a:lnTo>
                    <a:pt x="116018" y="91950"/>
                  </a:lnTo>
                  <a:lnTo>
                    <a:pt x="120826" y="69613"/>
                  </a:lnTo>
                  <a:lnTo>
                    <a:pt x="117893" y="45258"/>
                  </a:lnTo>
                  <a:lnTo>
                    <a:pt x="108791" y="22735"/>
                  </a:lnTo>
                  <a:lnTo>
                    <a:pt x="93827" y="7266"/>
                  </a:lnTo>
                  <a:lnTo>
                    <a:pt x="84924" y="1503"/>
                  </a:lnTo>
                  <a:lnTo>
                    <a:pt x="75478" y="0"/>
                  </a:lnTo>
                  <a:lnTo>
                    <a:pt x="55625" y="4570"/>
                  </a:lnTo>
                  <a:lnTo>
                    <a:pt x="30306" y="20297"/>
                  </a:lnTo>
                  <a:lnTo>
                    <a:pt x="18391" y="36208"/>
                  </a:lnTo>
                  <a:lnTo>
                    <a:pt x="1210" y="75018"/>
                  </a:lnTo>
                  <a:lnTo>
                    <a:pt x="0" y="95623"/>
                  </a:lnTo>
                  <a:lnTo>
                    <a:pt x="8755" y="137447"/>
                  </a:lnTo>
                  <a:lnTo>
                    <a:pt x="23958" y="163393"/>
                  </a:lnTo>
                  <a:lnTo>
                    <a:pt x="32495" y="167589"/>
                  </a:lnTo>
                  <a:lnTo>
                    <a:pt x="54459" y="169131"/>
                  </a:lnTo>
                  <a:lnTo>
                    <a:pt x="73579" y="162798"/>
                  </a:lnTo>
                  <a:lnTo>
                    <a:pt x="89876" y="151014"/>
                  </a:lnTo>
                  <a:lnTo>
                    <a:pt x="111035" y="124649"/>
                  </a:lnTo>
                  <a:lnTo>
                    <a:pt x="120951" y="104813"/>
                  </a:lnTo>
                  <a:lnTo>
                    <a:pt x="128443" y="64437"/>
                  </a:lnTo>
                  <a:lnTo>
                    <a:pt x="144752" y="117493"/>
                  </a:lnTo>
                  <a:lnTo>
                    <a:pt x="150459" y="127630"/>
                  </a:lnTo>
                  <a:lnTo>
                    <a:pt x="166159" y="142013"/>
                  </a:lnTo>
                  <a:lnTo>
                    <a:pt x="183665" y="151135"/>
                  </a:lnTo>
                  <a:lnTo>
                    <a:pt x="214515" y="158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70205" y="531364"/>
              <a:ext cx="146288" cy="179910"/>
            </a:xfrm>
            <a:custGeom>
              <a:avLst/>
              <a:gdLst/>
              <a:ahLst/>
              <a:cxnLst/>
              <a:rect l="0" t="0" r="0" b="0"/>
              <a:pathLst>
                <a:path w="146288" h="179910">
                  <a:moveTo>
                    <a:pt x="114561" y="5589"/>
                  </a:moveTo>
                  <a:lnTo>
                    <a:pt x="97794" y="0"/>
                  </a:lnTo>
                  <a:lnTo>
                    <a:pt x="80203" y="375"/>
                  </a:lnTo>
                  <a:lnTo>
                    <a:pt x="29968" y="14478"/>
                  </a:lnTo>
                  <a:lnTo>
                    <a:pt x="9114" y="25527"/>
                  </a:lnTo>
                  <a:lnTo>
                    <a:pt x="3319" y="32919"/>
                  </a:lnTo>
                  <a:lnTo>
                    <a:pt x="626" y="41357"/>
                  </a:lnTo>
                  <a:lnTo>
                    <a:pt x="0" y="50491"/>
                  </a:lnTo>
                  <a:lnTo>
                    <a:pt x="3092" y="57750"/>
                  </a:lnTo>
                  <a:lnTo>
                    <a:pt x="15886" y="68936"/>
                  </a:lnTo>
                  <a:lnTo>
                    <a:pt x="71122" y="81045"/>
                  </a:lnTo>
                  <a:lnTo>
                    <a:pt x="114300" y="93673"/>
                  </a:lnTo>
                  <a:lnTo>
                    <a:pt x="132382" y="106739"/>
                  </a:lnTo>
                  <a:lnTo>
                    <a:pt x="140480" y="115136"/>
                  </a:lnTo>
                  <a:lnTo>
                    <a:pt x="144709" y="124244"/>
                  </a:lnTo>
                  <a:lnTo>
                    <a:pt x="146287" y="143722"/>
                  </a:lnTo>
                  <a:lnTo>
                    <a:pt x="139970" y="160958"/>
                  </a:lnTo>
                  <a:lnTo>
                    <a:pt x="135010" y="168830"/>
                  </a:lnTo>
                  <a:lnTo>
                    <a:pt x="127024" y="174078"/>
                  </a:lnTo>
                  <a:lnTo>
                    <a:pt x="105672" y="179909"/>
                  </a:lnTo>
                  <a:lnTo>
                    <a:pt x="46392" y="175626"/>
                  </a:lnTo>
                  <a:lnTo>
                    <a:pt x="19805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53264" y="515896"/>
              <a:ext cx="323359" cy="190437"/>
            </a:xfrm>
            <a:custGeom>
              <a:avLst/>
              <a:gdLst/>
              <a:ahLst/>
              <a:cxnLst/>
              <a:rect l="0" t="0" r="0" b="0"/>
              <a:pathLst>
                <a:path w="323359" h="190437">
                  <a:moveTo>
                    <a:pt x="0" y="21057"/>
                  </a:moveTo>
                  <a:lnTo>
                    <a:pt x="16788" y="76102"/>
                  </a:lnTo>
                  <a:lnTo>
                    <a:pt x="22132" y="112886"/>
                  </a:lnTo>
                  <a:lnTo>
                    <a:pt x="31673" y="135569"/>
                  </a:lnTo>
                  <a:lnTo>
                    <a:pt x="46832" y="151110"/>
                  </a:lnTo>
                  <a:lnTo>
                    <a:pt x="55788" y="156892"/>
                  </a:lnTo>
                  <a:lnTo>
                    <a:pt x="75097" y="160197"/>
                  </a:lnTo>
                  <a:lnTo>
                    <a:pt x="85160" y="159440"/>
                  </a:lnTo>
                  <a:lnTo>
                    <a:pt x="102579" y="152361"/>
                  </a:lnTo>
                  <a:lnTo>
                    <a:pt x="110500" y="147197"/>
                  </a:lnTo>
                  <a:lnTo>
                    <a:pt x="122421" y="132101"/>
                  </a:lnTo>
                  <a:lnTo>
                    <a:pt x="145194" y="93814"/>
                  </a:lnTo>
                  <a:lnTo>
                    <a:pt x="149439" y="92959"/>
                  </a:lnTo>
                  <a:lnTo>
                    <a:pt x="152268" y="98237"/>
                  </a:lnTo>
                  <a:lnTo>
                    <a:pt x="157752" y="117360"/>
                  </a:lnTo>
                  <a:lnTo>
                    <a:pt x="180336" y="155113"/>
                  </a:lnTo>
                  <a:lnTo>
                    <a:pt x="212916" y="185448"/>
                  </a:lnTo>
                  <a:lnTo>
                    <a:pt x="235789" y="190436"/>
                  </a:lnTo>
                  <a:lnTo>
                    <a:pt x="259213" y="187583"/>
                  </a:lnTo>
                  <a:lnTo>
                    <a:pt x="285554" y="172823"/>
                  </a:lnTo>
                  <a:lnTo>
                    <a:pt x="300828" y="160258"/>
                  </a:lnTo>
                  <a:lnTo>
                    <a:pt x="312296" y="140636"/>
                  </a:lnTo>
                  <a:lnTo>
                    <a:pt x="320122" y="115147"/>
                  </a:lnTo>
                  <a:lnTo>
                    <a:pt x="323358" y="70253"/>
                  </a:lnTo>
                  <a:lnTo>
                    <a:pt x="317684" y="25575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11233" y="509660"/>
              <a:ext cx="168457" cy="165149"/>
            </a:xfrm>
            <a:custGeom>
              <a:avLst/>
              <a:gdLst/>
              <a:ahLst/>
              <a:cxnLst/>
              <a:rect l="0" t="0" r="0" b="0"/>
              <a:pathLst>
                <a:path w="168457" h="165149">
                  <a:moveTo>
                    <a:pt x="0" y="48350"/>
                  </a:moveTo>
                  <a:lnTo>
                    <a:pt x="58779" y="87892"/>
                  </a:lnTo>
                  <a:lnTo>
                    <a:pt x="96574" y="97111"/>
                  </a:lnTo>
                  <a:lnTo>
                    <a:pt x="110006" y="98405"/>
                  </a:lnTo>
                  <a:lnTo>
                    <a:pt x="131170" y="93603"/>
                  </a:lnTo>
                  <a:lnTo>
                    <a:pt x="140089" y="89047"/>
                  </a:lnTo>
                  <a:lnTo>
                    <a:pt x="153119" y="74626"/>
                  </a:lnTo>
                  <a:lnTo>
                    <a:pt x="158231" y="65868"/>
                  </a:lnTo>
                  <a:lnTo>
                    <a:pt x="159300" y="56519"/>
                  </a:lnTo>
                  <a:lnTo>
                    <a:pt x="154248" y="36773"/>
                  </a:lnTo>
                  <a:lnTo>
                    <a:pt x="138250" y="11514"/>
                  </a:lnTo>
                  <a:lnTo>
                    <a:pt x="119156" y="2733"/>
                  </a:lnTo>
                  <a:lnTo>
                    <a:pt x="96242" y="0"/>
                  </a:lnTo>
                  <a:lnTo>
                    <a:pt x="74360" y="2684"/>
                  </a:lnTo>
                  <a:lnTo>
                    <a:pt x="56055" y="10897"/>
                  </a:lnTo>
                  <a:lnTo>
                    <a:pt x="47899" y="16362"/>
                  </a:lnTo>
                  <a:lnTo>
                    <a:pt x="35716" y="31793"/>
                  </a:lnTo>
                  <a:lnTo>
                    <a:pt x="30830" y="40822"/>
                  </a:lnTo>
                  <a:lnTo>
                    <a:pt x="23952" y="81474"/>
                  </a:lnTo>
                  <a:lnTo>
                    <a:pt x="28583" y="104406"/>
                  </a:lnTo>
                  <a:lnTo>
                    <a:pt x="44344" y="130470"/>
                  </a:lnTo>
                  <a:lnTo>
                    <a:pt x="66951" y="153010"/>
                  </a:lnTo>
                  <a:lnTo>
                    <a:pt x="76220" y="160237"/>
                  </a:lnTo>
                  <a:lnTo>
                    <a:pt x="98996" y="165148"/>
                  </a:lnTo>
                  <a:lnTo>
                    <a:pt x="158545" y="155917"/>
                  </a:lnTo>
                  <a:lnTo>
                    <a:pt x="168456" y="153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42860" y="505367"/>
              <a:ext cx="105286" cy="170873"/>
            </a:xfrm>
            <a:custGeom>
              <a:avLst/>
              <a:gdLst/>
              <a:ahLst/>
              <a:cxnLst/>
              <a:rect l="0" t="0" r="0" b="0"/>
              <a:pathLst>
                <a:path w="105286" h="170873">
                  <a:moveTo>
                    <a:pt x="0" y="84228"/>
                  </a:moveTo>
                  <a:lnTo>
                    <a:pt x="19128" y="147656"/>
                  </a:lnTo>
                  <a:lnTo>
                    <a:pt x="30339" y="168570"/>
                  </a:lnTo>
                  <a:lnTo>
                    <a:pt x="33094" y="170872"/>
                  </a:lnTo>
                  <a:lnTo>
                    <a:pt x="33761" y="167727"/>
                  </a:lnTo>
                  <a:lnTo>
                    <a:pt x="17059" y="104626"/>
                  </a:lnTo>
                  <a:lnTo>
                    <a:pt x="16550" y="83936"/>
                  </a:lnTo>
                  <a:lnTo>
                    <a:pt x="25756" y="42057"/>
                  </a:lnTo>
                  <a:lnTo>
                    <a:pt x="31209" y="33887"/>
                  </a:lnTo>
                  <a:lnTo>
                    <a:pt x="46626" y="21690"/>
                  </a:lnTo>
                  <a:lnTo>
                    <a:pt x="89112" y="36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05138" y="522604"/>
              <a:ext cx="143049" cy="168808"/>
            </a:xfrm>
            <a:custGeom>
              <a:avLst/>
              <a:gdLst/>
              <a:ahLst/>
              <a:cxnLst/>
              <a:rect l="0" t="0" r="0" b="0"/>
              <a:pathLst>
                <a:path w="143049" h="168808">
                  <a:moveTo>
                    <a:pt x="16707" y="66991"/>
                  </a:moveTo>
                  <a:lnTo>
                    <a:pt x="34688" y="82632"/>
                  </a:lnTo>
                  <a:lnTo>
                    <a:pt x="51604" y="90711"/>
                  </a:lnTo>
                  <a:lnTo>
                    <a:pt x="70821" y="91961"/>
                  </a:lnTo>
                  <a:lnTo>
                    <a:pt x="89890" y="87448"/>
                  </a:lnTo>
                  <a:lnTo>
                    <a:pt x="106165" y="77643"/>
                  </a:lnTo>
                  <a:lnTo>
                    <a:pt x="118077" y="62367"/>
                  </a:lnTo>
                  <a:lnTo>
                    <a:pt x="122892" y="53380"/>
                  </a:lnTo>
                  <a:lnTo>
                    <a:pt x="125121" y="34036"/>
                  </a:lnTo>
                  <a:lnTo>
                    <a:pt x="124078" y="23964"/>
                  </a:lnTo>
                  <a:lnTo>
                    <a:pt x="118703" y="17249"/>
                  </a:lnTo>
                  <a:lnTo>
                    <a:pt x="69147" y="0"/>
                  </a:lnTo>
                  <a:lnTo>
                    <a:pt x="48202" y="2512"/>
                  </a:lnTo>
                  <a:lnTo>
                    <a:pt x="28365" y="12598"/>
                  </a:lnTo>
                  <a:lnTo>
                    <a:pt x="11749" y="28778"/>
                  </a:lnTo>
                  <a:lnTo>
                    <a:pt x="2805" y="50788"/>
                  </a:lnTo>
                  <a:lnTo>
                    <a:pt x="0" y="76167"/>
                  </a:lnTo>
                  <a:lnTo>
                    <a:pt x="6167" y="115594"/>
                  </a:lnTo>
                  <a:lnTo>
                    <a:pt x="16312" y="138895"/>
                  </a:lnTo>
                  <a:lnTo>
                    <a:pt x="31739" y="154711"/>
                  </a:lnTo>
                  <a:lnTo>
                    <a:pt x="40766" y="160566"/>
                  </a:lnTo>
                  <a:lnTo>
                    <a:pt x="75828" y="168807"/>
                  </a:lnTo>
                  <a:lnTo>
                    <a:pt x="99134" y="164495"/>
                  </a:lnTo>
                  <a:lnTo>
                    <a:pt x="143048" y="151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21927" y="534372"/>
              <a:ext cx="273742" cy="159921"/>
            </a:xfrm>
            <a:custGeom>
              <a:avLst/>
              <a:gdLst/>
              <a:ahLst/>
              <a:cxnLst/>
              <a:rect l="0" t="0" r="0" b="0"/>
              <a:pathLst>
                <a:path w="273742" h="159921">
                  <a:moveTo>
                    <a:pt x="0" y="76280"/>
                  </a:moveTo>
                  <a:lnTo>
                    <a:pt x="17959" y="131325"/>
                  </a:lnTo>
                  <a:lnTo>
                    <a:pt x="25858" y="159920"/>
                  </a:lnTo>
                  <a:lnTo>
                    <a:pt x="21633" y="108243"/>
                  </a:lnTo>
                  <a:lnTo>
                    <a:pt x="24290" y="57724"/>
                  </a:lnTo>
                  <a:lnTo>
                    <a:pt x="26722" y="46362"/>
                  </a:lnTo>
                  <a:lnTo>
                    <a:pt x="31853" y="37617"/>
                  </a:lnTo>
                  <a:lnTo>
                    <a:pt x="46912" y="24782"/>
                  </a:lnTo>
                  <a:lnTo>
                    <a:pt x="54672" y="23231"/>
                  </a:lnTo>
                  <a:lnTo>
                    <a:pt x="62184" y="24536"/>
                  </a:lnTo>
                  <a:lnTo>
                    <a:pt x="69532" y="27746"/>
                  </a:lnTo>
                  <a:lnTo>
                    <a:pt x="91052" y="49032"/>
                  </a:lnTo>
                  <a:lnTo>
                    <a:pt x="108540" y="80647"/>
                  </a:lnTo>
                  <a:lnTo>
                    <a:pt x="108624" y="79191"/>
                  </a:lnTo>
                  <a:lnTo>
                    <a:pt x="107511" y="74711"/>
                  </a:lnTo>
                  <a:lnTo>
                    <a:pt x="111534" y="51639"/>
                  </a:lnTo>
                  <a:lnTo>
                    <a:pt x="125724" y="22576"/>
                  </a:lnTo>
                  <a:lnTo>
                    <a:pt x="141275" y="8348"/>
                  </a:lnTo>
                  <a:lnTo>
                    <a:pt x="150335" y="2916"/>
                  </a:lnTo>
                  <a:lnTo>
                    <a:pt x="169761" y="0"/>
                  </a:lnTo>
                  <a:lnTo>
                    <a:pt x="179855" y="860"/>
                  </a:lnTo>
                  <a:lnTo>
                    <a:pt x="197309" y="8055"/>
                  </a:lnTo>
                  <a:lnTo>
                    <a:pt x="212865" y="20222"/>
                  </a:lnTo>
                  <a:lnTo>
                    <a:pt x="233607" y="46802"/>
                  </a:lnTo>
                  <a:lnTo>
                    <a:pt x="259261" y="108051"/>
                  </a:lnTo>
                  <a:lnTo>
                    <a:pt x="273741" y="149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28129" y="547589"/>
              <a:ext cx="188639" cy="157437"/>
            </a:xfrm>
            <a:custGeom>
              <a:avLst/>
              <a:gdLst/>
              <a:ahLst/>
              <a:cxnLst/>
              <a:rect l="0" t="0" r="0" b="0"/>
              <a:pathLst>
                <a:path w="188639" h="157437">
                  <a:moveTo>
                    <a:pt x="93881" y="84120"/>
                  </a:moveTo>
                  <a:lnTo>
                    <a:pt x="102215" y="46642"/>
                  </a:lnTo>
                  <a:lnTo>
                    <a:pt x="102946" y="34569"/>
                  </a:lnTo>
                  <a:lnTo>
                    <a:pt x="99925" y="24180"/>
                  </a:lnTo>
                  <a:lnTo>
                    <a:pt x="87209" y="6397"/>
                  </a:lnTo>
                  <a:lnTo>
                    <a:pt x="77735" y="1889"/>
                  </a:lnTo>
                  <a:lnTo>
                    <a:pt x="54730" y="0"/>
                  </a:lnTo>
                  <a:lnTo>
                    <a:pt x="44384" y="3474"/>
                  </a:lnTo>
                  <a:lnTo>
                    <a:pt x="26649" y="16692"/>
                  </a:lnTo>
                  <a:lnTo>
                    <a:pt x="9100" y="43864"/>
                  </a:lnTo>
                  <a:lnTo>
                    <a:pt x="1095" y="92893"/>
                  </a:lnTo>
                  <a:lnTo>
                    <a:pt x="0" y="119995"/>
                  </a:lnTo>
                  <a:lnTo>
                    <a:pt x="5753" y="141399"/>
                  </a:lnTo>
                  <a:lnTo>
                    <a:pt x="10563" y="150382"/>
                  </a:lnTo>
                  <a:lnTo>
                    <a:pt x="18448" y="155201"/>
                  </a:lnTo>
                  <a:lnTo>
                    <a:pt x="39689" y="157436"/>
                  </a:lnTo>
                  <a:lnTo>
                    <a:pt x="58487" y="151410"/>
                  </a:lnTo>
                  <a:lnTo>
                    <a:pt x="66776" y="146528"/>
                  </a:lnTo>
                  <a:lnTo>
                    <a:pt x="79105" y="131744"/>
                  </a:lnTo>
                  <a:lnTo>
                    <a:pt x="96552" y="93658"/>
                  </a:lnTo>
                  <a:lnTo>
                    <a:pt x="102858" y="53292"/>
                  </a:lnTo>
                  <a:lnTo>
                    <a:pt x="113849" y="96410"/>
                  </a:lnTo>
                  <a:lnTo>
                    <a:pt x="124593" y="116489"/>
                  </a:lnTo>
                  <a:lnTo>
                    <a:pt x="140286" y="130872"/>
                  </a:lnTo>
                  <a:lnTo>
                    <a:pt x="149385" y="136345"/>
                  </a:lnTo>
                  <a:lnTo>
                    <a:pt x="157790" y="138824"/>
                  </a:lnTo>
                  <a:lnTo>
                    <a:pt x="188638" y="136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28674" y="323116"/>
              <a:ext cx="120053" cy="401425"/>
            </a:xfrm>
            <a:custGeom>
              <a:avLst/>
              <a:gdLst/>
              <a:ahLst/>
              <a:cxnLst/>
              <a:rect l="0" t="0" r="0" b="0"/>
              <a:pathLst>
                <a:path w="120053" h="401425">
                  <a:moveTo>
                    <a:pt x="93378" y="298065"/>
                  </a:moveTo>
                  <a:lnTo>
                    <a:pt x="87789" y="275708"/>
                  </a:lnTo>
                  <a:lnTo>
                    <a:pt x="82633" y="267953"/>
                  </a:lnTo>
                  <a:lnTo>
                    <a:pt x="67545" y="256216"/>
                  </a:lnTo>
                  <a:lnTo>
                    <a:pt x="49141" y="253339"/>
                  </a:lnTo>
                  <a:lnTo>
                    <a:pt x="39321" y="254210"/>
                  </a:lnTo>
                  <a:lnTo>
                    <a:pt x="22169" y="264536"/>
                  </a:lnTo>
                  <a:lnTo>
                    <a:pt x="14320" y="272203"/>
                  </a:lnTo>
                  <a:lnTo>
                    <a:pt x="5599" y="293200"/>
                  </a:lnTo>
                  <a:lnTo>
                    <a:pt x="0" y="344807"/>
                  </a:lnTo>
                  <a:lnTo>
                    <a:pt x="5473" y="366022"/>
                  </a:lnTo>
                  <a:lnTo>
                    <a:pt x="16874" y="383250"/>
                  </a:lnTo>
                  <a:lnTo>
                    <a:pt x="33640" y="398706"/>
                  </a:lnTo>
                  <a:lnTo>
                    <a:pt x="41854" y="401424"/>
                  </a:lnTo>
                  <a:lnTo>
                    <a:pt x="49670" y="400896"/>
                  </a:lnTo>
                  <a:lnTo>
                    <a:pt x="57220" y="398204"/>
                  </a:lnTo>
                  <a:lnTo>
                    <a:pt x="71849" y="385855"/>
                  </a:lnTo>
                  <a:lnTo>
                    <a:pt x="90119" y="359172"/>
                  </a:lnTo>
                  <a:lnTo>
                    <a:pt x="106772" y="313125"/>
                  </a:lnTo>
                  <a:lnTo>
                    <a:pt x="114091" y="250564"/>
                  </a:lnTo>
                  <a:lnTo>
                    <a:pt x="120052" y="199243"/>
                  </a:lnTo>
                  <a:lnTo>
                    <a:pt x="116619" y="146992"/>
                  </a:lnTo>
                  <a:lnTo>
                    <a:pt x="113912" y="96805"/>
                  </a:lnTo>
                  <a:lnTo>
                    <a:pt x="99866" y="36078"/>
                  </a:lnTo>
                  <a:lnTo>
                    <a:pt x="89711" y="3630"/>
                  </a:lnTo>
                  <a:lnTo>
                    <a:pt x="86254" y="0"/>
                  </a:lnTo>
                  <a:lnTo>
                    <a:pt x="82779" y="1089"/>
                  </a:lnTo>
                  <a:lnTo>
                    <a:pt x="79293" y="5324"/>
                  </a:lnTo>
                  <a:lnTo>
                    <a:pt x="73698" y="52980"/>
                  </a:lnTo>
                  <a:lnTo>
                    <a:pt x="72593" y="108666"/>
                  </a:lnTo>
                  <a:lnTo>
                    <a:pt x="72374" y="164727"/>
                  </a:lnTo>
                  <a:lnTo>
                    <a:pt x="80737" y="214795"/>
                  </a:lnTo>
                  <a:lnTo>
                    <a:pt x="90534" y="275464"/>
                  </a:lnTo>
                  <a:lnTo>
                    <a:pt x="95655" y="309306"/>
                  </a:lnTo>
                  <a:lnTo>
                    <a:pt x="103906" y="329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95751" y="528145"/>
              <a:ext cx="149024" cy="182437"/>
            </a:xfrm>
            <a:custGeom>
              <a:avLst/>
              <a:gdLst/>
              <a:ahLst/>
              <a:cxnLst/>
              <a:rect l="0" t="0" r="0" b="0"/>
              <a:pathLst>
                <a:path w="149024" h="182437">
                  <a:moveTo>
                    <a:pt x="0" y="61450"/>
                  </a:moveTo>
                  <a:lnTo>
                    <a:pt x="42692" y="64570"/>
                  </a:lnTo>
                  <a:lnTo>
                    <a:pt x="89931" y="70515"/>
                  </a:lnTo>
                  <a:lnTo>
                    <a:pt x="124912" y="65956"/>
                  </a:lnTo>
                  <a:lnTo>
                    <a:pt x="133578" y="60945"/>
                  </a:lnTo>
                  <a:lnTo>
                    <a:pt x="146326" y="46018"/>
                  </a:lnTo>
                  <a:lnTo>
                    <a:pt x="149023" y="37124"/>
                  </a:lnTo>
                  <a:lnTo>
                    <a:pt x="148901" y="17883"/>
                  </a:lnTo>
                  <a:lnTo>
                    <a:pt x="143721" y="11349"/>
                  </a:lnTo>
                  <a:lnTo>
                    <a:pt x="125487" y="4088"/>
                  </a:lnTo>
                  <a:lnTo>
                    <a:pt x="88914" y="0"/>
                  </a:lnTo>
                  <a:lnTo>
                    <a:pt x="68373" y="5283"/>
                  </a:lnTo>
                  <a:lnTo>
                    <a:pt x="36123" y="27739"/>
                  </a:lnTo>
                  <a:lnTo>
                    <a:pt x="27753" y="47247"/>
                  </a:lnTo>
                  <a:lnTo>
                    <a:pt x="22380" y="97899"/>
                  </a:lnTo>
                  <a:lnTo>
                    <a:pt x="27038" y="139060"/>
                  </a:lnTo>
                  <a:lnTo>
                    <a:pt x="35803" y="160675"/>
                  </a:lnTo>
                  <a:lnTo>
                    <a:pt x="41417" y="169714"/>
                  </a:lnTo>
                  <a:lnTo>
                    <a:pt x="49838" y="175740"/>
                  </a:lnTo>
                  <a:lnTo>
                    <a:pt x="71673" y="182436"/>
                  </a:lnTo>
                  <a:lnTo>
                    <a:pt x="122955" y="178754"/>
                  </a:lnTo>
                  <a:lnTo>
                    <a:pt x="147399" y="177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03314" y="568538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11647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85347" y="544632"/>
              <a:ext cx="157928" cy="181835"/>
            </a:xfrm>
            <a:custGeom>
              <a:avLst/>
              <a:gdLst/>
              <a:ahLst/>
              <a:cxnLst/>
              <a:rect l="0" t="0" r="0" b="0"/>
              <a:pathLst>
                <a:path w="157928" h="181835">
                  <a:moveTo>
                    <a:pt x="0" y="13378"/>
                  </a:moveTo>
                  <a:lnTo>
                    <a:pt x="3119" y="67522"/>
                  </a:lnTo>
                  <a:lnTo>
                    <a:pt x="14654" y="122469"/>
                  </a:lnTo>
                  <a:lnTo>
                    <a:pt x="25858" y="161789"/>
                  </a:lnTo>
                  <a:lnTo>
                    <a:pt x="9988" y="103944"/>
                  </a:lnTo>
                  <a:lnTo>
                    <a:pt x="1973" y="51155"/>
                  </a:lnTo>
                  <a:lnTo>
                    <a:pt x="7116" y="29778"/>
                  </a:lnTo>
                  <a:lnTo>
                    <a:pt x="11763" y="20802"/>
                  </a:lnTo>
                  <a:lnTo>
                    <a:pt x="26285" y="7709"/>
                  </a:lnTo>
                  <a:lnTo>
                    <a:pt x="35071" y="2579"/>
                  </a:lnTo>
                  <a:lnTo>
                    <a:pt x="54192" y="0"/>
                  </a:lnTo>
                  <a:lnTo>
                    <a:pt x="73218" y="3923"/>
                  </a:lnTo>
                  <a:lnTo>
                    <a:pt x="89473" y="13465"/>
                  </a:lnTo>
                  <a:lnTo>
                    <a:pt x="111778" y="37580"/>
                  </a:lnTo>
                  <a:lnTo>
                    <a:pt x="139717" y="97882"/>
                  </a:lnTo>
                  <a:lnTo>
                    <a:pt x="154721" y="150285"/>
                  </a:lnTo>
                  <a:lnTo>
                    <a:pt x="157927" y="181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74943" y="326383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18669" y="176336"/>
                  </a:lnTo>
                  <a:lnTo>
                    <a:pt x="26174" y="237473"/>
                  </a:lnTo>
                  <a:lnTo>
                    <a:pt x="37752" y="300155"/>
                  </a:lnTo>
                  <a:lnTo>
                    <a:pt x="44371" y="362623"/>
                  </a:lnTo>
                  <a:lnTo>
                    <a:pt x="53312" y="392103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90714" y="463253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1772" y="0"/>
                  </a:lnTo>
                  <a:lnTo>
                    <a:pt x="130287" y="0"/>
                  </a:lnTo>
                  <a:lnTo>
                    <a:pt x="70970" y="0"/>
                  </a:lnTo>
                  <a:lnTo>
                    <a:pt x="1779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40602" y="558010"/>
              <a:ext cx="154134" cy="191768"/>
            </a:xfrm>
            <a:custGeom>
              <a:avLst/>
              <a:gdLst/>
              <a:ahLst/>
              <a:cxnLst/>
              <a:rect l="0" t="0" r="0" b="0"/>
              <a:pathLst>
                <a:path w="154134" h="191768">
                  <a:moveTo>
                    <a:pt x="87025" y="31585"/>
                  </a:moveTo>
                  <a:lnTo>
                    <a:pt x="75846" y="20407"/>
                  </a:lnTo>
                  <a:lnTo>
                    <a:pt x="69044" y="18284"/>
                  </a:lnTo>
                  <a:lnTo>
                    <a:pt x="52127" y="19045"/>
                  </a:lnTo>
                  <a:lnTo>
                    <a:pt x="36030" y="29521"/>
                  </a:lnTo>
                  <a:lnTo>
                    <a:pt x="22246" y="45876"/>
                  </a:lnTo>
                  <a:lnTo>
                    <a:pt x="0" y="95252"/>
                  </a:lnTo>
                  <a:lnTo>
                    <a:pt x="148" y="132078"/>
                  </a:lnTo>
                  <a:lnTo>
                    <a:pt x="13191" y="167036"/>
                  </a:lnTo>
                  <a:lnTo>
                    <a:pt x="28473" y="182643"/>
                  </a:lnTo>
                  <a:lnTo>
                    <a:pt x="37462" y="188442"/>
                  </a:lnTo>
                  <a:lnTo>
                    <a:pt x="56808" y="191767"/>
                  </a:lnTo>
                  <a:lnTo>
                    <a:pt x="97823" y="184369"/>
                  </a:lnTo>
                  <a:lnTo>
                    <a:pt x="123630" y="169401"/>
                  </a:lnTo>
                  <a:lnTo>
                    <a:pt x="135659" y="153668"/>
                  </a:lnTo>
                  <a:lnTo>
                    <a:pt x="152913" y="114972"/>
                  </a:lnTo>
                  <a:lnTo>
                    <a:pt x="154133" y="91263"/>
                  </a:lnTo>
                  <a:lnTo>
                    <a:pt x="149606" y="66298"/>
                  </a:lnTo>
                  <a:lnTo>
                    <a:pt x="133903" y="33682"/>
                  </a:lnTo>
                  <a:lnTo>
                    <a:pt x="115603" y="11019"/>
                  </a:lnTo>
                  <a:lnTo>
                    <a:pt x="975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07261" y="368497"/>
              <a:ext cx="41465" cy="410612"/>
            </a:xfrm>
            <a:custGeom>
              <a:avLst/>
              <a:gdLst/>
              <a:ahLst/>
              <a:cxnLst/>
              <a:rect l="0" t="0" r="0" b="0"/>
              <a:pathLst>
                <a:path w="41465" h="410612">
                  <a:moveTo>
                    <a:pt x="9879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9114"/>
                  </a:lnTo>
                  <a:lnTo>
                    <a:pt x="10860" y="211078"/>
                  </a:lnTo>
                  <a:lnTo>
                    <a:pt x="20698" y="270772"/>
                  </a:lnTo>
                  <a:lnTo>
                    <a:pt x="27902" y="322384"/>
                  </a:lnTo>
                  <a:lnTo>
                    <a:pt x="37772" y="385302"/>
                  </a:lnTo>
                  <a:lnTo>
                    <a:pt x="4146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80269" y="499309"/>
              <a:ext cx="273742" cy="16588"/>
            </a:xfrm>
            <a:custGeom>
              <a:avLst/>
              <a:gdLst/>
              <a:ahLst/>
              <a:cxnLst/>
              <a:rect l="0" t="0" r="0" b="0"/>
              <a:pathLst>
                <a:path w="273742" h="16588">
                  <a:moveTo>
                    <a:pt x="273741" y="16587"/>
                  </a:moveTo>
                  <a:lnTo>
                    <a:pt x="236263" y="8254"/>
                  </a:lnTo>
                  <a:lnTo>
                    <a:pt x="184840" y="6492"/>
                  </a:lnTo>
                  <a:lnTo>
                    <a:pt x="122386" y="6144"/>
                  </a:lnTo>
                  <a:lnTo>
                    <a:pt x="66896" y="2956"/>
                  </a:lnTo>
                  <a:lnTo>
                    <a:pt x="43770" y="0"/>
                  </a:lnTo>
                  <a:lnTo>
                    <a:pt x="0" y="6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46452" y="601743"/>
              <a:ext cx="260243" cy="181403"/>
            </a:xfrm>
            <a:custGeom>
              <a:avLst/>
              <a:gdLst/>
              <a:ahLst/>
              <a:cxnLst/>
              <a:rect l="0" t="0" r="0" b="0"/>
              <a:pathLst>
                <a:path w="260243" h="181403">
                  <a:moveTo>
                    <a:pt x="112843" y="72080"/>
                  </a:moveTo>
                  <a:lnTo>
                    <a:pt x="102098" y="32393"/>
                  </a:lnTo>
                  <a:lnTo>
                    <a:pt x="87011" y="9988"/>
                  </a:lnTo>
                  <a:lnTo>
                    <a:pt x="76905" y="3779"/>
                  </a:lnTo>
                  <a:lnTo>
                    <a:pt x="53197" y="0"/>
                  </a:lnTo>
                  <a:lnTo>
                    <a:pt x="42663" y="4140"/>
                  </a:lnTo>
                  <a:lnTo>
                    <a:pt x="24720" y="21218"/>
                  </a:lnTo>
                  <a:lnTo>
                    <a:pt x="7054" y="51551"/>
                  </a:lnTo>
                  <a:lnTo>
                    <a:pt x="0" y="93943"/>
                  </a:lnTo>
                  <a:lnTo>
                    <a:pt x="4589" y="120402"/>
                  </a:lnTo>
                  <a:lnTo>
                    <a:pt x="26598" y="165983"/>
                  </a:lnTo>
                  <a:lnTo>
                    <a:pt x="35460" y="173287"/>
                  </a:lnTo>
                  <a:lnTo>
                    <a:pt x="57784" y="181402"/>
                  </a:lnTo>
                  <a:lnTo>
                    <a:pt x="67948" y="180056"/>
                  </a:lnTo>
                  <a:lnTo>
                    <a:pt x="85481" y="169203"/>
                  </a:lnTo>
                  <a:lnTo>
                    <a:pt x="108506" y="137772"/>
                  </a:lnTo>
                  <a:lnTo>
                    <a:pt x="124556" y="104413"/>
                  </a:lnTo>
                  <a:lnTo>
                    <a:pt x="132055" y="62653"/>
                  </a:lnTo>
                  <a:lnTo>
                    <a:pt x="132670" y="64625"/>
                  </a:lnTo>
                  <a:lnTo>
                    <a:pt x="133080" y="70620"/>
                  </a:lnTo>
                  <a:lnTo>
                    <a:pt x="144836" y="95824"/>
                  </a:lnTo>
                  <a:lnTo>
                    <a:pt x="170938" y="127377"/>
                  </a:lnTo>
                  <a:lnTo>
                    <a:pt x="188966" y="141890"/>
                  </a:lnTo>
                  <a:lnTo>
                    <a:pt x="211796" y="149900"/>
                  </a:lnTo>
                  <a:lnTo>
                    <a:pt x="234031" y="152290"/>
                  </a:lnTo>
                  <a:lnTo>
                    <a:pt x="260242" y="145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31044" y="347440"/>
              <a:ext cx="38822" cy="452726"/>
            </a:xfrm>
            <a:custGeom>
              <a:avLst/>
              <a:gdLst/>
              <a:ahLst/>
              <a:cxnLst/>
              <a:rect l="0" t="0" r="0" b="0"/>
              <a:pathLst>
                <a:path w="38822" h="45272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12429" y="189140"/>
                  </a:lnTo>
                  <a:lnTo>
                    <a:pt x="15394" y="234581"/>
                  </a:lnTo>
                  <a:lnTo>
                    <a:pt x="20181" y="293723"/>
                  </a:lnTo>
                  <a:lnTo>
                    <a:pt x="25890" y="345952"/>
                  </a:lnTo>
                  <a:lnTo>
                    <a:pt x="30700" y="403931"/>
                  </a:lnTo>
                  <a:lnTo>
                    <a:pt x="38821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7096207" y="715937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768402" y="1094963"/>
            <a:ext cx="430626" cy="400084"/>
            <a:chOff x="768402" y="1094963"/>
            <a:chExt cx="430626" cy="400084"/>
          </a:xfrm>
        </p:grpSpPr>
        <p:sp>
          <p:nvSpPr>
            <p:cNvPr id="32" name="Freeform 31"/>
            <p:cNvSpPr/>
            <p:nvPr/>
          </p:nvSpPr>
          <p:spPr>
            <a:xfrm>
              <a:off x="899861" y="1116020"/>
              <a:ext cx="26647" cy="379027"/>
            </a:xfrm>
            <a:custGeom>
              <a:avLst/>
              <a:gdLst/>
              <a:ahLst/>
              <a:cxnLst/>
              <a:rect l="0" t="0" r="0" b="0"/>
              <a:pathLst>
                <a:path w="26647" h="379027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2999"/>
                  </a:lnTo>
                  <a:lnTo>
                    <a:pt x="8573" y="150865"/>
                  </a:lnTo>
                  <a:lnTo>
                    <a:pt x="13882" y="201068"/>
                  </a:lnTo>
                  <a:lnTo>
                    <a:pt x="15455" y="249869"/>
                  </a:lnTo>
                  <a:lnTo>
                    <a:pt x="15987" y="308280"/>
                  </a:lnTo>
                  <a:lnTo>
                    <a:pt x="24434" y="361261"/>
                  </a:lnTo>
                  <a:lnTo>
                    <a:pt x="2664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8402" y="1147606"/>
              <a:ext cx="137049" cy="191998"/>
            </a:xfrm>
            <a:custGeom>
              <a:avLst/>
              <a:gdLst/>
              <a:ahLst/>
              <a:cxnLst/>
              <a:rect l="0" t="0" r="0" b="0"/>
              <a:pathLst>
                <a:path w="137049" h="191998">
                  <a:moveTo>
                    <a:pt x="137048" y="136870"/>
                  </a:moveTo>
                  <a:lnTo>
                    <a:pt x="83173" y="165551"/>
                  </a:lnTo>
                  <a:lnTo>
                    <a:pt x="31601" y="191484"/>
                  </a:lnTo>
                  <a:lnTo>
                    <a:pt x="22296" y="191997"/>
                  </a:lnTo>
                  <a:lnTo>
                    <a:pt x="5719" y="186327"/>
                  </a:lnTo>
                  <a:lnTo>
                    <a:pt x="1532" y="180370"/>
                  </a:lnTo>
                  <a:lnTo>
                    <a:pt x="0" y="164392"/>
                  </a:lnTo>
                  <a:lnTo>
                    <a:pt x="11607" y="106945"/>
                  </a:lnTo>
                  <a:lnTo>
                    <a:pt x="19333" y="52320"/>
                  </a:lnTo>
                  <a:lnTo>
                    <a:pt x="317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14504" y="1094963"/>
              <a:ext cx="184524" cy="376228"/>
            </a:xfrm>
            <a:custGeom>
              <a:avLst/>
              <a:gdLst/>
              <a:ahLst/>
              <a:cxnLst/>
              <a:rect l="0" t="0" r="0" b="0"/>
              <a:pathLst>
                <a:path w="184524" h="376228">
                  <a:moveTo>
                    <a:pt x="164687" y="0"/>
                  </a:moveTo>
                  <a:lnTo>
                    <a:pt x="127209" y="8334"/>
                  </a:lnTo>
                  <a:lnTo>
                    <a:pt x="75786" y="10095"/>
                  </a:lnTo>
                  <a:lnTo>
                    <a:pt x="34491" y="10400"/>
                  </a:lnTo>
                  <a:lnTo>
                    <a:pt x="24077" y="13953"/>
                  </a:lnTo>
                  <a:lnTo>
                    <a:pt x="9387" y="27258"/>
                  </a:lnTo>
                  <a:lnTo>
                    <a:pt x="2078" y="47990"/>
                  </a:lnTo>
                  <a:lnTo>
                    <a:pt x="0" y="71632"/>
                  </a:lnTo>
                  <a:lnTo>
                    <a:pt x="5639" y="131659"/>
                  </a:lnTo>
                  <a:lnTo>
                    <a:pt x="9522" y="138076"/>
                  </a:lnTo>
                  <a:lnTo>
                    <a:pt x="15620" y="140014"/>
                  </a:lnTo>
                  <a:lnTo>
                    <a:pt x="70709" y="131933"/>
                  </a:lnTo>
                  <a:lnTo>
                    <a:pt x="91333" y="137016"/>
                  </a:lnTo>
                  <a:lnTo>
                    <a:pt x="130051" y="159343"/>
                  </a:lnTo>
                  <a:lnTo>
                    <a:pt x="160575" y="191872"/>
                  </a:lnTo>
                  <a:lnTo>
                    <a:pt x="176467" y="221798"/>
                  </a:lnTo>
                  <a:lnTo>
                    <a:pt x="184523" y="285286"/>
                  </a:lnTo>
                  <a:lnTo>
                    <a:pt x="182862" y="310458"/>
                  </a:lnTo>
                  <a:lnTo>
                    <a:pt x="174324" y="329444"/>
                  </a:lnTo>
                  <a:lnTo>
                    <a:pt x="156364" y="353287"/>
                  </a:lnTo>
                  <a:lnTo>
                    <a:pt x="130636" y="369580"/>
                  </a:lnTo>
                  <a:lnTo>
                    <a:pt x="95196" y="376227"/>
                  </a:lnTo>
                  <a:lnTo>
                    <a:pt x="71801" y="371543"/>
                  </a:lnTo>
                  <a:lnTo>
                    <a:pt x="42019" y="355752"/>
                  </a:lnTo>
                  <a:lnTo>
                    <a:pt x="21496" y="336255"/>
                  </a:lnTo>
                  <a:lnTo>
                    <a:pt x="676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474064" y="1073906"/>
            <a:ext cx="736921" cy="567821"/>
            <a:chOff x="1474064" y="1073906"/>
            <a:chExt cx="736921" cy="567821"/>
          </a:xfrm>
        </p:grpSpPr>
        <p:sp>
          <p:nvSpPr>
            <p:cNvPr id="36" name="Freeform 35"/>
            <p:cNvSpPr/>
            <p:nvPr/>
          </p:nvSpPr>
          <p:spPr>
            <a:xfrm>
              <a:off x="1474064" y="1275478"/>
              <a:ext cx="111344" cy="366249"/>
            </a:xfrm>
            <a:custGeom>
              <a:avLst/>
              <a:gdLst/>
              <a:ahLst/>
              <a:cxnLst/>
              <a:rect l="0" t="0" r="0" b="0"/>
              <a:pathLst>
                <a:path w="111344" h="366249">
                  <a:moveTo>
                    <a:pt x="10454" y="114283"/>
                  </a:moveTo>
                  <a:lnTo>
                    <a:pt x="2120" y="151761"/>
                  </a:lnTo>
                  <a:lnTo>
                    <a:pt x="3695" y="189729"/>
                  </a:lnTo>
                  <a:lnTo>
                    <a:pt x="16799" y="251167"/>
                  </a:lnTo>
                  <a:lnTo>
                    <a:pt x="20156" y="304492"/>
                  </a:lnTo>
                  <a:lnTo>
                    <a:pt x="26939" y="365889"/>
                  </a:lnTo>
                  <a:lnTo>
                    <a:pt x="26123" y="366248"/>
                  </a:lnTo>
                  <a:lnTo>
                    <a:pt x="24410" y="362979"/>
                  </a:lnTo>
                  <a:lnTo>
                    <a:pt x="18314" y="311489"/>
                  </a:lnTo>
                  <a:lnTo>
                    <a:pt x="4253" y="250997"/>
                  </a:lnTo>
                  <a:lnTo>
                    <a:pt x="780" y="194667"/>
                  </a:lnTo>
                  <a:lnTo>
                    <a:pt x="178" y="144730"/>
                  </a:lnTo>
                  <a:lnTo>
                    <a:pt x="0" y="96008"/>
                  </a:lnTo>
                  <a:lnTo>
                    <a:pt x="5529" y="43213"/>
                  </a:lnTo>
                  <a:lnTo>
                    <a:pt x="20173" y="9777"/>
                  </a:lnTo>
                  <a:lnTo>
                    <a:pt x="28631" y="3669"/>
                  </a:lnTo>
                  <a:lnTo>
                    <a:pt x="50508" y="0"/>
                  </a:lnTo>
                  <a:lnTo>
                    <a:pt x="69590" y="5389"/>
                  </a:lnTo>
                  <a:lnTo>
                    <a:pt x="77954" y="10102"/>
                  </a:lnTo>
                  <a:lnTo>
                    <a:pt x="100904" y="39091"/>
                  </a:lnTo>
                  <a:lnTo>
                    <a:pt x="111343" y="77316"/>
                  </a:lnTo>
                  <a:lnTo>
                    <a:pt x="108847" y="112689"/>
                  </a:lnTo>
                  <a:lnTo>
                    <a:pt x="104125" y="121409"/>
                  </a:lnTo>
                  <a:lnTo>
                    <a:pt x="89520" y="134218"/>
                  </a:lnTo>
                  <a:lnTo>
                    <a:pt x="68211" y="140691"/>
                  </a:lnTo>
                  <a:lnTo>
                    <a:pt x="45482" y="142398"/>
                  </a:lnTo>
                  <a:lnTo>
                    <a:pt x="10454" y="1353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74031" y="1073906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333" y="176886"/>
                  </a:lnTo>
                  <a:lnTo>
                    <a:pt x="10094" y="234722"/>
                  </a:lnTo>
                  <a:lnTo>
                    <a:pt x="18804" y="29693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71713" y="1262965"/>
              <a:ext cx="155003" cy="141100"/>
            </a:xfrm>
            <a:custGeom>
              <a:avLst/>
              <a:gdLst/>
              <a:ahLst/>
              <a:cxnLst/>
              <a:rect l="0" t="0" r="0" b="0"/>
              <a:pathLst>
                <a:path w="155003" h="141100">
                  <a:moveTo>
                    <a:pt x="81302" y="63625"/>
                  </a:moveTo>
                  <a:lnTo>
                    <a:pt x="92480" y="52447"/>
                  </a:lnTo>
                  <a:lnTo>
                    <a:pt x="94604" y="45644"/>
                  </a:lnTo>
                  <a:lnTo>
                    <a:pt x="93843" y="28728"/>
                  </a:lnTo>
                  <a:lnTo>
                    <a:pt x="86486" y="12630"/>
                  </a:lnTo>
                  <a:lnTo>
                    <a:pt x="81249" y="5062"/>
                  </a:lnTo>
                  <a:lnTo>
                    <a:pt x="73078" y="1186"/>
                  </a:lnTo>
                  <a:lnTo>
                    <a:pt x="51521" y="0"/>
                  </a:lnTo>
                  <a:lnTo>
                    <a:pt x="41561" y="3661"/>
                  </a:lnTo>
                  <a:lnTo>
                    <a:pt x="24255" y="17087"/>
                  </a:lnTo>
                  <a:lnTo>
                    <a:pt x="6948" y="49966"/>
                  </a:lnTo>
                  <a:lnTo>
                    <a:pt x="0" y="89344"/>
                  </a:lnTo>
                  <a:lnTo>
                    <a:pt x="3530" y="125058"/>
                  </a:lnTo>
                  <a:lnTo>
                    <a:pt x="9567" y="132656"/>
                  </a:lnTo>
                  <a:lnTo>
                    <a:pt x="28753" y="141099"/>
                  </a:lnTo>
                  <a:lnTo>
                    <a:pt x="38080" y="139841"/>
                  </a:lnTo>
                  <a:lnTo>
                    <a:pt x="54684" y="129084"/>
                  </a:lnTo>
                  <a:lnTo>
                    <a:pt x="71595" y="103298"/>
                  </a:lnTo>
                  <a:lnTo>
                    <a:pt x="86620" y="64096"/>
                  </a:lnTo>
                  <a:lnTo>
                    <a:pt x="88357" y="66279"/>
                  </a:lnTo>
                  <a:lnTo>
                    <a:pt x="92627" y="80012"/>
                  </a:lnTo>
                  <a:lnTo>
                    <a:pt x="102323" y="97815"/>
                  </a:lnTo>
                  <a:lnTo>
                    <a:pt x="117551" y="111186"/>
                  </a:lnTo>
                  <a:lnTo>
                    <a:pt x="133678" y="118688"/>
                  </a:lnTo>
                  <a:lnTo>
                    <a:pt x="139616" y="119051"/>
                  </a:lnTo>
                  <a:lnTo>
                    <a:pt x="155002" y="116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89886" y="129500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79357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53057" y="1208396"/>
              <a:ext cx="157928" cy="191895"/>
            </a:xfrm>
            <a:custGeom>
              <a:avLst/>
              <a:gdLst/>
              <a:ahLst/>
              <a:cxnLst/>
              <a:rect l="0" t="0" r="0" b="0"/>
              <a:pathLst>
                <a:path w="157928" h="191895">
                  <a:moveTo>
                    <a:pt x="0" y="12909"/>
                  </a:moveTo>
                  <a:lnTo>
                    <a:pt x="17958" y="66784"/>
                  </a:lnTo>
                  <a:lnTo>
                    <a:pt x="37470" y="130001"/>
                  </a:lnTo>
                  <a:lnTo>
                    <a:pt x="39568" y="160557"/>
                  </a:lnTo>
                  <a:lnTo>
                    <a:pt x="38077" y="160474"/>
                  </a:lnTo>
                  <a:lnTo>
                    <a:pt x="35913" y="156909"/>
                  </a:lnTo>
                  <a:lnTo>
                    <a:pt x="32155" y="104907"/>
                  </a:lnTo>
                  <a:lnTo>
                    <a:pt x="34873" y="67854"/>
                  </a:lnTo>
                  <a:lnTo>
                    <a:pt x="46273" y="23893"/>
                  </a:lnTo>
                  <a:lnTo>
                    <a:pt x="51905" y="15552"/>
                  </a:lnTo>
                  <a:lnTo>
                    <a:pt x="67522" y="3165"/>
                  </a:lnTo>
                  <a:lnTo>
                    <a:pt x="86162" y="0"/>
                  </a:lnTo>
                  <a:lnTo>
                    <a:pt x="96045" y="793"/>
                  </a:lnTo>
                  <a:lnTo>
                    <a:pt x="113267" y="11034"/>
                  </a:lnTo>
                  <a:lnTo>
                    <a:pt x="127550" y="28453"/>
                  </a:lnTo>
                  <a:lnTo>
                    <a:pt x="150143" y="85652"/>
                  </a:lnTo>
                  <a:lnTo>
                    <a:pt x="156389" y="136939"/>
                  </a:lnTo>
                  <a:lnTo>
                    <a:pt x="157927" y="1918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79303" y="1863544"/>
            <a:ext cx="2163433" cy="452661"/>
            <a:chOff x="879303" y="1863544"/>
            <a:chExt cx="2163433" cy="452661"/>
          </a:xfrm>
        </p:grpSpPr>
        <p:sp>
          <p:nvSpPr>
            <p:cNvPr id="43" name="Freeform 42"/>
            <p:cNvSpPr/>
            <p:nvPr/>
          </p:nvSpPr>
          <p:spPr>
            <a:xfrm>
              <a:off x="879303" y="1947720"/>
              <a:ext cx="226190" cy="316867"/>
            </a:xfrm>
            <a:custGeom>
              <a:avLst/>
              <a:gdLst/>
              <a:ahLst/>
              <a:cxnLst/>
              <a:rect l="0" t="0" r="0" b="0"/>
              <a:pathLst>
                <a:path w="226190" h="316867">
                  <a:moveTo>
                    <a:pt x="15619" y="10580"/>
                  </a:moveTo>
                  <a:lnTo>
                    <a:pt x="0" y="66989"/>
                  </a:lnTo>
                  <a:lnTo>
                    <a:pt x="25067" y="6019"/>
                  </a:lnTo>
                  <a:lnTo>
                    <a:pt x="32446" y="1690"/>
                  </a:lnTo>
                  <a:lnTo>
                    <a:pt x="50004" y="0"/>
                  </a:lnTo>
                  <a:lnTo>
                    <a:pt x="58429" y="3527"/>
                  </a:lnTo>
                  <a:lnTo>
                    <a:pt x="74030" y="16804"/>
                  </a:lnTo>
                  <a:lnTo>
                    <a:pt x="90378" y="44010"/>
                  </a:lnTo>
                  <a:lnTo>
                    <a:pt x="113670" y="105499"/>
                  </a:lnTo>
                  <a:lnTo>
                    <a:pt x="119475" y="164294"/>
                  </a:lnTo>
                  <a:lnTo>
                    <a:pt x="117502" y="225994"/>
                  </a:lnTo>
                  <a:lnTo>
                    <a:pt x="111203" y="249039"/>
                  </a:lnTo>
                  <a:lnTo>
                    <a:pt x="81484" y="295980"/>
                  </a:lnTo>
                  <a:lnTo>
                    <a:pt x="64779" y="310170"/>
                  </a:lnTo>
                  <a:lnTo>
                    <a:pt x="55411" y="315592"/>
                  </a:lnTo>
                  <a:lnTo>
                    <a:pt x="45657" y="316866"/>
                  </a:lnTo>
                  <a:lnTo>
                    <a:pt x="25459" y="312044"/>
                  </a:lnTo>
                  <a:lnTo>
                    <a:pt x="18670" y="305143"/>
                  </a:lnTo>
                  <a:lnTo>
                    <a:pt x="11126" y="284996"/>
                  </a:lnTo>
                  <a:lnTo>
                    <a:pt x="6879" y="247346"/>
                  </a:lnTo>
                  <a:lnTo>
                    <a:pt x="12124" y="226554"/>
                  </a:lnTo>
                  <a:lnTo>
                    <a:pt x="16799" y="217733"/>
                  </a:lnTo>
                  <a:lnTo>
                    <a:pt x="31351" y="204814"/>
                  </a:lnTo>
                  <a:lnTo>
                    <a:pt x="40145" y="199731"/>
                  </a:lnTo>
                  <a:lnTo>
                    <a:pt x="59275" y="197202"/>
                  </a:lnTo>
                  <a:lnTo>
                    <a:pt x="79475" y="201148"/>
                  </a:lnTo>
                  <a:lnTo>
                    <a:pt x="109408" y="216523"/>
                  </a:lnTo>
                  <a:lnTo>
                    <a:pt x="153980" y="249541"/>
                  </a:lnTo>
                  <a:lnTo>
                    <a:pt x="174209" y="254045"/>
                  </a:lnTo>
                  <a:lnTo>
                    <a:pt x="202208" y="250004"/>
                  </a:lnTo>
                  <a:lnTo>
                    <a:pt x="226189" y="242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01224" y="1958300"/>
              <a:ext cx="234674" cy="266497"/>
            </a:xfrm>
            <a:custGeom>
              <a:avLst/>
              <a:gdLst/>
              <a:ahLst/>
              <a:cxnLst/>
              <a:rect l="0" t="0" r="0" b="0"/>
              <a:pathLst>
                <a:path w="234674" h="266497">
                  <a:moveTo>
                    <a:pt x="109553" y="0"/>
                  </a:moveTo>
                  <a:lnTo>
                    <a:pt x="49960" y="49498"/>
                  </a:lnTo>
                  <a:lnTo>
                    <a:pt x="28855" y="70298"/>
                  </a:lnTo>
                  <a:lnTo>
                    <a:pt x="5195" y="125085"/>
                  </a:lnTo>
                  <a:lnTo>
                    <a:pt x="0" y="146840"/>
                  </a:lnTo>
                  <a:lnTo>
                    <a:pt x="6198" y="189403"/>
                  </a:lnTo>
                  <a:lnTo>
                    <a:pt x="13314" y="209351"/>
                  </a:lnTo>
                  <a:lnTo>
                    <a:pt x="43601" y="248552"/>
                  </a:lnTo>
                  <a:lnTo>
                    <a:pt x="69734" y="264458"/>
                  </a:lnTo>
                  <a:lnTo>
                    <a:pt x="89516" y="266496"/>
                  </a:lnTo>
                  <a:lnTo>
                    <a:pt x="130811" y="258272"/>
                  </a:lnTo>
                  <a:lnTo>
                    <a:pt x="171594" y="236977"/>
                  </a:lnTo>
                  <a:lnTo>
                    <a:pt x="203393" y="207121"/>
                  </a:lnTo>
                  <a:lnTo>
                    <a:pt x="221975" y="177963"/>
                  </a:lnTo>
                  <a:lnTo>
                    <a:pt x="229708" y="156304"/>
                  </a:lnTo>
                  <a:lnTo>
                    <a:pt x="234673" y="104271"/>
                  </a:lnTo>
                  <a:lnTo>
                    <a:pt x="233012" y="77928"/>
                  </a:lnTo>
                  <a:lnTo>
                    <a:pt x="218923" y="44537"/>
                  </a:lnTo>
                  <a:lnTo>
                    <a:pt x="206515" y="27203"/>
                  </a:lnTo>
                  <a:lnTo>
                    <a:pt x="190082" y="14820"/>
                  </a:lnTo>
                  <a:lnTo>
                    <a:pt x="169910" y="6587"/>
                  </a:lnTo>
                  <a:lnTo>
                    <a:pt x="125071" y="1301"/>
                  </a:lnTo>
                  <a:lnTo>
                    <a:pt x="990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89803" y="1996345"/>
              <a:ext cx="111714" cy="307389"/>
            </a:xfrm>
            <a:custGeom>
              <a:avLst/>
              <a:gdLst/>
              <a:ahLst/>
              <a:cxnLst/>
              <a:rect l="0" t="0" r="0" b="0"/>
              <a:pathLst>
                <a:path w="111714" h="307389">
                  <a:moveTo>
                    <a:pt x="0" y="130411"/>
                  </a:moveTo>
                  <a:lnTo>
                    <a:pt x="0" y="189028"/>
                  </a:lnTo>
                  <a:lnTo>
                    <a:pt x="8333" y="248744"/>
                  </a:lnTo>
                  <a:lnTo>
                    <a:pt x="10239" y="307388"/>
                  </a:lnTo>
                  <a:lnTo>
                    <a:pt x="7352" y="277890"/>
                  </a:lnTo>
                  <a:lnTo>
                    <a:pt x="1452" y="221674"/>
                  </a:lnTo>
                  <a:lnTo>
                    <a:pt x="287" y="164339"/>
                  </a:lnTo>
                  <a:lnTo>
                    <a:pt x="56" y="101022"/>
                  </a:lnTo>
                  <a:lnTo>
                    <a:pt x="5600" y="48697"/>
                  </a:lnTo>
                  <a:lnTo>
                    <a:pt x="20246" y="15342"/>
                  </a:lnTo>
                  <a:lnTo>
                    <a:pt x="28705" y="8075"/>
                  </a:lnTo>
                  <a:lnTo>
                    <a:pt x="50582" y="0"/>
                  </a:lnTo>
                  <a:lnTo>
                    <a:pt x="60628" y="1357"/>
                  </a:lnTo>
                  <a:lnTo>
                    <a:pt x="78028" y="12222"/>
                  </a:lnTo>
                  <a:lnTo>
                    <a:pt x="100978" y="38070"/>
                  </a:lnTo>
                  <a:lnTo>
                    <a:pt x="109220" y="60905"/>
                  </a:lnTo>
                  <a:lnTo>
                    <a:pt x="111713" y="86651"/>
                  </a:lnTo>
                  <a:lnTo>
                    <a:pt x="108922" y="113692"/>
                  </a:lnTo>
                  <a:lnTo>
                    <a:pt x="100662" y="135069"/>
                  </a:lnTo>
                  <a:lnTo>
                    <a:pt x="95184" y="144045"/>
                  </a:lnTo>
                  <a:lnTo>
                    <a:pt x="86852" y="150029"/>
                  </a:lnTo>
                  <a:lnTo>
                    <a:pt x="49218" y="159633"/>
                  </a:lnTo>
                  <a:lnTo>
                    <a:pt x="31585" y="161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43974" y="1976097"/>
              <a:ext cx="130099" cy="153569"/>
            </a:xfrm>
            <a:custGeom>
              <a:avLst/>
              <a:gdLst/>
              <a:ahLst/>
              <a:cxnLst/>
              <a:rect l="0" t="0" r="0" b="0"/>
              <a:pathLst>
                <a:path w="130099" h="153569">
                  <a:moveTo>
                    <a:pt x="3756" y="76960"/>
                  </a:moveTo>
                  <a:lnTo>
                    <a:pt x="62373" y="71370"/>
                  </a:lnTo>
                  <a:lnTo>
                    <a:pt x="97163" y="62305"/>
                  </a:lnTo>
                  <a:lnTo>
                    <a:pt x="105802" y="56662"/>
                  </a:lnTo>
                  <a:lnTo>
                    <a:pt x="118520" y="41032"/>
                  </a:lnTo>
                  <a:lnTo>
                    <a:pt x="120040" y="33121"/>
                  </a:lnTo>
                  <a:lnTo>
                    <a:pt x="118713" y="25507"/>
                  </a:lnTo>
                  <a:lnTo>
                    <a:pt x="115489" y="18091"/>
                  </a:lnTo>
                  <a:lnTo>
                    <a:pt x="102548" y="6732"/>
                  </a:lnTo>
                  <a:lnTo>
                    <a:pt x="94184" y="2065"/>
                  </a:lnTo>
                  <a:lnTo>
                    <a:pt x="75532" y="0"/>
                  </a:lnTo>
                  <a:lnTo>
                    <a:pt x="55544" y="4151"/>
                  </a:lnTo>
                  <a:lnTo>
                    <a:pt x="34962" y="13794"/>
                  </a:lnTo>
                  <a:lnTo>
                    <a:pt x="20355" y="28999"/>
                  </a:lnTo>
                  <a:lnTo>
                    <a:pt x="1446" y="67356"/>
                  </a:lnTo>
                  <a:lnTo>
                    <a:pt x="0" y="91019"/>
                  </a:lnTo>
                  <a:lnTo>
                    <a:pt x="4426" y="114793"/>
                  </a:lnTo>
                  <a:lnTo>
                    <a:pt x="14193" y="133159"/>
                  </a:lnTo>
                  <a:lnTo>
                    <a:pt x="29452" y="146001"/>
                  </a:lnTo>
                  <a:lnTo>
                    <a:pt x="38434" y="151063"/>
                  </a:lnTo>
                  <a:lnTo>
                    <a:pt x="57773" y="153568"/>
                  </a:lnTo>
                  <a:lnTo>
                    <a:pt x="98784" y="145645"/>
                  </a:lnTo>
                  <a:lnTo>
                    <a:pt x="130098" y="129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26715" y="1999441"/>
              <a:ext cx="90107" cy="316764"/>
            </a:xfrm>
            <a:custGeom>
              <a:avLst/>
              <a:gdLst/>
              <a:ahLst/>
              <a:cxnLst/>
              <a:rect l="0" t="0" r="0" b="0"/>
              <a:pathLst>
                <a:path w="90107" h="316764">
                  <a:moveTo>
                    <a:pt x="0" y="74673"/>
                  </a:moveTo>
                  <a:lnTo>
                    <a:pt x="3119" y="117364"/>
                  </a:lnTo>
                  <a:lnTo>
                    <a:pt x="17958" y="176741"/>
                  </a:lnTo>
                  <a:lnTo>
                    <a:pt x="29559" y="237766"/>
                  </a:lnTo>
                  <a:lnTo>
                    <a:pt x="39652" y="298184"/>
                  </a:lnTo>
                  <a:lnTo>
                    <a:pt x="39850" y="316731"/>
                  </a:lnTo>
                  <a:lnTo>
                    <a:pt x="38265" y="316763"/>
                  </a:lnTo>
                  <a:lnTo>
                    <a:pt x="33384" y="306271"/>
                  </a:lnTo>
                  <a:lnTo>
                    <a:pt x="23838" y="261407"/>
                  </a:lnTo>
                  <a:lnTo>
                    <a:pt x="16017" y="207485"/>
                  </a:lnTo>
                  <a:lnTo>
                    <a:pt x="4377" y="150603"/>
                  </a:lnTo>
                  <a:lnTo>
                    <a:pt x="864" y="87375"/>
                  </a:lnTo>
                  <a:lnTo>
                    <a:pt x="5760" y="29478"/>
                  </a:lnTo>
                  <a:lnTo>
                    <a:pt x="10858" y="18807"/>
                  </a:lnTo>
                  <a:lnTo>
                    <a:pt x="25883" y="3830"/>
                  </a:lnTo>
                  <a:lnTo>
                    <a:pt x="34803" y="538"/>
                  </a:lnTo>
                  <a:lnTo>
                    <a:pt x="54072" y="0"/>
                  </a:lnTo>
                  <a:lnTo>
                    <a:pt x="62954" y="3834"/>
                  </a:lnTo>
                  <a:lnTo>
                    <a:pt x="79062" y="17452"/>
                  </a:lnTo>
                  <a:lnTo>
                    <a:pt x="87781" y="38323"/>
                  </a:lnTo>
                  <a:lnTo>
                    <a:pt x="90106" y="50439"/>
                  </a:lnTo>
                  <a:lnTo>
                    <a:pt x="86450" y="70141"/>
                  </a:lnTo>
                  <a:lnTo>
                    <a:pt x="71238" y="94387"/>
                  </a:lnTo>
                  <a:lnTo>
                    <a:pt x="59737" y="106831"/>
                  </a:lnTo>
                  <a:lnTo>
                    <a:pt x="42114" y="116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74114" y="1955360"/>
              <a:ext cx="97933" cy="336389"/>
            </a:xfrm>
            <a:custGeom>
              <a:avLst/>
              <a:gdLst/>
              <a:ahLst/>
              <a:cxnLst/>
              <a:rect l="0" t="0" r="0" b="0"/>
              <a:pathLst>
                <a:path w="97933" h="336389">
                  <a:moveTo>
                    <a:pt x="0" y="129282"/>
                  </a:moveTo>
                  <a:lnTo>
                    <a:pt x="17958" y="184327"/>
                  </a:lnTo>
                  <a:lnTo>
                    <a:pt x="31666" y="235735"/>
                  </a:lnTo>
                  <a:lnTo>
                    <a:pt x="45639" y="290950"/>
                  </a:lnTo>
                  <a:lnTo>
                    <a:pt x="51259" y="336388"/>
                  </a:lnTo>
                  <a:lnTo>
                    <a:pt x="52027" y="324664"/>
                  </a:lnTo>
                  <a:lnTo>
                    <a:pt x="41108" y="264615"/>
                  </a:lnTo>
                  <a:lnTo>
                    <a:pt x="27877" y="209697"/>
                  </a:lnTo>
                  <a:lnTo>
                    <a:pt x="13621" y="148104"/>
                  </a:lnTo>
                  <a:lnTo>
                    <a:pt x="11139" y="93746"/>
                  </a:lnTo>
                  <a:lnTo>
                    <a:pt x="5395" y="32272"/>
                  </a:lnTo>
                  <a:lnTo>
                    <a:pt x="7106" y="18985"/>
                  </a:lnTo>
                  <a:lnTo>
                    <a:pt x="12926" y="10127"/>
                  </a:lnTo>
                  <a:lnTo>
                    <a:pt x="21485" y="4222"/>
                  </a:lnTo>
                  <a:lnTo>
                    <a:pt x="31871" y="285"/>
                  </a:lnTo>
                  <a:lnTo>
                    <a:pt x="41134" y="0"/>
                  </a:lnTo>
                  <a:lnTo>
                    <a:pt x="57666" y="5923"/>
                  </a:lnTo>
                  <a:lnTo>
                    <a:pt x="80127" y="22411"/>
                  </a:lnTo>
                  <a:lnTo>
                    <a:pt x="91374" y="41620"/>
                  </a:lnTo>
                  <a:lnTo>
                    <a:pt x="97932" y="64585"/>
                  </a:lnTo>
                  <a:lnTo>
                    <a:pt x="96948" y="86490"/>
                  </a:lnTo>
                  <a:lnTo>
                    <a:pt x="89491" y="104804"/>
                  </a:lnTo>
                  <a:lnTo>
                    <a:pt x="77208" y="120743"/>
                  </a:lnTo>
                  <a:lnTo>
                    <a:pt x="60051" y="135625"/>
                  </a:lnTo>
                  <a:lnTo>
                    <a:pt x="40727" y="143800"/>
                  </a:lnTo>
                  <a:lnTo>
                    <a:pt x="10528" y="150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21513" y="1923493"/>
              <a:ext cx="138241" cy="145742"/>
            </a:xfrm>
            <a:custGeom>
              <a:avLst/>
              <a:gdLst/>
              <a:ahLst/>
              <a:cxnLst/>
              <a:rect l="0" t="0" r="0" b="0"/>
              <a:pathLst>
                <a:path w="138241" h="145742">
                  <a:moveTo>
                    <a:pt x="0" y="66393"/>
                  </a:moveTo>
                  <a:lnTo>
                    <a:pt x="37477" y="74726"/>
                  </a:lnTo>
                  <a:lnTo>
                    <a:pt x="88901" y="76487"/>
                  </a:lnTo>
                  <a:lnTo>
                    <a:pt x="110091" y="70489"/>
                  </a:lnTo>
                  <a:lnTo>
                    <a:pt x="119017" y="65614"/>
                  </a:lnTo>
                  <a:lnTo>
                    <a:pt x="132055" y="50839"/>
                  </a:lnTo>
                  <a:lnTo>
                    <a:pt x="137170" y="41985"/>
                  </a:lnTo>
                  <a:lnTo>
                    <a:pt x="138240" y="33743"/>
                  </a:lnTo>
                  <a:lnTo>
                    <a:pt x="133189" y="18347"/>
                  </a:lnTo>
                  <a:lnTo>
                    <a:pt x="120026" y="6824"/>
                  </a:lnTo>
                  <a:lnTo>
                    <a:pt x="111603" y="2114"/>
                  </a:lnTo>
                  <a:lnTo>
                    <a:pt x="89765" y="0"/>
                  </a:lnTo>
                  <a:lnTo>
                    <a:pt x="66802" y="4129"/>
                  </a:lnTo>
                  <a:lnTo>
                    <a:pt x="48797" y="13764"/>
                  </a:lnTo>
                  <a:lnTo>
                    <a:pt x="36115" y="28964"/>
                  </a:lnTo>
                  <a:lnTo>
                    <a:pt x="27749" y="48588"/>
                  </a:lnTo>
                  <a:lnTo>
                    <a:pt x="24210" y="84774"/>
                  </a:lnTo>
                  <a:lnTo>
                    <a:pt x="27527" y="107317"/>
                  </a:lnTo>
                  <a:lnTo>
                    <a:pt x="36021" y="125916"/>
                  </a:lnTo>
                  <a:lnTo>
                    <a:pt x="41561" y="134150"/>
                  </a:lnTo>
                  <a:lnTo>
                    <a:pt x="49934" y="139640"/>
                  </a:lnTo>
                  <a:lnTo>
                    <a:pt x="71716" y="145741"/>
                  </a:lnTo>
                  <a:lnTo>
                    <a:pt x="93875" y="142213"/>
                  </a:lnTo>
                  <a:lnTo>
                    <a:pt x="111912" y="134016"/>
                  </a:lnTo>
                  <a:lnTo>
                    <a:pt x="126341" y="119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11026" y="1884601"/>
              <a:ext cx="126342" cy="174165"/>
            </a:xfrm>
            <a:custGeom>
              <a:avLst/>
              <a:gdLst/>
              <a:ahLst/>
              <a:cxnLst/>
              <a:rect l="0" t="0" r="0" b="0"/>
              <a:pathLst>
                <a:path w="126342" h="174165">
                  <a:moveTo>
                    <a:pt x="0" y="94756"/>
                  </a:moveTo>
                  <a:lnTo>
                    <a:pt x="19128" y="157014"/>
                  </a:lnTo>
                  <a:lnTo>
                    <a:pt x="30338" y="173509"/>
                  </a:lnTo>
                  <a:lnTo>
                    <a:pt x="33093" y="174164"/>
                  </a:lnTo>
                  <a:lnTo>
                    <a:pt x="33760" y="169922"/>
                  </a:lnTo>
                  <a:lnTo>
                    <a:pt x="20323" y="115017"/>
                  </a:lnTo>
                  <a:lnTo>
                    <a:pt x="13430" y="80872"/>
                  </a:lnTo>
                  <a:lnTo>
                    <a:pt x="12463" y="67953"/>
                  </a:lnTo>
                  <a:lnTo>
                    <a:pt x="15328" y="57000"/>
                  </a:lnTo>
                  <a:lnTo>
                    <a:pt x="27869" y="38591"/>
                  </a:lnTo>
                  <a:lnTo>
                    <a:pt x="54660" y="20663"/>
                  </a:lnTo>
                  <a:lnTo>
                    <a:pt x="107644" y="874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93403" y="1905658"/>
              <a:ext cx="126246" cy="149688"/>
            </a:xfrm>
            <a:custGeom>
              <a:avLst/>
              <a:gdLst/>
              <a:ahLst/>
              <a:cxnLst/>
              <a:rect l="0" t="0" r="0" b="0"/>
              <a:pathLst>
                <a:path w="126246" h="149688">
                  <a:moveTo>
                    <a:pt x="112420" y="31585"/>
                  </a:moveTo>
                  <a:lnTo>
                    <a:pt x="74943" y="23252"/>
                  </a:lnTo>
                  <a:lnTo>
                    <a:pt x="51310" y="24372"/>
                  </a:lnTo>
                  <a:lnTo>
                    <a:pt x="29108" y="32669"/>
                  </a:lnTo>
                  <a:lnTo>
                    <a:pt x="13782" y="47274"/>
                  </a:lnTo>
                  <a:lnTo>
                    <a:pt x="8057" y="56083"/>
                  </a:lnTo>
                  <a:lnTo>
                    <a:pt x="0" y="90836"/>
                  </a:lnTo>
                  <a:lnTo>
                    <a:pt x="4354" y="114071"/>
                  </a:lnTo>
                  <a:lnTo>
                    <a:pt x="8791" y="125180"/>
                  </a:lnTo>
                  <a:lnTo>
                    <a:pt x="23079" y="140643"/>
                  </a:lnTo>
                  <a:lnTo>
                    <a:pt x="31802" y="146405"/>
                  </a:lnTo>
                  <a:lnTo>
                    <a:pt x="50854" y="149687"/>
                  </a:lnTo>
                  <a:lnTo>
                    <a:pt x="60848" y="148924"/>
                  </a:lnTo>
                  <a:lnTo>
                    <a:pt x="78191" y="141837"/>
                  </a:lnTo>
                  <a:lnTo>
                    <a:pt x="108389" y="118224"/>
                  </a:lnTo>
                  <a:lnTo>
                    <a:pt x="124224" y="92351"/>
                  </a:lnTo>
                  <a:lnTo>
                    <a:pt x="126245" y="69511"/>
                  </a:lnTo>
                  <a:lnTo>
                    <a:pt x="122074" y="46101"/>
                  </a:lnTo>
                  <a:lnTo>
                    <a:pt x="103452" y="15129"/>
                  </a:lnTo>
                  <a:lnTo>
                    <a:pt x="913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90051" y="1905629"/>
              <a:ext cx="157929" cy="137482"/>
            </a:xfrm>
            <a:custGeom>
              <a:avLst/>
              <a:gdLst/>
              <a:ahLst/>
              <a:cxnLst/>
              <a:rect l="0" t="0" r="0" b="0"/>
              <a:pathLst>
                <a:path w="157929" h="137482">
                  <a:moveTo>
                    <a:pt x="0" y="52671"/>
                  </a:moveTo>
                  <a:lnTo>
                    <a:pt x="17959" y="107716"/>
                  </a:lnTo>
                  <a:lnTo>
                    <a:pt x="25858" y="137481"/>
                  </a:lnTo>
                  <a:lnTo>
                    <a:pt x="25428" y="137287"/>
                  </a:lnTo>
                  <a:lnTo>
                    <a:pt x="23971" y="133648"/>
                  </a:lnTo>
                  <a:lnTo>
                    <a:pt x="21441" y="81518"/>
                  </a:lnTo>
                  <a:lnTo>
                    <a:pt x="26722" y="33153"/>
                  </a:lnTo>
                  <a:lnTo>
                    <a:pt x="41323" y="6074"/>
                  </a:lnTo>
                  <a:lnTo>
                    <a:pt x="48606" y="1719"/>
                  </a:lnTo>
                  <a:lnTo>
                    <a:pt x="66057" y="0"/>
                  </a:lnTo>
                  <a:lnTo>
                    <a:pt x="82391" y="6255"/>
                  </a:lnTo>
                  <a:lnTo>
                    <a:pt x="97450" y="18004"/>
                  </a:lnTo>
                  <a:lnTo>
                    <a:pt x="117912" y="44349"/>
                  </a:lnTo>
                  <a:lnTo>
                    <a:pt x="143458" y="104338"/>
                  </a:lnTo>
                  <a:lnTo>
                    <a:pt x="157928" y="136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21678" y="197935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9065" y="58617"/>
                  </a:lnTo>
                  <a:lnTo>
                    <a:pt x="12998" y="72845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11150" y="186354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73865" y="2695295"/>
            <a:ext cx="2242571" cy="505369"/>
            <a:chOff x="873865" y="2695295"/>
            <a:chExt cx="2242571" cy="505369"/>
          </a:xfrm>
        </p:grpSpPr>
        <p:sp>
          <p:nvSpPr>
            <p:cNvPr id="56" name="Freeform 55"/>
            <p:cNvSpPr/>
            <p:nvPr/>
          </p:nvSpPr>
          <p:spPr>
            <a:xfrm>
              <a:off x="873865" y="2811108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6403" y="43963"/>
                  </a:lnTo>
                  <a:lnTo>
                    <a:pt x="9176" y="106453"/>
                  </a:lnTo>
                  <a:lnTo>
                    <a:pt x="4672" y="167257"/>
                  </a:lnTo>
                  <a:lnTo>
                    <a:pt x="6988" y="219952"/>
                  </a:lnTo>
                  <a:lnTo>
                    <a:pt x="1727" y="277328"/>
                  </a:lnTo>
                  <a:lnTo>
                    <a:pt x="341" y="33905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08686" y="2794803"/>
              <a:ext cx="202092" cy="375100"/>
            </a:xfrm>
            <a:custGeom>
              <a:avLst/>
              <a:gdLst/>
              <a:ahLst/>
              <a:cxnLst/>
              <a:rect l="0" t="0" r="0" b="0"/>
              <a:pathLst>
                <a:path w="202092" h="375100">
                  <a:moveTo>
                    <a:pt x="202091" y="16305"/>
                  </a:moveTo>
                  <a:lnTo>
                    <a:pt x="159399" y="13186"/>
                  </a:lnTo>
                  <a:lnTo>
                    <a:pt x="100023" y="5583"/>
                  </a:lnTo>
                  <a:lnTo>
                    <a:pt x="66173" y="0"/>
                  </a:lnTo>
                  <a:lnTo>
                    <a:pt x="44587" y="2430"/>
                  </a:lnTo>
                  <a:lnTo>
                    <a:pt x="26414" y="10528"/>
                  </a:lnTo>
                  <a:lnTo>
                    <a:pt x="18293" y="15963"/>
                  </a:lnTo>
                  <a:lnTo>
                    <a:pt x="6149" y="34481"/>
                  </a:lnTo>
                  <a:lnTo>
                    <a:pt x="1273" y="45970"/>
                  </a:lnTo>
                  <a:lnTo>
                    <a:pt x="0" y="90086"/>
                  </a:lnTo>
                  <a:lnTo>
                    <a:pt x="8880" y="141753"/>
                  </a:lnTo>
                  <a:lnTo>
                    <a:pt x="12652" y="173838"/>
                  </a:lnTo>
                  <a:lnTo>
                    <a:pt x="14967" y="173970"/>
                  </a:lnTo>
                  <a:lnTo>
                    <a:pt x="32677" y="154554"/>
                  </a:lnTo>
                  <a:lnTo>
                    <a:pt x="57528" y="140586"/>
                  </a:lnTo>
                  <a:lnTo>
                    <a:pt x="77009" y="139002"/>
                  </a:lnTo>
                  <a:lnTo>
                    <a:pt x="118112" y="147516"/>
                  </a:lnTo>
                  <a:lnTo>
                    <a:pt x="143933" y="162677"/>
                  </a:lnTo>
                  <a:lnTo>
                    <a:pt x="166401" y="181987"/>
                  </a:lnTo>
                  <a:lnTo>
                    <a:pt x="182287" y="208116"/>
                  </a:lnTo>
                  <a:lnTo>
                    <a:pt x="188814" y="243674"/>
                  </a:lnTo>
                  <a:lnTo>
                    <a:pt x="185159" y="283845"/>
                  </a:lnTo>
                  <a:lnTo>
                    <a:pt x="171078" y="319795"/>
                  </a:lnTo>
                  <a:lnTo>
                    <a:pt x="152088" y="347084"/>
                  </a:lnTo>
                  <a:lnTo>
                    <a:pt x="126054" y="369987"/>
                  </a:lnTo>
                  <a:lnTo>
                    <a:pt x="103176" y="375099"/>
                  </a:lnTo>
                  <a:lnTo>
                    <a:pt x="50361" y="368848"/>
                  </a:lnTo>
                  <a:lnTo>
                    <a:pt x="2049" y="353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74115" y="2947784"/>
              <a:ext cx="252559" cy="189082"/>
            </a:xfrm>
            <a:custGeom>
              <a:avLst/>
              <a:gdLst/>
              <a:ahLst/>
              <a:cxnLst/>
              <a:rect l="0" t="0" r="0" b="0"/>
              <a:pathLst>
                <a:path w="252559" h="189082">
                  <a:moveTo>
                    <a:pt x="10403" y="52837"/>
                  </a:moveTo>
                  <a:lnTo>
                    <a:pt x="4814" y="69605"/>
                  </a:lnTo>
                  <a:lnTo>
                    <a:pt x="8858" y="128283"/>
                  </a:lnTo>
                  <a:lnTo>
                    <a:pt x="9029" y="188768"/>
                  </a:lnTo>
                  <a:lnTo>
                    <a:pt x="7148" y="189081"/>
                  </a:lnTo>
                  <a:lnTo>
                    <a:pt x="4723" y="185781"/>
                  </a:lnTo>
                  <a:lnTo>
                    <a:pt x="513" y="134237"/>
                  </a:lnTo>
                  <a:lnTo>
                    <a:pt x="0" y="80355"/>
                  </a:lnTo>
                  <a:lnTo>
                    <a:pt x="6169" y="58828"/>
                  </a:lnTo>
                  <a:lnTo>
                    <a:pt x="29194" y="25945"/>
                  </a:lnTo>
                  <a:lnTo>
                    <a:pt x="36968" y="23211"/>
                  </a:lnTo>
                  <a:lnTo>
                    <a:pt x="54965" y="26412"/>
                  </a:lnTo>
                  <a:lnTo>
                    <a:pt x="71542" y="38753"/>
                  </a:lnTo>
                  <a:lnTo>
                    <a:pt x="85539" y="55936"/>
                  </a:lnTo>
                  <a:lnTo>
                    <a:pt x="95659" y="75272"/>
                  </a:lnTo>
                  <a:lnTo>
                    <a:pt x="102344" y="111477"/>
                  </a:lnTo>
                  <a:lnTo>
                    <a:pt x="102113" y="116497"/>
                  </a:lnTo>
                  <a:lnTo>
                    <a:pt x="100789" y="116334"/>
                  </a:lnTo>
                  <a:lnTo>
                    <a:pt x="98736" y="112716"/>
                  </a:lnTo>
                  <a:lnTo>
                    <a:pt x="99575" y="99337"/>
                  </a:lnTo>
                  <a:lnTo>
                    <a:pt x="113999" y="52029"/>
                  </a:lnTo>
                  <a:lnTo>
                    <a:pt x="144466" y="5678"/>
                  </a:lnTo>
                  <a:lnTo>
                    <a:pt x="153590" y="1510"/>
                  </a:lnTo>
                  <a:lnTo>
                    <a:pt x="176207" y="0"/>
                  </a:lnTo>
                  <a:lnTo>
                    <a:pt x="195618" y="6347"/>
                  </a:lnTo>
                  <a:lnTo>
                    <a:pt x="212044" y="18137"/>
                  </a:lnTo>
                  <a:lnTo>
                    <a:pt x="233275" y="44506"/>
                  </a:lnTo>
                  <a:lnTo>
                    <a:pt x="243208" y="64342"/>
                  </a:lnTo>
                  <a:lnTo>
                    <a:pt x="251327" y="127590"/>
                  </a:lnTo>
                  <a:lnTo>
                    <a:pt x="252558" y="168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71714" y="2895336"/>
              <a:ext cx="101288" cy="189908"/>
            </a:xfrm>
            <a:custGeom>
              <a:avLst/>
              <a:gdLst/>
              <a:ahLst/>
              <a:cxnLst/>
              <a:rect l="0" t="0" r="0" b="0"/>
              <a:pathLst>
                <a:path w="101288" h="189908">
                  <a:moveTo>
                    <a:pt x="18130" y="42114"/>
                  </a:moveTo>
                  <a:lnTo>
                    <a:pt x="6952" y="58882"/>
                  </a:lnTo>
                  <a:lnTo>
                    <a:pt x="0" y="91666"/>
                  </a:lnTo>
                  <a:lnTo>
                    <a:pt x="6057" y="143496"/>
                  </a:lnTo>
                  <a:lnTo>
                    <a:pt x="11984" y="166721"/>
                  </a:lnTo>
                  <a:lnTo>
                    <a:pt x="17542" y="175488"/>
                  </a:lnTo>
                  <a:lnTo>
                    <a:pt x="33077" y="188350"/>
                  </a:lnTo>
                  <a:lnTo>
                    <a:pt x="42133" y="189907"/>
                  </a:lnTo>
                  <a:lnTo>
                    <a:pt x="61553" y="185399"/>
                  </a:lnTo>
                  <a:lnTo>
                    <a:pt x="69306" y="179752"/>
                  </a:lnTo>
                  <a:lnTo>
                    <a:pt x="81039" y="164118"/>
                  </a:lnTo>
                  <a:lnTo>
                    <a:pt x="94222" y="135585"/>
                  </a:lnTo>
                  <a:lnTo>
                    <a:pt x="101287" y="72606"/>
                  </a:lnTo>
                  <a:lnTo>
                    <a:pt x="98921" y="34381"/>
                  </a:lnTo>
                  <a:lnTo>
                    <a:pt x="918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35559" y="2889199"/>
              <a:ext cx="183623" cy="234681"/>
            </a:xfrm>
            <a:custGeom>
              <a:avLst/>
              <a:gdLst/>
              <a:ahLst/>
              <a:cxnLst/>
              <a:rect l="0" t="0" r="0" b="0"/>
              <a:pathLst>
                <a:path w="183623" h="234681">
                  <a:moveTo>
                    <a:pt x="117498" y="27194"/>
                  </a:moveTo>
                  <a:lnTo>
                    <a:pt x="106319" y="10427"/>
                  </a:lnTo>
                  <a:lnTo>
                    <a:pt x="98347" y="5488"/>
                  </a:lnTo>
                  <a:lnTo>
                    <a:pt x="77011" y="0"/>
                  </a:lnTo>
                  <a:lnTo>
                    <a:pt x="44280" y="2499"/>
                  </a:lnTo>
                  <a:lnTo>
                    <a:pt x="26075" y="10759"/>
                  </a:lnTo>
                  <a:lnTo>
                    <a:pt x="17945" y="16238"/>
                  </a:lnTo>
                  <a:lnTo>
                    <a:pt x="5791" y="31683"/>
                  </a:lnTo>
                  <a:lnTo>
                    <a:pt x="913" y="40715"/>
                  </a:lnTo>
                  <a:lnTo>
                    <a:pt x="0" y="49077"/>
                  </a:lnTo>
                  <a:lnTo>
                    <a:pt x="5225" y="64606"/>
                  </a:lnTo>
                  <a:lnTo>
                    <a:pt x="18466" y="76187"/>
                  </a:lnTo>
                  <a:lnTo>
                    <a:pt x="26910" y="80913"/>
                  </a:lnTo>
                  <a:lnTo>
                    <a:pt x="45651" y="83045"/>
                  </a:lnTo>
                  <a:lnTo>
                    <a:pt x="103920" y="81429"/>
                  </a:lnTo>
                  <a:lnTo>
                    <a:pt x="126671" y="85614"/>
                  </a:lnTo>
                  <a:lnTo>
                    <a:pt x="153621" y="100136"/>
                  </a:lnTo>
                  <a:lnTo>
                    <a:pt x="165918" y="115765"/>
                  </a:lnTo>
                  <a:lnTo>
                    <a:pt x="183344" y="154394"/>
                  </a:lnTo>
                  <a:lnTo>
                    <a:pt x="183622" y="164637"/>
                  </a:lnTo>
                  <a:lnTo>
                    <a:pt x="177692" y="185376"/>
                  </a:lnTo>
                  <a:lnTo>
                    <a:pt x="161199" y="211193"/>
                  </a:lnTo>
                  <a:lnTo>
                    <a:pt x="145109" y="223225"/>
                  </a:lnTo>
                  <a:lnTo>
                    <a:pt x="125090" y="231302"/>
                  </a:lnTo>
                  <a:lnTo>
                    <a:pt x="88682" y="234680"/>
                  </a:lnTo>
                  <a:lnTo>
                    <a:pt x="58657" y="228792"/>
                  </a:lnTo>
                  <a:lnTo>
                    <a:pt x="53704" y="225933"/>
                  </a:lnTo>
                  <a:lnTo>
                    <a:pt x="43798" y="216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47813" y="2695295"/>
              <a:ext cx="147400" cy="389555"/>
            </a:xfrm>
            <a:custGeom>
              <a:avLst/>
              <a:gdLst/>
              <a:ahLst/>
              <a:cxnLst/>
              <a:rect l="0" t="0" r="0" b="0"/>
              <a:pathLst>
                <a:path w="147400" h="389555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2317" y="166175"/>
                  </a:lnTo>
                  <a:lnTo>
                    <a:pt x="3577" y="229443"/>
                  </a:lnTo>
                  <a:lnTo>
                    <a:pt x="14745" y="287347"/>
                  </a:lnTo>
                  <a:lnTo>
                    <a:pt x="20980" y="349911"/>
                  </a:lnTo>
                  <a:lnTo>
                    <a:pt x="26753" y="378978"/>
                  </a:lnTo>
                  <a:lnTo>
                    <a:pt x="23265" y="361594"/>
                  </a:lnTo>
                  <a:lnTo>
                    <a:pt x="21348" y="300446"/>
                  </a:lnTo>
                  <a:lnTo>
                    <a:pt x="26732" y="264886"/>
                  </a:lnTo>
                  <a:lnTo>
                    <a:pt x="38787" y="246019"/>
                  </a:lnTo>
                  <a:lnTo>
                    <a:pt x="46915" y="237712"/>
                  </a:lnTo>
                  <a:lnTo>
                    <a:pt x="55843" y="233344"/>
                  </a:lnTo>
                  <a:lnTo>
                    <a:pt x="75122" y="231610"/>
                  </a:lnTo>
                  <a:lnTo>
                    <a:pt x="92269" y="237858"/>
                  </a:lnTo>
                  <a:lnTo>
                    <a:pt x="100117" y="242800"/>
                  </a:lnTo>
                  <a:lnTo>
                    <a:pt x="111957" y="257650"/>
                  </a:lnTo>
                  <a:lnTo>
                    <a:pt x="129090" y="295779"/>
                  </a:lnTo>
                  <a:lnTo>
                    <a:pt x="138966" y="355903"/>
                  </a:lnTo>
                  <a:lnTo>
                    <a:pt x="14739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47854" y="2863751"/>
              <a:ext cx="105286" cy="181348"/>
            </a:xfrm>
            <a:custGeom>
              <a:avLst/>
              <a:gdLst/>
              <a:ahLst/>
              <a:cxnLst/>
              <a:rect l="0" t="0" r="0" b="0"/>
              <a:pathLst>
                <a:path w="105286" h="181348">
                  <a:moveTo>
                    <a:pt x="0" y="63171"/>
                  </a:moveTo>
                  <a:lnTo>
                    <a:pt x="3120" y="105863"/>
                  </a:lnTo>
                  <a:lnTo>
                    <a:pt x="21332" y="168507"/>
                  </a:lnTo>
                  <a:lnTo>
                    <a:pt x="25859" y="181347"/>
                  </a:lnTo>
                  <a:lnTo>
                    <a:pt x="9988" y="125351"/>
                  </a:lnTo>
                  <a:lnTo>
                    <a:pt x="5609" y="104844"/>
                  </a:lnTo>
                  <a:lnTo>
                    <a:pt x="7563" y="84032"/>
                  </a:lnTo>
                  <a:lnTo>
                    <a:pt x="20828" y="52584"/>
                  </a:lnTo>
                  <a:lnTo>
                    <a:pt x="36164" y="37799"/>
                  </a:lnTo>
                  <a:lnTo>
                    <a:pt x="88920" y="58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87160" y="2905865"/>
              <a:ext cx="131570" cy="159570"/>
            </a:xfrm>
            <a:custGeom>
              <a:avLst/>
              <a:gdLst/>
              <a:ahLst/>
              <a:cxnLst/>
              <a:rect l="0" t="0" r="0" b="0"/>
              <a:pathLst>
                <a:path w="131570" h="159570">
                  <a:moveTo>
                    <a:pt x="92322" y="10528"/>
                  </a:moveTo>
                  <a:lnTo>
                    <a:pt x="49630" y="13648"/>
                  </a:lnTo>
                  <a:lnTo>
                    <a:pt x="39294" y="16118"/>
                  </a:lnTo>
                  <a:lnTo>
                    <a:pt x="31233" y="21274"/>
                  </a:lnTo>
                  <a:lnTo>
                    <a:pt x="19158" y="36361"/>
                  </a:lnTo>
                  <a:lnTo>
                    <a:pt x="5783" y="64586"/>
                  </a:lnTo>
                  <a:lnTo>
                    <a:pt x="0" y="100765"/>
                  </a:lnTo>
                  <a:lnTo>
                    <a:pt x="3876" y="135531"/>
                  </a:lnTo>
                  <a:lnTo>
                    <a:pt x="8791" y="144167"/>
                  </a:lnTo>
                  <a:lnTo>
                    <a:pt x="23612" y="156881"/>
                  </a:lnTo>
                  <a:lnTo>
                    <a:pt x="32477" y="159569"/>
                  </a:lnTo>
                  <a:lnTo>
                    <a:pt x="51686" y="159437"/>
                  </a:lnTo>
                  <a:lnTo>
                    <a:pt x="82231" y="147196"/>
                  </a:lnTo>
                  <a:lnTo>
                    <a:pt x="107919" y="128751"/>
                  </a:lnTo>
                  <a:lnTo>
                    <a:pt x="119921" y="109085"/>
                  </a:lnTo>
                  <a:lnTo>
                    <a:pt x="127985" y="84747"/>
                  </a:lnTo>
                  <a:lnTo>
                    <a:pt x="131569" y="58333"/>
                  </a:lnTo>
                  <a:lnTo>
                    <a:pt x="126922" y="37234"/>
                  </a:lnTo>
                  <a:lnTo>
                    <a:pt x="117058" y="21228"/>
                  </a:lnTo>
                  <a:lnTo>
                    <a:pt x="923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49367" y="2895336"/>
              <a:ext cx="154258" cy="154845"/>
            </a:xfrm>
            <a:custGeom>
              <a:avLst/>
              <a:gdLst/>
              <a:ahLst/>
              <a:cxnLst/>
              <a:rect l="0" t="0" r="0" b="0"/>
              <a:pathLst>
                <a:path w="154258" h="154845">
                  <a:moveTo>
                    <a:pt x="77513" y="0"/>
                  </a:moveTo>
                  <a:lnTo>
                    <a:pt x="33551" y="20244"/>
                  </a:lnTo>
                  <a:lnTo>
                    <a:pt x="19760" y="35904"/>
                  </a:lnTo>
                  <a:lnTo>
                    <a:pt x="1375" y="74553"/>
                  </a:lnTo>
                  <a:lnTo>
                    <a:pt x="0" y="95136"/>
                  </a:lnTo>
                  <a:lnTo>
                    <a:pt x="4458" y="114813"/>
                  </a:lnTo>
                  <a:lnTo>
                    <a:pt x="14239" y="131356"/>
                  </a:lnTo>
                  <a:lnTo>
                    <a:pt x="29504" y="143389"/>
                  </a:lnTo>
                  <a:lnTo>
                    <a:pt x="49157" y="151466"/>
                  </a:lnTo>
                  <a:lnTo>
                    <a:pt x="85359" y="154844"/>
                  </a:lnTo>
                  <a:lnTo>
                    <a:pt x="107906" y="151488"/>
                  </a:lnTo>
                  <a:lnTo>
                    <a:pt x="126506" y="139858"/>
                  </a:lnTo>
                  <a:lnTo>
                    <a:pt x="141402" y="122991"/>
                  </a:lnTo>
                  <a:lnTo>
                    <a:pt x="151922" y="103796"/>
                  </a:lnTo>
                  <a:lnTo>
                    <a:pt x="154257" y="80447"/>
                  </a:lnTo>
                  <a:lnTo>
                    <a:pt x="150227" y="56811"/>
                  </a:lnTo>
                  <a:lnTo>
                    <a:pt x="134803" y="30351"/>
                  </a:lnTo>
                  <a:lnTo>
                    <a:pt x="116585" y="10033"/>
                  </a:lnTo>
                  <a:lnTo>
                    <a:pt x="98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68690" y="2833060"/>
              <a:ext cx="247746" cy="220205"/>
            </a:xfrm>
            <a:custGeom>
              <a:avLst/>
              <a:gdLst/>
              <a:ahLst/>
              <a:cxnLst/>
              <a:rect l="0" t="0" r="0" b="0"/>
              <a:pathLst>
                <a:path w="247746" h="220205">
                  <a:moveTo>
                    <a:pt x="5590" y="114919"/>
                  </a:moveTo>
                  <a:lnTo>
                    <a:pt x="0" y="131686"/>
                  </a:lnTo>
                  <a:lnTo>
                    <a:pt x="4045" y="190364"/>
                  </a:lnTo>
                  <a:lnTo>
                    <a:pt x="4903" y="208112"/>
                  </a:lnTo>
                  <a:lnTo>
                    <a:pt x="5285" y="200402"/>
                  </a:lnTo>
                  <a:lnTo>
                    <a:pt x="336" y="141239"/>
                  </a:lnTo>
                  <a:lnTo>
                    <a:pt x="4552" y="80864"/>
                  </a:lnTo>
                  <a:lnTo>
                    <a:pt x="8407" y="69989"/>
                  </a:lnTo>
                  <a:lnTo>
                    <a:pt x="22050" y="54786"/>
                  </a:lnTo>
                  <a:lnTo>
                    <a:pt x="29431" y="52603"/>
                  </a:lnTo>
                  <a:lnTo>
                    <a:pt x="36692" y="53488"/>
                  </a:lnTo>
                  <a:lnTo>
                    <a:pt x="43872" y="56417"/>
                  </a:lnTo>
                  <a:lnTo>
                    <a:pt x="54969" y="69031"/>
                  </a:lnTo>
                  <a:lnTo>
                    <a:pt x="81416" y="116978"/>
                  </a:lnTo>
                  <a:lnTo>
                    <a:pt x="87328" y="144645"/>
                  </a:lnTo>
                  <a:lnTo>
                    <a:pt x="90769" y="85847"/>
                  </a:lnTo>
                  <a:lnTo>
                    <a:pt x="95310" y="63394"/>
                  </a:lnTo>
                  <a:lnTo>
                    <a:pt x="107466" y="44836"/>
                  </a:lnTo>
                  <a:lnTo>
                    <a:pt x="138277" y="8269"/>
                  </a:lnTo>
                  <a:lnTo>
                    <a:pt x="147860" y="2875"/>
                  </a:lnTo>
                  <a:lnTo>
                    <a:pt x="170987" y="0"/>
                  </a:lnTo>
                  <a:lnTo>
                    <a:pt x="190623" y="5742"/>
                  </a:lnTo>
                  <a:lnTo>
                    <a:pt x="199135" y="10549"/>
                  </a:lnTo>
                  <a:lnTo>
                    <a:pt x="204810" y="19603"/>
                  </a:lnTo>
                  <a:lnTo>
                    <a:pt x="220254" y="81411"/>
                  </a:lnTo>
                  <a:lnTo>
                    <a:pt x="237294" y="138842"/>
                  </a:lnTo>
                  <a:lnTo>
                    <a:pt x="246369" y="201864"/>
                  </a:lnTo>
                  <a:lnTo>
                    <a:pt x="247745" y="220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568785" y="3590217"/>
            <a:ext cx="884355" cy="512874"/>
            <a:chOff x="1568785" y="3590217"/>
            <a:chExt cx="884355" cy="512874"/>
          </a:xfrm>
        </p:grpSpPr>
        <p:sp>
          <p:nvSpPr>
            <p:cNvPr id="67" name="Freeform 66"/>
            <p:cNvSpPr/>
            <p:nvPr/>
          </p:nvSpPr>
          <p:spPr>
            <a:xfrm>
              <a:off x="1568785" y="3742575"/>
              <a:ext cx="109157" cy="360516"/>
            </a:xfrm>
            <a:custGeom>
              <a:avLst/>
              <a:gdLst/>
              <a:ahLst/>
              <a:cxnLst/>
              <a:rect l="0" t="0" r="0" b="0"/>
              <a:pathLst>
                <a:path w="109157" h="360516">
                  <a:moveTo>
                    <a:pt x="10489" y="110855"/>
                  </a:moveTo>
                  <a:lnTo>
                    <a:pt x="4423" y="144476"/>
                  </a:lnTo>
                  <a:lnTo>
                    <a:pt x="8944" y="199297"/>
                  </a:lnTo>
                  <a:lnTo>
                    <a:pt x="10184" y="260516"/>
                  </a:lnTo>
                  <a:lnTo>
                    <a:pt x="17665" y="318839"/>
                  </a:lnTo>
                  <a:lnTo>
                    <a:pt x="18854" y="359003"/>
                  </a:lnTo>
                  <a:lnTo>
                    <a:pt x="17236" y="360515"/>
                  </a:lnTo>
                  <a:lnTo>
                    <a:pt x="14987" y="358013"/>
                  </a:lnTo>
                  <a:lnTo>
                    <a:pt x="11082" y="304738"/>
                  </a:lnTo>
                  <a:lnTo>
                    <a:pt x="5017" y="245079"/>
                  </a:lnTo>
                  <a:lnTo>
                    <a:pt x="960" y="188234"/>
                  </a:lnTo>
                  <a:lnTo>
                    <a:pt x="158" y="131945"/>
                  </a:lnTo>
                  <a:lnTo>
                    <a:pt x="0" y="75766"/>
                  </a:lnTo>
                  <a:lnTo>
                    <a:pt x="5561" y="39237"/>
                  </a:lnTo>
                  <a:lnTo>
                    <a:pt x="20208" y="11776"/>
                  </a:lnTo>
                  <a:lnTo>
                    <a:pt x="28666" y="6198"/>
                  </a:lnTo>
                  <a:lnTo>
                    <a:pt x="50543" y="0"/>
                  </a:lnTo>
                  <a:lnTo>
                    <a:pt x="60589" y="687"/>
                  </a:lnTo>
                  <a:lnTo>
                    <a:pt x="77989" y="7689"/>
                  </a:lnTo>
                  <a:lnTo>
                    <a:pt x="90402" y="21720"/>
                  </a:lnTo>
                  <a:lnTo>
                    <a:pt x="107903" y="59322"/>
                  </a:lnTo>
                  <a:lnTo>
                    <a:pt x="109156" y="79763"/>
                  </a:lnTo>
                  <a:lnTo>
                    <a:pt x="104644" y="100546"/>
                  </a:lnTo>
                  <a:lnTo>
                    <a:pt x="94840" y="121481"/>
                  </a:lnTo>
                  <a:lnTo>
                    <a:pt x="70577" y="147408"/>
                  </a:lnTo>
                  <a:lnTo>
                    <a:pt x="54352" y="156347"/>
                  </a:lnTo>
                  <a:lnTo>
                    <a:pt x="31546" y="163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08914" y="3702827"/>
              <a:ext cx="133619" cy="158098"/>
            </a:xfrm>
            <a:custGeom>
              <a:avLst/>
              <a:gdLst/>
              <a:ahLst/>
              <a:cxnLst/>
              <a:rect l="0" t="0" r="0" b="0"/>
              <a:pathLst>
                <a:path w="133619" h="158098">
                  <a:moveTo>
                    <a:pt x="7231" y="87432"/>
                  </a:moveTo>
                  <a:lnTo>
                    <a:pt x="65848" y="87432"/>
                  </a:lnTo>
                  <a:lnTo>
                    <a:pt x="100638" y="81843"/>
                  </a:lnTo>
                  <a:lnTo>
                    <a:pt x="127583" y="67188"/>
                  </a:lnTo>
                  <a:lnTo>
                    <a:pt x="131920" y="59898"/>
                  </a:lnTo>
                  <a:lnTo>
                    <a:pt x="133618" y="42439"/>
                  </a:lnTo>
                  <a:lnTo>
                    <a:pt x="130093" y="34040"/>
                  </a:lnTo>
                  <a:lnTo>
                    <a:pt x="116818" y="18468"/>
                  </a:lnTo>
                  <a:lnTo>
                    <a:pt x="89614" y="2137"/>
                  </a:lnTo>
                  <a:lnTo>
                    <a:pt x="69582" y="0"/>
                  </a:lnTo>
                  <a:lnTo>
                    <a:pt x="28126" y="8160"/>
                  </a:lnTo>
                  <a:lnTo>
                    <a:pt x="19991" y="13527"/>
                  </a:lnTo>
                  <a:lnTo>
                    <a:pt x="7833" y="28849"/>
                  </a:lnTo>
                  <a:lnTo>
                    <a:pt x="0" y="62795"/>
                  </a:lnTo>
                  <a:lnTo>
                    <a:pt x="3268" y="102489"/>
                  </a:lnTo>
                  <a:lnTo>
                    <a:pt x="11709" y="123759"/>
                  </a:lnTo>
                  <a:lnTo>
                    <a:pt x="17235" y="132707"/>
                  </a:lnTo>
                  <a:lnTo>
                    <a:pt x="32734" y="145769"/>
                  </a:lnTo>
                  <a:lnTo>
                    <a:pt x="52491" y="154304"/>
                  </a:lnTo>
                  <a:lnTo>
                    <a:pt x="76869" y="158097"/>
                  </a:lnTo>
                  <a:lnTo>
                    <a:pt x="97063" y="153543"/>
                  </a:lnTo>
                  <a:lnTo>
                    <a:pt x="123044" y="140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76626" y="3722942"/>
              <a:ext cx="92787" cy="340496"/>
            </a:xfrm>
            <a:custGeom>
              <a:avLst/>
              <a:gdLst/>
              <a:ahLst/>
              <a:cxnLst/>
              <a:rect l="0" t="0" r="0" b="0"/>
              <a:pathLst>
                <a:path w="92787" h="340496">
                  <a:moveTo>
                    <a:pt x="7975" y="98902"/>
                  </a:moveTo>
                  <a:lnTo>
                    <a:pt x="25933" y="162330"/>
                  </a:lnTo>
                  <a:lnTo>
                    <a:pt x="36522" y="207358"/>
                  </a:lnTo>
                  <a:lnTo>
                    <a:pt x="47566" y="267559"/>
                  </a:lnTo>
                  <a:lnTo>
                    <a:pt x="57692" y="320734"/>
                  </a:lnTo>
                  <a:lnTo>
                    <a:pt x="58147" y="340213"/>
                  </a:lnTo>
                  <a:lnTo>
                    <a:pt x="56631" y="340495"/>
                  </a:lnTo>
                  <a:lnTo>
                    <a:pt x="54450" y="337173"/>
                  </a:lnTo>
                  <a:lnTo>
                    <a:pt x="47543" y="285593"/>
                  </a:lnTo>
                  <a:lnTo>
                    <a:pt x="32206" y="225089"/>
                  </a:lnTo>
                  <a:lnTo>
                    <a:pt x="18437" y="171878"/>
                  </a:lnTo>
                  <a:lnTo>
                    <a:pt x="2117" y="109552"/>
                  </a:lnTo>
                  <a:lnTo>
                    <a:pt x="0" y="70992"/>
                  </a:lnTo>
                  <a:lnTo>
                    <a:pt x="12283" y="15158"/>
                  </a:lnTo>
                  <a:lnTo>
                    <a:pt x="19035" y="7978"/>
                  </a:lnTo>
                  <a:lnTo>
                    <a:pt x="39017" y="0"/>
                  </a:lnTo>
                  <a:lnTo>
                    <a:pt x="48557" y="1382"/>
                  </a:lnTo>
                  <a:lnTo>
                    <a:pt x="65395" y="12276"/>
                  </a:lnTo>
                  <a:lnTo>
                    <a:pt x="88029" y="38140"/>
                  </a:lnTo>
                  <a:lnTo>
                    <a:pt x="91760" y="47866"/>
                  </a:lnTo>
                  <a:lnTo>
                    <a:pt x="92786" y="68030"/>
                  </a:lnTo>
                  <a:lnTo>
                    <a:pt x="86223" y="85571"/>
                  </a:lnTo>
                  <a:lnTo>
                    <a:pt x="62945" y="115896"/>
                  </a:lnTo>
                  <a:lnTo>
                    <a:pt x="52683" y="124003"/>
                  </a:lnTo>
                  <a:lnTo>
                    <a:pt x="39560" y="13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22087" y="3685377"/>
              <a:ext cx="98058" cy="365767"/>
            </a:xfrm>
            <a:custGeom>
              <a:avLst/>
              <a:gdLst/>
              <a:ahLst/>
              <a:cxnLst/>
              <a:rect l="0" t="0" r="0" b="0"/>
              <a:pathLst>
                <a:path w="98058" h="365767">
                  <a:moveTo>
                    <a:pt x="20441" y="136467"/>
                  </a:moveTo>
                  <a:lnTo>
                    <a:pt x="35095" y="191608"/>
                  </a:lnTo>
                  <a:lnTo>
                    <a:pt x="47469" y="248572"/>
                  </a:lnTo>
                  <a:lnTo>
                    <a:pt x="54246" y="301764"/>
                  </a:lnTo>
                  <a:lnTo>
                    <a:pt x="67527" y="364602"/>
                  </a:lnTo>
                  <a:lnTo>
                    <a:pt x="67039" y="365766"/>
                  </a:lnTo>
                  <a:lnTo>
                    <a:pt x="65545" y="363033"/>
                  </a:lnTo>
                  <a:lnTo>
                    <a:pt x="59829" y="312474"/>
                  </a:lnTo>
                  <a:lnTo>
                    <a:pt x="44649" y="252105"/>
                  </a:lnTo>
                  <a:lnTo>
                    <a:pt x="30899" y="198911"/>
                  </a:lnTo>
                  <a:lnTo>
                    <a:pt x="13413" y="137758"/>
                  </a:lnTo>
                  <a:lnTo>
                    <a:pt x="2502" y="91488"/>
                  </a:lnTo>
                  <a:lnTo>
                    <a:pt x="0" y="37635"/>
                  </a:lnTo>
                  <a:lnTo>
                    <a:pt x="5897" y="16113"/>
                  </a:lnTo>
                  <a:lnTo>
                    <a:pt x="10745" y="7098"/>
                  </a:lnTo>
                  <a:lnTo>
                    <a:pt x="18656" y="2258"/>
                  </a:lnTo>
                  <a:lnTo>
                    <a:pt x="39925" y="0"/>
                  </a:lnTo>
                  <a:lnTo>
                    <a:pt x="58736" y="6015"/>
                  </a:lnTo>
                  <a:lnTo>
                    <a:pt x="67028" y="10895"/>
                  </a:lnTo>
                  <a:lnTo>
                    <a:pt x="79361" y="25675"/>
                  </a:lnTo>
                  <a:lnTo>
                    <a:pt x="96810" y="63760"/>
                  </a:lnTo>
                  <a:lnTo>
                    <a:pt x="98057" y="87385"/>
                  </a:lnTo>
                  <a:lnTo>
                    <a:pt x="93541" y="112313"/>
                  </a:lnTo>
                  <a:lnTo>
                    <a:pt x="83736" y="135091"/>
                  </a:lnTo>
                  <a:lnTo>
                    <a:pt x="41498" y="178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44888" y="3691818"/>
              <a:ext cx="150325" cy="147003"/>
            </a:xfrm>
            <a:custGeom>
              <a:avLst/>
              <a:gdLst/>
              <a:ahLst/>
              <a:cxnLst/>
              <a:rect l="0" t="0" r="0" b="0"/>
              <a:pathLst>
                <a:path w="150325" h="147003">
                  <a:moveTo>
                    <a:pt x="2925" y="56327"/>
                  </a:moveTo>
                  <a:lnTo>
                    <a:pt x="57970" y="73115"/>
                  </a:lnTo>
                  <a:lnTo>
                    <a:pt x="82762" y="75486"/>
                  </a:lnTo>
                  <a:lnTo>
                    <a:pt x="103139" y="70301"/>
                  </a:lnTo>
                  <a:lnTo>
                    <a:pt x="111848" y="65643"/>
                  </a:lnTo>
                  <a:lnTo>
                    <a:pt x="117654" y="57858"/>
                  </a:lnTo>
                  <a:lnTo>
                    <a:pt x="124106" y="36731"/>
                  </a:lnTo>
                  <a:lnTo>
                    <a:pt x="122317" y="28055"/>
                  </a:lnTo>
                  <a:lnTo>
                    <a:pt x="117614" y="21101"/>
                  </a:lnTo>
                  <a:lnTo>
                    <a:pt x="103031" y="10255"/>
                  </a:lnTo>
                  <a:lnTo>
                    <a:pt x="84851" y="1536"/>
                  </a:lnTo>
                  <a:lnTo>
                    <a:pt x="61954" y="0"/>
                  </a:lnTo>
                  <a:lnTo>
                    <a:pt x="49296" y="1228"/>
                  </a:lnTo>
                  <a:lnTo>
                    <a:pt x="28994" y="11951"/>
                  </a:lnTo>
                  <a:lnTo>
                    <a:pt x="20304" y="19724"/>
                  </a:lnTo>
                  <a:lnTo>
                    <a:pt x="2485" y="53020"/>
                  </a:lnTo>
                  <a:lnTo>
                    <a:pt x="0" y="75914"/>
                  </a:lnTo>
                  <a:lnTo>
                    <a:pt x="3965" y="96618"/>
                  </a:lnTo>
                  <a:lnTo>
                    <a:pt x="13526" y="113618"/>
                  </a:lnTo>
                  <a:lnTo>
                    <a:pt x="37651" y="136343"/>
                  </a:lnTo>
                  <a:lnTo>
                    <a:pt x="60083" y="144532"/>
                  </a:lnTo>
                  <a:lnTo>
                    <a:pt x="84481" y="147002"/>
                  </a:lnTo>
                  <a:lnTo>
                    <a:pt x="125620" y="139055"/>
                  </a:lnTo>
                  <a:lnTo>
                    <a:pt x="150324" y="130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07592" y="3590217"/>
              <a:ext cx="145548" cy="234333"/>
            </a:xfrm>
            <a:custGeom>
              <a:avLst/>
              <a:gdLst/>
              <a:ahLst/>
              <a:cxnLst/>
              <a:rect l="0" t="0" r="0" b="0"/>
              <a:pathLst>
                <a:path w="145548" h="234333">
                  <a:moveTo>
                    <a:pt x="8677" y="157928"/>
                  </a:moveTo>
                  <a:lnTo>
                    <a:pt x="3088" y="174695"/>
                  </a:lnTo>
                  <a:lnTo>
                    <a:pt x="3463" y="192286"/>
                  </a:lnTo>
                  <a:lnTo>
                    <a:pt x="13236" y="232175"/>
                  </a:lnTo>
                  <a:lnTo>
                    <a:pt x="15226" y="234332"/>
                  </a:lnTo>
                  <a:lnTo>
                    <a:pt x="16553" y="231091"/>
                  </a:lnTo>
                  <a:lnTo>
                    <a:pt x="16857" y="216181"/>
                  </a:lnTo>
                  <a:lnTo>
                    <a:pt x="2314" y="156326"/>
                  </a:lnTo>
                  <a:lnTo>
                    <a:pt x="0" y="131089"/>
                  </a:lnTo>
                  <a:lnTo>
                    <a:pt x="5210" y="110515"/>
                  </a:lnTo>
                  <a:lnTo>
                    <a:pt x="47695" y="47393"/>
                  </a:lnTo>
                  <a:lnTo>
                    <a:pt x="104086" y="12730"/>
                  </a:lnTo>
                  <a:lnTo>
                    <a:pt x="1455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834593" y="3668705"/>
            <a:ext cx="488790" cy="443158"/>
            <a:chOff x="834593" y="3668705"/>
            <a:chExt cx="488790" cy="443158"/>
          </a:xfrm>
        </p:grpSpPr>
        <p:sp>
          <p:nvSpPr>
            <p:cNvPr id="74" name="Freeform 73"/>
            <p:cNvSpPr/>
            <p:nvPr/>
          </p:nvSpPr>
          <p:spPr>
            <a:xfrm>
              <a:off x="834593" y="3668705"/>
              <a:ext cx="260371" cy="443158"/>
            </a:xfrm>
            <a:custGeom>
              <a:avLst/>
              <a:gdLst/>
              <a:ahLst/>
              <a:cxnLst/>
              <a:rect l="0" t="0" r="0" b="0"/>
              <a:pathLst>
                <a:path w="260371" h="443158">
                  <a:moveTo>
                    <a:pt x="60329" y="37326"/>
                  </a:moveTo>
                  <a:lnTo>
                    <a:pt x="42371" y="91201"/>
                  </a:lnTo>
                  <a:lnTo>
                    <a:pt x="30961" y="120749"/>
                  </a:lnTo>
                  <a:lnTo>
                    <a:pt x="19591" y="137184"/>
                  </a:lnTo>
                  <a:lnTo>
                    <a:pt x="14453" y="138993"/>
                  </a:lnTo>
                  <a:lnTo>
                    <a:pt x="9858" y="136689"/>
                  </a:lnTo>
                  <a:lnTo>
                    <a:pt x="5624" y="131644"/>
                  </a:lnTo>
                  <a:lnTo>
                    <a:pt x="921" y="113560"/>
                  </a:lnTo>
                  <a:lnTo>
                    <a:pt x="0" y="91095"/>
                  </a:lnTo>
                  <a:lnTo>
                    <a:pt x="12032" y="37474"/>
                  </a:lnTo>
                  <a:lnTo>
                    <a:pt x="27561" y="11373"/>
                  </a:lnTo>
                  <a:lnTo>
                    <a:pt x="36144" y="5986"/>
                  </a:lnTo>
                  <a:lnTo>
                    <a:pt x="58159" y="0"/>
                  </a:lnTo>
                  <a:lnTo>
                    <a:pt x="68241" y="744"/>
                  </a:lnTo>
                  <a:lnTo>
                    <a:pt x="85682" y="7809"/>
                  </a:lnTo>
                  <a:lnTo>
                    <a:pt x="108655" y="24940"/>
                  </a:lnTo>
                  <a:lnTo>
                    <a:pt x="130280" y="50424"/>
                  </a:lnTo>
                  <a:lnTo>
                    <a:pt x="145916" y="85791"/>
                  </a:lnTo>
                  <a:lnTo>
                    <a:pt x="152368" y="137084"/>
                  </a:lnTo>
                  <a:lnTo>
                    <a:pt x="161784" y="200487"/>
                  </a:lnTo>
                  <a:lnTo>
                    <a:pt x="161738" y="258071"/>
                  </a:lnTo>
                  <a:lnTo>
                    <a:pt x="147556" y="320162"/>
                  </a:lnTo>
                  <a:lnTo>
                    <a:pt x="130452" y="374049"/>
                  </a:lnTo>
                  <a:lnTo>
                    <a:pt x="108062" y="415144"/>
                  </a:lnTo>
                  <a:lnTo>
                    <a:pt x="94802" y="431803"/>
                  </a:lnTo>
                  <a:lnTo>
                    <a:pt x="74870" y="440766"/>
                  </a:lnTo>
                  <a:lnTo>
                    <a:pt x="63004" y="443157"/>
                  </a:lnTo>
                  <a:lnTo>
                    <a:pt x="52754" y="442410"/>
                  </a:lnTo>
                  <a:lnTo>
                    <a:pt x="35125" y="435342"/>
                  </a:lnTo>
                  <a:lnTo>
                    <a:pt x="22611" y="421282"/>
                  </a:lnTo>
                  <a:lnTo>
                    <a:pt x="14319" y="402165"/>
                  </a:lnTo>
                  <a:lnTo>
                    <a:pt x="10634" y="378071"/>
                  </a:lnTo>
                  <a:lnTo>
                    <a:pt x="15236" y="354885"/>
                  </a:lnTo>
                  <a:lnTo>
                    <a:pt x="19738" y="343788"/>
                  </a:lnTo>
                  <a:lnTo>
                    <a:pt x="34100" y="328339"/>
                  </a:lnTo>
                  <a:lnTo>
                    <a:pt x="42843" y="322581"/>
                  </a:lnTo>
                  <a:lnTo>
                    <a:pt x="61916" y="319304"/>
                  </a:lnTo>
                  <a:lnTo>
                    <a:pt x="82091" y="322916"/>
                  </a:lnTo>
                  <a:lnTo>
                    <a:pt x="112010" y="338105"/>
                  </a:lnTo>
                  <a:lnTo>
                    <a:pt x="173685" y="376578"/>
                  </a:lnTo>
                  <a:lnTo>
                    <a:pt x="181523" y="382817"/>
                  </a:lnTo>
                  <a:lnTo>
                    <a:pt x="202710" y="389749"/>
                  </a:lnTo>
                  <a:lnTo>
                    <a:pt x="214911" y="391597"/>
                  </a:lnTo>
                  <a:lnTo>
                    <a:pt x="234707" y="387412"/>
                  </a:lnTo>
                  <a:lnTo>
                    <a:pt x="260370" y="374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70595" y="3720539"/>
              <a:ext cx="252788" cy="378047"/>
            </a:xfrm>
            <a:custGeom>
              <a:avLst/>
              <a:gdLst/>
              <a:ahLst/>
              <a:cxnLst/>
              <a:rect l="0" t="0" r="0" b="0"/>
              <a:pathLst>
                <a:path w="252788" h="378047">
                  <a:moveTo>
                    <a:pt x="140182" y="59191"/>
                  </a:moveTo>
                  <a:lnTo>
                    <a:pt x="117825" y="59191"/>
                  </a:lnTo>
                  <a:lnTo>
                    <a:pt x="87154" y="70370"/>
                  </a:lnTo>
                  <a:lnTo>
                    <a:pt x="61429" y="88500"/>
                  </a:lnTo>
                  <a:lnTo>
                    <a:pt x="32945" y="123992"/>
                  </a:lnTo>
                  <a:lnTo>
                    <a:pt x="7266" y="185676"/>
                  </a:lnTo>
                  <a:lnTo>
                    <a:pt x="0" y="206654"/>
                  </a:lnTo>
                  <a:lnTo>
                    <a:pt x="510" y="249373"/>
                  </a:lnTo>
                  <a:lnTo>
                    <a:pt x="12333" y="306635"/>
                  </a:lnTo>
                  <a:lnTo>
                    <a:pt x="35986" y="349835"/>
                  </a:lnTo>
                  <a:lnTo>
                    <a:pt x="50589" y="365011"/>
                  </a:lnTo>
                  <a:lnTo>
                    <a:pt x="68777" y="375655"/>
                  </a:lnTo>
                  <a:lnTo>
                    <a:pt x="88559" y="378046"/>
                  </a:lnTo>
                  <a:lnTo>
                    <a:pt x="129855" y="370050"/>
                  </a:lnTo>
                  <a:lnTo>
                    <a:pt x="170637" y="348799"/>
                  </a:lnTo>
                  <a:lnTo>
                    <a:pt x="202436" y="318952"/>
                  </a:lnTo>
                  <a:lnTo>
                    <a:pt x="221019" y="289796"/>
                  </a:lnTo>
                  <a:lnTo>
                    <a:pt x="245169" y="227557"/>
                  </a:lnTo>
                  <a:lnTo>
                    <a:pt x="252787" y="192916"/>
                  </a:lnTo>
                  <a:lnTo>
                    <a:pt x="251925" y="156135"/>
                  </a:lnTo>
                  <a:lnTo>
                    <a:pt x="237912" y="101593"/>
                  </a:lnTo>
                  <a:lnTo>
                    <a:pt x="231191" y="80376"/>
                  </a:lnTo>
                  <a:lnTo>
                    <a:pt x="218065" y="62368"/>
                  </a:lnTo>
                  <a:lnTo>
                    <a:pt x="159404" y="10244"/>
                  </a:lnTo>
                  <a:lnTo>
                    <a:pt x="136247" y="2342"/>
                  </a:lnTo>
                  <a:lnTo>
                    <a:pt x="109187" y="0"/>
                  </a:lnTo>
                  <a:lnTo>
                    <a:pt x="59753" y="4909"/>
                  </a:lnTo>
                  <a:lnTo>
                    <a:pt x="45425" y="6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3053264" y="1034132"/>
            <a:ext cx="1218800" cy="281931"/>
          </a:xfrm>
          <a:custGeom>
            <a:avLst/>
            <a:gdLst/>
            <a:ahLst/>
            <a:cxnLst/>
            <a:rect l="0" t="0" r="0" b="0"/>
            <a:pathLst>
              <a:path w="1218800" h="281931">
                <a:moveTo>
                  <a:pt x="0" y="208230"/>
                </a:moveTo>
                <a:lnTo>
                  <a:pt x="58617" y="193576"/>
                </a:lnTo>
                <a:lnTo>
                  <a:pt x="112791" y="188438"/>
                </a:lnTo>
                <a:lnTo>
                  <a:pt x="171671" y="187423"/>
                </a:lnTo>
                <a:lnTo>
                  <a:pt x="228102" y="181633"/>
                </a:lnTo>
                <a:lnTo>
                  <a:pt x="281450" y="177630"/>
                </a:lnTo>
                <a:lnTo>
                  <a:pt x="340168" y="176839"/>
                </a:lnTo>
                <a:lnTo>
                  <a:pt x="402156" y="176683"/>
                </a:lnTo>
                <a:lnTo>
                  <a:pt x="459461" y="176652"/>
                </a:lnTo>
                <a:lnTo>
                  <a:pt x="518960" y="176646"/>
                </a:lnTo>
                <a:lnTo>
                  <a:pt x="569447" y="176645"/>
                </a:lnTo>
                <a:lnTo>
                  <a:pt x="621450" y="173525"/>
                </a:lnTo>
                <a:lnTo>
                  <a:pt x="667664" y="171431"/>
                </a:lnTo>
                <a:lnTo>
                  <a:pt x="725899" y="175615"/>
                </a:lnTo>
                <a:lnTo>
                  <a:pt x="784153" y="175271"/>
                </a:lnTo>
                <a:lnTo>
                  <a:pt x="847147" y="167553"/>
                </a:lnTo>
                <a:lnTo>
                  <a:pt x="901039" y="165230"/>
                </a:lnTo>
                <a:lnTo>
                  <a:pt x="963102" y="157089"/>
                </a:lnTo>
                <a:lnTo>
                  <a:pt x="1023657" y="147452"/>
                </a:lnTo>
                <a:lnTo>
                  <a:pt x="1077889" y="139943"/>
                </a:lnTo>
                <a:lnTo>
                  <a:pt x="1133662" y="142835"/>
                </a:lnTo>
                <a:lnTo>
                  <a:pt x="1189739" y="144620"/>
                </a:lnTo>
                <a:lnTo>
                  <a:pt x="1203770" y="144766"/>
                </a:lnTo>
                <a:lnTo>
                  <a:pt x="1211955" y="141355"/>
                </a:lnTo>
                <a:lnTo>
                  <a:pt x="1216242" y="135570"/>
                </a:lnTo>
                <a:lnTo>
                  <a:pt x="1217929" y="128205"/>
                </a:lnTo>
                <a:lnTo>
                  <a:pt x="1216715" y="120955"/>
                </a:lnTo>
                <a:lnTo>
                  <a:pt x="1209127" y="106660"/>
                </a:lnTo>
                <a:lnTo>
                  <a:pt x="1148055" y="50311"/>
                </a:lnTo>
                <a:lnTo>
                  <a:pt x="1089435" y="1170"/>
                </a:lnTo>
                <a:lnTo>
                  <a:pt x="1086598" y="0"/>
                </a:lnTo>
                <a:lnTo>
                  <a:pt x="1087047" y="2730"/>
                </a:lnTo>
                <a:lnTo>
                  <a:pt x="1098857" y="20219"/>
                </a:lnTo>
                <a:lnTo>
                  <a:pt x="1129398" y="47090"/>
                </a:lnTo>
                <a:lnTo>
                  <a:pt x="1189970" y="88933"/>
                </a:lnTo>
                <a:lnTo>
                  <a:pt x="1215790" y="109972"/>
                </a:lnTo>
                <a:lnTo>
                  <a:pt x="1218799" y="116988"/>
                </a:lnTo>
                <a:lnTo>
                  <a:pt x="1218464" y="124006"/>
                </a:lnTo>
                <a:lnTo>
                  <a:pt x="1211854" y="138042"/>
                </a:lnTo>
                <a:lnTo>
                  <a:pt x="1168315" y="195507"/>
                </a:lnTo>
                <a:lnTo>
                  <a:pt x="1113921" y="252295"/>
                </a:lnTo>
                <a:lnTo>
                  <a:pt x="1084435" y="28193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4490079" y="988958"/>
            <a:ext cx="4690772" cy="537675"/>
            <a:chOff x="4490079" y="988958"/>
            <a:chExt cx="4690772" cy="537675"/>
          </a:xfrm>
        </p:grpSpPr>
        <p:sp>
          <p:nvSpPr>
            <p:cNvPr id="78" name="Freeform 77"/>
            <p:cNvSpPr/>
            <p:nvPr/>
          </p:nvSpPr>
          <p:spPr>
            <a:xfrm>
              <a:off x="4490079" y="988958"/>
              <a:ext cx="237217" cy="527146"/>
            </a:xfrm>
            <a:custGeom>
              <a:avLst/>
              <a:gdLst/>
              <a:ahLst/>
              <a:cxnLst/>
              <a:rect l="0" t="0" r="0" b="0"/>
              <a:pathLst>
                <a:path w="237217" h="527146">
                  <a:moveTo>
                    <a:pt x="5589" y="527145"/>
                  </a:moveTo>
                  <a:lnTo>
                    <a:pt x="0" y="510378"/>
                  </a:lnTo>
                  <a:lnTo>
                    <a:pt x="4045" y="451700"/>
                  </a:lnTo>
                  <a:lnTo>
                    <a:pt x="5284" y="391360"/>
                  </a:lnTo>
                  <a:lnTo>
                    <a:pt x="12764" y="337587"/>
                  </a:lnTo>
                  <a:lnTo>
                    <a:pt x="18574" y="276185"/>
                  </a:lnTo>
                  <a:lnTo>
                    <a:pt x="24254" y="226619"/>
                  </a:lnTo>
                  <a:lnTo>
                    <a:pt x="29057" y="170599"/>
                  </a:lnTo>
                  <a:lnTo>
                    <a:pt x="34769" y="116955"/>
                  </a:lnTo>
                  <a:lnTo>
                    <a:pt x="36462" y="64016"/>
                  </a:lnTo>
                  <a:lnTo>
                    <a:pt x="42623" y="4904"/>
                  </a:lnTo>
                  <a:lnTo>
                    <a:pt x="45486" y="0"/>
                  </a:lnTo>
                  <a:lnTo>
                    <a:pt x="48565" y="240"/>
                  </a:lnTo>
                  <a:lnTo>
                    <a:pt x="67500" y="25842"/>
                  </a:lnTo>
                  <a:lnTo>
                    <a:pt x="86535" y="81505"/>
                  </a:lnTo>
                  <a:lnTo>
                    <a:pt x="108493" y="142587"/>
                  </a:lnTo>
                  <a:lnTo>
                    <a:pt x="130031" y="200319"/>
                  </a:lnTo>
                  <a:lnTo>
                    <a:pt x="155395" y="262488"/>
                  </a:lnTo>
                  <a:lnTo>
                    <a:pt x="181164" y="318725"/>
                  </a:lnTo>
                  <a:lnTo>
                    <a:pt x="206344" y="378438"/>
                  </a:lnTo>
                  <a:lnTo>
                    <a:pt x="231244" y="440189"/>
                  </a:lnTo>
                  <a:lnTo>
                    <a:pt x="237216" y="474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95668" y="1318257"/>
              <a:ext cx="168457" cy="18863"/>
            </a:xfrm>
            <a:custGeom>
              <a:avLst/>
              <a:gdLst/>
              <a:ahLst/>
              <a:cxnLst/>
              <a:rect l="0" t="0" r="0" b="0"/>
              <a:pathLst>
                <a:path w="168457" h="18863">
                  <a:moveTo>
                    <a:pt x="168456" y="8333"/>
                  </a:moveTo>
                  <a:lnTo>
                    <a:pt x="119525" y="0"/>
                  </a:lnTo>
                  <a:lnTo>
                    <a:pt x="77919" y="1575"/>
                  </a:lnTo>
                  <a:lnTo>
                    <a:pt x="17138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53679" y="1073906"/>
              <a:ext cx="42114" cy="410613"/>
            </a:xfrm>
            <a:custGeom>
              <a:avLst/>
              <a:gdLst/>
              <a:ahLst/>
              <a:cxnLst/>
              <a:rect l="0" t="0" r="0" b="0"/>
              <a:pathLst>
                <a:path w="42114" h="410613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15684" y="164567"/>
                  </a:lnTo>
                  <a:lnTo>
                    <a:pt x="21165" y="226613"/>
                  </a:lnTo>
                  <a:lnTo>
                    <a:pt x="27977" y="276675"/>
                  </a:lnTo>
                  <a:lnTo>
                    <a:pt x="33992" y="339225"/>
                  </a:lnTo>
                  <a:lnTo>
                    <a:pt x="39707" y="380881"/>
                  </a:lnTo>
                  <a:lnTo>
                    <a:pt x="42113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90549" y="135817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11606" y="11791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53416" y="1158134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11087" y="185639"/>
                  </a:lnTo>
                  <a:lnTo>
                    <a:pt x="16293" y="238098"/>
                  </a:lnTo>
                  <a:lnTo>
                    <a:pt x="27374" y="289707"/>
                  </a:lnTo>
                  <a:lnTo>
                    <a:pt x="34271" y="329165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43191" y="132659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1111" y="0"/>
                  </a:lnTo>
                  <a:lnTo>
                    <a:pt x="97570" y="5589"/>
                  </a:lnTo>
                  <a:lnTo>
                    <a:pt x="39897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59046" y="1158134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3120" y="62478"/>
                  </a:lnTo>
                  <a:lnTo>
                    <a:pt x="9066" y="124775"/>
                  </a:lnTo>
                  <a:lnTo>
                    <a:pt x="15685" y="181640"/>
                  </a:lnTo>
                  <a:lnTo>
                    <a:pt x="19465" y="231764"/>
                  </a:lnTo>
                  <a:lnTo>
                    <a:pt x="27978" y="290623"/>
                  </a:lnTo>
                  <a:lnTo>
                    <a:pt x="31687" y="328526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74818" y="132659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9065"/>
                  </a:lnTo>
                  <a:lnTo>
                    <a:pt x="86081" y="17475"/>
                  </a:lnTo>
                  <a:lnTo>
                    <a:pt x="29396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27502" y="115813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1170" y="49263"/>
                  </a:lnTo>
                  <a:lnTo>
                    <a:pt x="7236" y="100514"/>
                  </a:lnTo>
                  <a:lnTo>
                    <a:pt x="10723" y="158464"/>
                  </a:lnTo>
                  <a:lnTo>
                    <a:pt x="17476" y="212029"/>
                  </a:lnTo>
                  <a:lnTo>
                    <a:pt x="20350" y="272643"/>
                  </a:lnTo>
                  <a:lnTo>
                    <a:pt x="20848" y="312410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90673" y="1322936"/>
              <a:ext cx="189514" cy="196895"/>
            </a:xfrm>
            <a:custGeom>
              <a:avLst/>
              <a:gdLst/>
              <a:ahLst/>
              <a:cxnLst/>
              <a:rect l="0" t="0" r="0" b="0"/>
              <a:pathLst>
                <a:path w="189514" h="196895">
                  <a:moveTo>
                    <a:pt x="0" y="119468"/>
                  </a:moveTo>
                  <a:lnTo>
                    <a:pt x="55045" y="101509"/>
                  </a:lnTo>
                  <a:lnTo>
                    <a:pt x="114513" y="84319"/>
                  </a:lnTo>
                  <a:lnTo>
                    <a:pt x="147014" y="68239"/>
                  </a:lnTo>
                  <a:lnTo>
                    <a:pt x="154161" y="59579"/>
                  </a:lnTo>
                  <a:lnTo>
                    <a:pt x="162103" y="37478"/>
                  </a:lnTo>
                  <a:lnTo>
                    <a:pt x="160711" y="28543"/>
                  </a:lnTo>
                  <a:lnTo>
                    <a:pt x="156274" y="21417"/>
                  </a:lnTo>
                  <a:lnTo>
                    <a:pt x="141985" y="10379"/>
                  </a:lnTo>
                  <a:lnTo>
                    <a:pt x="123936" y="1574"/>
                  </a:lnTo>
                  <a:lnTo>
                    <a:pt x="104216" y="0"/>
                  </a:lnTo>
                  <a:lnTo>
                    <a:pt x="84923" y="4370"/>
                  </a:lnTo>
                  <a:lnTo>
                    <a:pt x="53474" y="26239"/>
                  </a:lnTo>
                  <a:lnTo>
                    <a:pt x="40144" y="40598"/>
                  </a:lnTo>
                  <a:lnTo>
                    <a:pt x="22054" y="81532"/>
                  </a:lnTo>
                  <a:lnTo>
                    <a:pt x="16821" y="106117"/>
                  </a:lnTo>
                  <a:lnTo>
                    <a:pt x="18395" y="128742"/>
                  </a:lnTo>
                  <a:lnTo>
                    <a:pt x="31447" y="161210"/>
                  </a:lnTo>
                  <a:lnTo>
                    <a:pt x="46732" y="176234"/>
                  </a:lnTo>
                  <a:lnTo>
                    <a:pt x="85140" y="195412"/>
                  </a:lnTo>
                  <a:lnTo>
                    <a:pt x="105691" y="196894"/>
                  </a:lnTo>
                  <a:lnTo>
                    <a:pt x="147479" y="188314"/>
                  </a:lnTo>
                  <a:lnTo>
                    <a:pt x="189513" y="161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85513" y="116866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69" y="158463"/>
                  </a:lnTo>
                  <a:lnTo>
                    <a:pt x="7235" y="212028"/>
                  </a:lnTo>
                  <a:lnTo>
                    <a:pt x="9877" y="272642"/>
                  </a:lnTo>
                  <a:lnTo>
                    <a:pt x="15989" y="32967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48684" y="1313533"/>
              <a:ext cx="200042" cy="198171"/>
            </a:xfrm>
            <a:custGeom>
              <a:avLst/>
              <a:gdLst/>
              <a:ahLst/>
              <a:cxnLst/>
              <a:rect l="0" t="0" r="0" b="0"/>
              <a:pathLst>
                <a:path w="200042" h="198171">
                  <a:moveTo>
                    <a:pt x="0" y="149928"/>
                  </a:moveTo>
                  <a:lnTo>
                    <a:pt x="17980" y="134287"/>
                  </a:lnTo>
                  <a:lnTo>
                    <a:pt x="69741" y="115084"/>
                  </a:lnTo>
                  <a:lnTo>
                    <a:pt x="122267" y="92439"/>
                  </a:lnTo>
                  <a:lnTo>
                    <a:pt x="155550" y="71153"/>
                  </a:lnTo>
                  <a:lnTo>
                    <a:pt x="172859" y="52915"/>
                  </a:lnTo>
                  <a:lnTo>
                    <a:pt x="176070" y="43139"/>
                  </a:lnTo>
                  <a:lnTo>
                    <a:pt x="173400" y="22917"/>
                  </a:lnTo>
                  <a:lnTo>
                    <a:pt x="168243" y="14951"/>
                  </a:lnTo>
                  <a:lnTo>
                    <a:pt x="153153" y="2981"/>
                  </a:lnTo>
                  <a:lnTo>
                    <a:pt x="131629" y="0"/>
                  </a:lnTo>
                  <a:lnTo>
                    <a:pt x="85272" y="7618"/>
                  </a:lnTo>
                  <a:lnTo>
                    <a:pt x="58541" y="22624"/>
                  </a:lnTo>
                  <a:lnTo>
                    <a:pt x="46295" y="38366"/>
                  </a:lnTo>
                  <a:lnTo>
                    <a:pt x="41392" y="47477"/>
                  </a:lnTo>
                  <a:lnTo>
                    <a:pt x="34491" y="88247"/>
                  </a:lnTo>
                  <a:lnTo>
                    <a:pt x="38036" y="126193"/>
                  </a:lnTo>
                  <a:lnTo>
                    <a:pt x="52084" y="159663"/>
                  </a:lnTo>
                  <a:lnTo>
                    <a:pt x="71064" y="186217"/>
                  </a:lnTo>
                  <a:lnTo>
                    <a:pt x="90855" y="195302"/>
                  </a:lnTo>
                  <a:lnTo>
                    <a:pt x="114079" y="198170"/>
                  </a:lnTo>
                  <a:lnTo>
                    <a:pt x="168227" y="187491"/>
                  </a:lnTo>
                  <a:lnTo>
                    <a:pt x="200041" y="170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93662" y="1305533"/>
              <a:ext cx="165105" cy="186802"/>
            </a:xfrm>
            <a:custGeom>
              <a:avLst/>
              <a:gdLst/>
              <a:ahLst/>
              <a:cxnLst/>
              <a:rect l="0" t="0" r="0" b="0"/>
              <a:pathLst>
                <a:path w="165105" h="186802">
                  <a:moveTo>
                    <a:pt x="123519" y="0"/>
                  </a:moveTo>
                  <a:lnTo>
                    <a:pt x="64902" y="14654"/>
                  </a:lnTo>
                  <a:lnTo>
                    <a:pt x="30112" y="30338"/>
                  </a:lnTo>
                  <a:lnTo>
                    <a:pt x="3167" y="55393"/>
                  </a:lnTo>
                  <a:lnTo>
                    <a:pt x="0" y="65005"/>
                  </a:lnTo>
                  <a:lnTo>
                    <a:pt x="2722" y="85043"/>
                  </a:lnTo>
                  <a:lnTo>
                    <a:pt x="9062" y="91791"/>
                  </a:lnTo>
                  <a:lnTo>
                    <a:pt x="28586" y="99288"/>
                  </a:lnTo>
                  <a:lnTo>
                    <a:pt x="49741" y="99500"/>
                  </a:lnTo>
                  <a:lnTo>
                    <a:pt x="110858" y="96551"/>
                  </a:lnTo>
                  <a:lnTo>
                    <a:pt x="138169" y="100623"/>
                  </a:lnTo>
                  <a:lnTo>
                    <a:pt x="148493" y="105687"/>
                  </a:lnTo>
                  <a:lnTo>
                    <a:pt x="163085" y="120672"/>
                  </a:lnTo>
                  <a:lnTo>
                    <a:pt x="165104" y="128411"/>
                  </a:lnTo>
                  <a:lnTo>
                    <a:pt x="164111" y="135910"/>
                  </a:lnTo>
                  <a:lnTo>
                    <a:pt x="156767" y="150482"/>
                  </a:lnTo>
                  <a:lnTo>
                    <a:pt x="145705" y="164757"/>
                  </a:lnTo>
                  <a:lnTo>
                    <a:pt x="120735" y="180358"/>
                  </a:lnTo>
                  <a:lnTo>
                    <a:pt x="85520" y="186801"/>
                  </a:lnTo>
                  <a:lnTo>
                    <a:pt x="27210" y="180823"/>
                  </a:lnTo>
                  <a:lnTo>
                    <a:pt x="7706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11892" y="1305533"/>
              <a:ext cx="163270" cy="189514"/>
            </a:xfrm>
            <a:custGeom>
              <a:avLst/>
              <a:gdLst/>
              <a:ahLst/>
              <a:cxnLst/>
              <a:rect l="0" t="0" r="0" b="0"/>
              <a:pathLst>
                <a:path w="163270" h="189514">
                  <a:moveTo>
                    <a:pt x="126388" y="0"/>
                  </a:moveTo>
                  <a:lnTo>
                    <a:pt x="67771" y="5589"/>
                  </a:lnTo>
                  <a:lnTo>
                    <a:pt x="23172" y="19128"/>
                  </a:lnTo>
                  <a:lnTo>
                    <a:pt x="6035" y="30338"/>
                  </a:lnTo>
                  <a:lnTo>
                    <a:pt x="1699" y="38943"/>
                  </a:lnTo>
                  <a:lnTo>
                    <a:pt x="0" y="60982"/>
                  </a:lnTo>
                  <a:lnTo>
                    <a:pt x="3525" y="69900"/>
                  </a:lnTo>
                  <a:lnTo>
                    <a:pt x="16800" y="82930"/>
                  </a:lnTo>
                  <a:lnTo>
                    <a:pt x="37517" y="89500"/>
                  </a:lnTo>
                  <a:lnTo>
                    <a:pt x="61154" y="91251"/>
                  </a:lnTo>
                  <a:lnTo>
                    <a:pt x="121177" y="85384"/>
                  </a:lnTo>
                  <a:lnTo>
                    <a:pt x="142009" y="90981"/>
                  </a:lnTo>
                  <a:lnTo>
                    <a:pt x="150840" y="95749"/>
                  </a:lnTo>
                  <a:lnTo>
                    <a:pt x="156727" y="103607"/>
                  </a:lnTo>
                  <a:lnTo>
                    <a:pt x="163269" y="124816"/>
                  </a:lnTo>
                  <a:lnTo>
                    <a:pt x="159937" y="146721"/>
                  </a:lnTo>
                  <a:lnTo>
                    <a:pt x="155773" y="157476"/>
                  </a:lnTo>
                  <a:lnTo>
                    <a:pt x="141788" y="172545"/>
                  </a:lnTo>
                  <a:lnTo>
                    <a:pt x="133145" y="178201"/>
                  </a:lnTo>
                  <a:lnTo>
                    <a:pt x="81925" y="187279"/>
                  </a:lnTo>
                  <a:lnTo>
                    <a:pt x="5268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27053" y="1126549"/>
              <a:ext cx="27124" cy="347441"/>
            </a:xfrm>
            <a:custGeom>
              <a:avLst/>
              <a:gdLst/>
              <a:ahLst/>
              <a:cxnLst/>
              <a:rect l="0" t="0" r="0" b="0"/>
              <a:pathLst>
                <a:path w="27124" h="347441">
                  <a:moveTo>
                    <a:pt x="6066" y="0"/>
                  </a:moveTo>
                  <a:lnTo>
                    <a:pt x="0" y="34791"/>
                  </a:lnTo>
                  <a:lnTo>
                    <a:pt x="7641" y="96776"/>
                  </a:lnTo>
                  <a:lnTo>
                    <a:pt x="13942" y="147997"/>
                  </a:lnTo>
                  <a:lnTo>
                    <a:pt x="18928" y="200219"/>
                  </a:lnTo>
                  <a:lnTo>
                    <a:pt x="24695" y="249617"/>
                  </a:lnTo>
                  <a:lnTo>
                    <a:pt x="26643" y="308230"/>
                  </a:lnTo>
                  <a:lnTo>
                    <a:pt x="2712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06777" y="128447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9464" y="3120"/>
                  </a:lnTo>
                  <a:lnTo>
                    <a:pt x="146635" y="9065"/>
                  </a:lnTo>
                  <a:lnTo>
                    <a:pt x="89449" y="11410"/>
                  </a:lnTo>
                  <a:lnTo>
                    <a:pt x="26684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32815" y="1105492"/>
              <a:ext cx="184574" cy="379027"/>
            </a:xfrm>
            <a:custGeom>
              <a:avLst/>
              <a:gdLst/>
              <a:ahLst/>
              <a:cxnLst/>
              <a:rect l="0" t="0" r="0" b="0"/>
              <a:pathLst>
                <a:path w="184574" h="379027">
                  <a:moveTo>
                    <a:pt x="5589" y="0"/>
                  </a:moveTo>
                  <a:lnTo>
                    <a:pt x="0" y="16767"/>
                  </a:lnTo>
                  <a:lnTo>
                    <a:pt x="4441" y="64620"/>
                  </a:lnTo>
                  <a:lnTo>
                    <a:pt x="13308" y="118192"/>
                  </a:lnTo>
                  <a:lnTo>
                    <a:pt x="23343" y="169291"/>
                  </a:lnTo>
                  <a:lnTo>
                    <a:pt x="37215" y="222303"/>
                  </a:lnTo>
                  <a:lnTo>
                    <a:pt x="51220" y="283077"/>
                  </a:lnTo>
                  <a:lnTo>
                    <a:pt x="62912" y="334597"/>
                  </a:lnTo>
                  <a:lnTo>
                    <a:pt x="61092" y="356940"/>
                  </a:lnTo>
                  <a:lnTo>
                    <a:pt x="60138" y="359622"/>
                  </a:lnTo>
                  <a:lnTo>
                    <a:pt x="50010" y="298054"/>
                  </a:lnTo>
                  <a:lnTo>
                    <a:pt x="51506" y="256768"/>
                  </a:lnTo>
                  <a:lnTo>
                    <a:pt x="57582" y="234612"/>
                  </a:lnTo>
                  <a:lnTo>
                    <a:pt x="68081" y="216966"/>
                  </a:lnTo>
                  <a:lnTo>
                    <a:pt x="76496" y="211324"/>
                  </a:lnTo>
                  <a:lnTo>
                    <a:pt x="98325" y="205056"/>
                  </a:lnTo>
                  <a:lnTo>
                    <a:pt x="120505" y="208509"/>
                  </a:lnTo>
                  <a:lnTo>
                    <a:pt x="131333" y="212705"/>
                  </a:lnTo>
                  <a:lnTo>
                    <a:pt x="146483" y="226727"/>
                  </a:lnTo>
                  <a:lnTo>
                    <a:pt x="169679" y="274482"/>
                  </a:lnTo>
                  <a:lnTo>
                    <a:pt x="181284" y="319121"/>
                  </a:lnTo>
                  <a:lnTo>
                    <a:pt x="18457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54301" y="1290987"/>
              <a:ext cx="194715" cy="193687"/>
            </a:xfrm>
            <a:custGeom>
              <a:avLst/>
              <a:gdLst/>
              <a:ahLst/>
              <a:cxnLst/>
              <a:rect l="0" t="0" r="0" b="0"/>
              <a:pathLst>
                <a:path w="194715" h="193687">
                  <a:moveTo>
                    <a:pt x="99958" y="98774"/>
                  </a:moveTo>
                  <a:lnTo>
                    <a:pt x="108291" y="61296"/>
                  </a:lnTo>
                  <a:lnTo>
                    <a:pt x="107171" y="37664"/>
                  </a:lnTo>
                  <a:lnTo>
                    <a:pt x="98874" y="15462"/>
                  </a:lnTo>
                  <a:lnTo>
                    <a:pt x="91047" y="8138"/>
                  </a:lnTo>
                  <a:lnTo>
                    <a:pt x="69871" y="0"/>
                  </a:lnTo>
                  <a:lnTo>
                    <a:pt x="60013" y="169"/>
                  </a:lnTo>
                  <a:lnTo>
                    <a:pt x="42820" y="6597"/>
                  </a:lnTo>
                  <a:lnTo>
                    <a:pt x="19988" y="28958"/>
                  </a:lnTo>
                  <a:lnTo>
                    <a:pt x="11773" y="50977"/>
                  </a:lnTo>
                  <a:lnTo>
                    <a:pt x="0" y="108554"/>
                  </a:lnTo>
                  <a:lnTo>
                    <a:pt x="2110" y="130027"/>
                  </a:lnTo>
                  <a:lnTo>
                    <a:pt x="15464" y="161847"/>
                  </a:lnTo>
                  <a:lnTo>
                    <a:pt x="34239" y="187912"/>
                  </a:lnTo>
                  <a:lnTo>
                    <a:pt x="42107" y="192125"/>
                  </a:lnTo>
                  <a:lnTo>
                    <a:pt x="60208" y="193686"/>
                  </a:lnTo>
                  <a:lnTo>
                    <a:pt x="76833" y="187361"/>
                  </a:lnTo>
                  <a:lnTo>
                    <a:pt x="84541" y="182398"/>
                  </a:lnTo>
                  <a:lnTo>
                    <a:pt x="96226" y="167526"/>
                  </a:lnTo>
                  <a:lnTo>
                    <a:pt x="113259" y="129382"/>
                  </a:lnTo>
                  <a:lnTo>
                    <a:pt x="118716" y="92895"/>
                  </a:lnTo>
                  <a:lnTo>
                    <a:pt x="120653" y="90176"/>
                  </a:lnTo>
                  <a:lnTo>
                    <a:pt x="123112" y="94212"/>
                  </a:lnTo>
                  <a:lnTo>
                    <a:pt x="140008" y="140504"/>
                  </a:lnTo>
                  <a:lnTo>
                    <a:pt x="151293" y="156705"/>
                  </a:lnTo>
                  <a:lnTo>
                    <a:pt x="167227" y="165466"/>
                  </a:lnTo>
                  <a:lnTo>
                    <a:pt x="194714" y="172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59544" y="1266800"/>
              <a:ext cx="136872" cy="186133"/>
            </a:xfrm>
            <a:custGeom>
              <a:avLst/>
              <a:gdLst/>
              <a:ahLst/>
              <a:cxnLst/>
              <a:rect l="0" t="0" r="0" b="0"/>
              <a:pathLst>
                <a:path w="136872" h="186133">
                  <a:moveTo>
                    <a:pt x="0" y="49262"/>
                  </a:moveTo>
                  <a:lnTo>
                    <a:pt x="0" y="107879"/>
                  </a:lnTo>
                  <a:lnTo>
                    <a:pt x="8333" y="167595"/>
                  </a:lnTo>
                  <a:lnTo>
                    <a:pt x="9554" y="184912"/>
                  </a:lnTo>
                  <a:lnTo>
                    <a:pt x="10443" y="126575"/>
                  </a:lnTo>
                  <a:lnTo>
                    <a:pt x="13632" y="70339"/>
                  </a:lnTo>
                  <a:lnTo>
                    <a:pt x="25179" y="14171"/>
                  </a:lnTo>
                  <a:lnTo>
                    <a:pt x="30824" y="5981"/>
                  </a:lnTo>
                  <a:lnTo>
                    <a:pt x="38098" y="1690"/>
                  </a:lnTo>
                  <a:lnTo>
                    <a:pt x="46455" y="0"/>
                  </a:lnTo>
                  <a:lnTo>
                    <a:pt x="54367" y="1213"/>
                  </a:lnTo>
                  <a:lnTo>
                    <a:pt x="69397" y="8799"/>
                  </a:lnTo>
                  <a:lnTo>
                    <a:pt x="91012" y="31814"/>
                  </a:lnTo>
                  <a:lnTo>
                    <a:pt x="106645" y="60860"/>
                  </a:lnTo>
                  <a:lnTo>
                    <a:pt x="122408" y="117757"/>
                  </a:lnTo>
                  <a:lnTo>
                    <a:pt x="133668" y="165910"/>
                  </a:lnTo>
                  <a:lnTo>
                    <a:pt x="136871" y="186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22798" y="1073906"/>
              <a:ext cx="189514" cy="410613"/>
            </a:xfrm>
            <a:custGeom>
              <a:avLst/>
              <a:gdLst/>
              <a:ahLst/>
              <a:cxnLst/>
              <a:rect l="0" t="0" r="0" b="0"/>
              <a:pathLst>
                <a:path w="189514" h="410613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10722" y="226613"/>
                  </a:lnTo>
                  <a:lnTo>
                    <a:pt x="17475" y="276675"/>
                  </a:lnTo>
                  <a:lnTo>
                    <a:pt x="20349" y="336105"/>
                  </a:lnTo>
                  <a:lnTo>
                    <a:pt x="25859" y="390402"/>
                  </a:lnTo>
                  <a:lnTo>
                    <a:pt x="23089" y="387780"/>
                  </a:lnTo>
                  <a:lnTo>
                    <a:pt x="18902" y="381352"/>
                  </a:lnTo>
                  <a:lnTo>
                    <a:pt x="13010" y="349950"/>
                  </a:lnTo>
                  <a:lnTo>
                    <a:pt x="19424" y="291351"/>
                  </a:lnTo>
                  <a:lnTo>
                    <a:pt x="29802" y="255952"/>
                  </a:lnTo>
                  <a:lnTo>
                    <a:pt x="40931" y="238149"/>
                  </a:lnTo>
                  <a:lnTo>
                    <a:pt x="56796" y="225557"/>
                  </a:lnTo>
                  <a:lnTo>
                    <a:pt x="65940" y="220561"/>
                  </a:lnTo>
                  <a:lnTo>
                    <a:pt x="85459" y="218130"/>
                  </a:lnTo>
                  <a:lnTo>
                    <a:pt x="104662" y="222119"/>
                  </a:lnTo>
                  <a:lnTo>
                    <a:pt x="120996" y="231691"/>
                  </a:lnTo>
                  <a:lnTo>
                    <a:pt x="143345" y="261412"/>
                  </a:lnTo>
                  <a:lnTo>
                    <a:pt x="167459" y="315618"/>
                  </a:lnTo>
                  <a:lnTo>
                    <a:pt x="175570" y="350490"/>
                  </a:lnTo>
                  <a:lnTo>
                    <a:pt x="189513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56846" y="1303764"/>
              <a:ext cx="239735" cy="175426"/>
            </a:xfrm>
            <a:custGeom>
              <a:avLst/>
              <a:gdLst/>
              <a:ahLst/>
              <a:cxnLst/>
              <a:rect l="0" t="0" r="0" b="0"/>
              <a:pathLst>
                <a:path w="239735" h="175426">
                  <a:moveTo>
                    <a:pt x="81807" y="107054"/>
                  </a:moveTo>
                  <a:lnTo>
                    <a:pt x="97448" y="89073"/>
                  </a:lnTo>
                  <a:lnTo>
                    <a:pt x="105526" y="72157"/>
                  </a:lnTo>
                  <a:lnTo>
                    <a:pt x="106777" y="52940"/>
                  </a:lnTo>
                  <a:lnTo>
                    <a:pt x="102263" y="33870"/>
                  </a:lnTo>
                  <a:lnTo>
                    <a:pt x="92458" y="17596"/>
                  </a:lnTo>
                  <a:lnTo>
                    <a:pt x="77182" y="5684"/>
                  </a:lnTo>
                  <a:lnTo>
                    <a:pt x="68195" y="869"/>
                  </a:lnTo>
                  <a:lnTo>
                    <a:pt x="58694" y="0"/>
                  </a:lnTo>
                  <a:lnTo>
                    <a:pt x="38779" y="5272"/>
                  </a:lnTo>
                  <a:lnTo>
                    <a:pt x="24469" y="18534"/>
                  </a:lnTo>
                  <a:lnTo>
                    <a:pt x="5750" y="55644"/>
                  </a:lnTo>
                  <a:lnTo>
                    <a:pt x="0" y="91951"/>
                  </a:lnTo>
                  <a:lnTo>
                    <a:pt x="3885" y="132345"/>
                  </a:lnTo>
                  <a:lnTo>
                    <a:pt x="12470" y="153780"/>
                  </a:lnTo>
                  <a:lnTo>
                    <a:pt x="18035" y="162771"/>
                  </a:lnTo>
                  <a:lnTo>
                    <a:pt x="26424" y="168765"/>
                  </a:lnTo>
                  <a:lnTo>
                    <a:pt x="48224" y="175425"/>
                  </a:lnTo>
                  <a:lnTo>
                    <a:pt x="58248" y="173692"/>
                  </a:lnTo>
                  <a:lnTo>
                    <a:pt x="75626" y="162407"/>
                  </a:lnTo>
                  <a:lnTo>
                    <a:pt x="98562" y="136323"/>
                  </a:lnTo>
                  <a:lnTo>
                    <a:pt x="114587" y="106368"/>
                  </a:lnTo>
                  <a:lnTo>
                    <a:pt x="122077" y="65758"/>
                  </a:lnTo>
                  <a:lnTo>
                    <a:pt x="138385" y="123974"/>
                  </a:lnTo>
                  <a:lnTo>
                    <a:pt x="163303" y="160959"/>
                  </a:lnTo>
                  <a:lnTo>
                    <a:pt x="173572" y="167557"/>
                  </a:lnTo>
                  <a:lnTo>
                    <a:pt x="200580" y="174889"/>
                  </a:lnTo>
                  <a:lnTo>
                    <a:pt x="219602" y="175027"/>
                  </a:lnTo>
                  <a:lnTo>
                    <a:pt x="239734" y="170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864995" y="1137077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3" y="159756"/>
                  </a:lnTo>
                  <a:lnTo>
                    <a:pt x="19465" y="208642"/>
                  </a:lnTo>
                  <a:lnTo>
                    <a:pt x="27978" y="263092"/>
                  </a:lnTo>
                  <a:lnTo>
                    <a:pt x="33992" y="318388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35401" y="1131470"/>
              <a:ext cx="145450" cy="342520"/>
            </a:xfrm>
            <a:custGeom>
              <a:avLst/>
              <a:gdLst/>
              <a:ahLst/>
              <a:cxnLst/>
              <a:rect l="0" t="0" r="0" b="0"/>
              <a:pathLst>
                <a:path w="145450" h="342520">
                  <a:moveTo>
                    <a:pt x="50692" y="342519"/>
                  </a:moveTo>
                  <a:lnTo>
                    <a:pt x="36038" y="287378"/>
                  </a:lnTo>
                  <a:lnTo>
                    <a:pt x="25942" y="238964"/>
                  </a:lnTo>
                  <a:lnTo>
                    <a:pt x="19287" y="178608"/>
                  </a:lnTo>
                  <a:lnTo>
                    <a:pt x="7920" y="124745"/>
                  </a:lnTo>
                  <a:lnTo>
                    <a:pt x="0" y="74374"/>
                  </a:lnTo>
                  <a:lnTo>
                    <a:pt x="4216" y="38851"/>
                  </a:lnTo>
                  <a:lnTo>
                    <a:pt x="12879" y="19992"/>
                  </a:lnTo>
                  <a:lnTo>
                    <a:pt x="18464" y="11688"/>
                  </a:lnTo>
                  <a:lnTo>
                    <a:pt x="26867" y="6151"/>
                  </a:lnTo>
                  <a:lnTo>
                    <a:pt x="48682" y="0"/>
                  </a:lnTo>
                  <a:lnTo>
                    <a:pt x="70855" y="3505"/>
                  </a:lnTo>
                  <a:lnTo>
                    <a:pt x="128603" y="26480"/>
                  </a:lnTo>
                  <a:lnTo>
                    <a:pt x="145449" y="37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91337" y="1347647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Oval 103"/>
          <p:cNvSpPr/>
          <p:nvPr/>
        </p:nvSpPr>
        <p:spPr>
          <a:xfrm>
            <a:off x="5072467" y="1924447"/>
            <a:ext cx="3521055" cy="352105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6832995" y="3663917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6" name="Straight Connector 105"/>
          <p:cNvCxnSpPr/>
          <p:nvPr/>
        </p:nvCxnSpPr>
        <p:spPr>
          <a:xfrm flipV="1">
            <a:off x="6864580" y="1958300"/>
            <a:ext cx="0" cy="1695088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6864580" y="3674445"/>
            <a:ext cx="473782" cy="168456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/>
          <p:cNvGrpSpPr/>
          <p:nvPr/>
        </p:nvGrpSpPr>
        <p:grpSpPr>
          <a:xfrm>
            <a:off x="7085679" y="2900205"/>
            <a:ext cx="1010737" cy="900583"/>
            <a:chOff x="7085679" y="2900205"/>
            <a:chExt cx="1010737" cy="900583"/>
          </a:xfrm>
        </p:grpSpPr>
        <p:sp>
          <p:nvSpPr>
            <p:cNvPr id="108" name="Freeform 107"/>
            <p:cNvSpPr/>
            <p:nvPr/>
          </p:nvSpPr>
          <p:spPr>
            <a:xfrm>
              <a:off x="7212021" y="3200663"/>
              <a:ext cx="73700" cy="231628"/>
            </a:xfrm>
            <a:custGeom>
              <a:avLst/>
              <a:gdLst/>
              <a:ahLst/>
              <a:cxnLst/>
              <a:rect l="0" t="0" r="0" b="0"/>
              <a:pathLst>
                <a:path w="73700" h="231628">
                  <a:moveTo>
                    <a:pt x="0" y="0"/>
                  </a:moveTo>
                  <a:lnTo>
                    <a:pt x="14654" y="58617"/>
                  </a:lnTo>
                  <a:lnTo>
                    <a:pt x="35433" y="112791"/>
                  </a:lnTo>
                  <a:lnTo>
                    <a:pt x="52016" y="165433"/>
                  </a:lnTo>
                  <a:lnTo>
                    <a:pt x="70525" y="222003"/>
                  </a:lnTo>
                  <a:lnTo>
                    <a:pt x="7369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85679" y="3039413"/>
              <a:ext cx="290735" cy="266536"/>
            </a:xfrm>
            <a:custGeom>
              <a:avLst/>
              <a:gdLst/>
              <a:ahLst/>
              <a:cxnLst/>
              <a:rect l="0" t="0" r="0" b="0"/>
              <a:pathLst>
                <a:path w="290735" h="266536">
                  <a:moveTo>
                    <a:pt x="0" y="266535"/>
                  </a:moveTo>
                  <a:lnTo>
                    <a:pt x="5588" y="204442"/>
                  </a:lnTo>
                  <a:lnTo>
                    <a:pt x="24450" y="150863"/>
                  </a:lnTo>
                  <a:lnTo>
                    <a:pt x="63469" y="90682"/>
                  </a:lnTo>
                  <a:lnTo>
                    <a:pt x="112321" y="38601"/>
                  </a:lnTo>
                  <a:lnTo>
                    <a:pt x="148788" y="18783"/>
                  </a:lnTo>
                  <a:lnTo>
                    <a:pt x="200225" y="0"/>
                  </a:lnTo>
                  <a:lnTo>
                    <a:pt x="221179" y="2236"/>
                  </a:lnTo>
                  <a:lnTo>
                    <a:pt x="241021" y="11028"/>
                  </a:lnTo>
                  <a:lnTo>
                    <a:pt x="280148" y="42480"/>
                  </a:lnTo>
                  <a:lnTo>
                    <a:pt x="288286" y="62449"/>
                  </a:lnTo>
                  <a:lnTo>
                    <a:pt x="290734" y="86923"/>
                  </a:lnTo>
                  <a:lnTo>
                    <a:pt x="282773" y="140762"/>
                  </a:lnTo>
                  <a:lnTo>
                    <a:pt x="270178" y="179356"/>
                  </a:lnTo>
                  <a:lnTo>
                    <a:pt x="244961" y="218249"/>
                  </a:lnTo>
                  <a:lnTo>
                    <a:pt x="208383" y="244203"/>
                  </a:lnTo>
                  <a:lnTo>
                    <a:pt x="200041" y="2560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91005" y="2958507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0" y="0"/>
                  </a:moveTo>
                  <a:lnTo>
                    <a:pt x="20244" y="58617"/>
                  </a:lnTo>
                  <a:lnTo>
                    <a:pt x="44664" y="118334"/>
                  </a:lnTo>
                  <a:lnTo>
                    <a:pt x="76375" y="179100"/>
                  </a:lnTo>
                  <a:lnTo>
                    <a:pt x="103283" y="240553"/>
                  </a:lnTo>
                  <a:lnTo>
                    <a:pt x="134957" y="299597"/>
                  </a:lnTo>
                  <a:lnTo>
                    <a:pt x="147399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76573" y="3070986"/>
              <a:ext cx="203987" cy="163522"/>
            </a:xfrm>
            <a:custGeom>
              <a:avLst/>
              <a:gdLst/>
              <a:ahLst/>
              <a:cxnLst/>
              <a:rect l="0" t="0" r="0" b="0"/>
              <a:pathLst>
                <a:path w="203987" h="163522">
                  <a:moveTo>
                    <a:pt x="130287" y="55977"/>
                  </a:moveTo>
                  <a:lnTo>
                    <a:pt x="120712" y="31931"/>
                  </a:lnTo>
                  <a:lnTo>
                    <a:pt x="110043" y="17604"/>
                  </a:lnTo>
                  <a:lnTo>
                    <a:pt x="85294" y="1974"/>
                  </a:lnTo>
                  <a:lnTo>
                    <a:pt x="65836" y="0"/>
                  </a:lnTo>
                  <a:lnTo>
                    <a:pt x="46660" y="4192"/>
                  </a:lnTo>
                  <a:lnTo>
                    <a:pt x="30338" y="13855"/>
                  </a:lnTo>
                  <a:lnTo>
                    <a:pt x="18405" y="29067"/>
                  </a:lnTo>
                  <a:lnTo>
                    <a:pt x="1212" y="67429"/>
                  </a:lnTo>
                  <a:lnTo>
                    <a:pt x="0" y="91093"/>
                  </a:lnTo>
                  <a:lnTo>
                    <a:pt x="4531" y="116038"/>
                  </a:lnTo>
                  <a:lnTo>
                    <a:pt x="14345" y="138823"/>
                  </a:lnTo>
                  <a:lnTo>
                    <a:pt x="29624" y="154409"/>
                  </a:lnTo>
                  <a:lnTo>
                    <a:pt x="38612" y="160203"/>
                  </a:lnTo>
                  <a:lnTo>
                    <a:pt x="57957" y="163521"/>
                  </a:lnTo>
                  <a:lnTo>
                    <a:pt x="68029" y="162768"/>
                  </a:lnTo>
                  <a:lnTo>
                    <a:pt x="85460" y="155692"/>
                  </a:lnTo>
                  <a:lnTo>
                    <a:pt x="93383" y="150530"/>
                  </a:lnTo>
                  <a:lnTo>
                    <a:pt x="105306" y="135436"/>
                  </a:lnTo>
                  <a:lnTo>
                    <a:pt x="122493" y="97149"/>
                  </a:lnTo>
                  <a:lnTo>
                    <a:pt x="129917" y="55575"/>
                  </a:lnTo>
                  <a:lnTo>
                    <a:pt x="132380" y="55709"/>
                  </a:lnTo>
                  <a:lnTo>
                    <a:pt x="140576" y="64047"/>
                  </a:lnTo>
                  <a:lnTo>
                    <a:pt x="155917" y="75552"/>
                  </a:lnTo>
                  <a:lnTo>
                    <a:pt x="174433" y="82225"/>
                  </a:lnTo>
                  <a:lnTo>
                    <a:pt x="203986" y="87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33202" y="3042735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7959" y="62258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780559" y="2969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896373" y="2900205"/>
              <a:ext cx="200043" cy="167752"/>
            </a:xfrm>
            <a:custGeom>
              <a:avLst/>
              <a:gdLst/>
              <a:ahLst/>
              <a:cxnLst/>
              <a:rect l="0" t="0" r="0" b="0"/>
              <a:pathLst>
                <a:path w="200043" h="167752">
                  <a:moveTo>
                    <a:pt x="0" y="100416"/>
                  </a:moveTo>
                  <a:lnTo>
                    <a:pt x="29308" y="135314"/>
                  </a:lnTo>
                  <a:lnTo>
                    <a:pt x="45650" y="167751"/>
                  </a:lnTo>
                  <a:lnTo>
                    <a:pt x="45641" y="166363"/>
                  </a:lnTo>
                  <a:lnTo>
                    <a:pt x="33003" y="123529"/>
                  </a:lnTo>
                  <a:lnTo>
                    <a:pt x="18227" y="96216"/>
                  </a:lnTo>
                  <a:lnTo>
                    <a:pt x="13979" y="60697"/>
                  </a:lnTo>
                  <a:lnTo>
                    <a:pt x="17132" y="38310"/>
                  </a:lnTo>
                  <a:lnTo>
                    <a:pt x="25552" y="19781"/>
                  </a:lnTo>
                  <a:lnTo>
                    <a:pt x="31073" y="11564"/>
                  </a:lnTo>
                  <a:lnTo>
                    <a:pt x="39432" y="6087"/>
                  </a:lnTo>
                  <a:lnTo>
                    <a:pt x="61199" y="0"/>
                  </a:lnTo>
                  <a:lnTo>
                    <a:pt x="94172" y="2163"/>
                  </a:lnTo>
                  <a:lnTo>
                    <a:pt x="112435" y="10345"/>
                  </a:lnTo>
                  <a:lnTo>
                    <a:pt x="143222" y="34661"/>
                  </a:lnTo>
                  <a:lnTo>
                    <a:pt x="185945" y="90585"/>
                  </a:lnTo>
                  <a:lnTo>
                    <a:pt x="200042" y="132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654218" y="3527046"/>
              <a:ext cx="84229" cy="273742"/>
            </a:xfrm>
            <a:custGeom>
              <a:avLst/>
              <a:gdLst/>
              <a:ahLst/>
              <a:cxnLst/>
              <a:rect l="0" t="0" r="0" b="0"/>
              <a:pathLst>
                <a:path w="84229" h="273742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37750" y="133601"/>
                  </a:lnTo>
                  <a:lnTo>
                    <a:pt x="56039" y="194672"/>
                  </a:lnTo>
                  <a:lnTo>
                    <a:pt x="78899" y="248858"/>
                  </a:lnTo>
                  <a:lnTo>
                    <a:pt x="8422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48933" y="3590217"/>
              <a:ext cx="126342" cy="196566"/>
            </a:xfrm>
            <a:custGeom>
              <a:avLst/>
              <a:gdLst/>
              <a:ahLst/>
              <a:cxnLst/>
              <a:rect l="0" t="0" r="0" b="0"/>
              <a:pathLst>
                <a:path w="126342" h="196566">
                  <a:moveTo>
                    <a:pt x="126341" y="105285"/>
                  </a:moveTo>
                  <a:lnTo>
                    <a:pt x="63008" y="168618"/>
                  </a:lnTo>
                  <a:lnTo>
                    <a:pt x="35062" y="196565"/>
                  </a:lnTo>
                  <a:lnTo>
                    <a:pt x="29223" y="196554"/>
                  </a:lnTo>
                  <a:lnTo>
                    <a:pt x="24162" y="191867"/>
                  </a:lnTo>
                  <a:lnTo>
                    <a:pt x="19617" y="184063"/>
                  </a:lnTo>
                  <a:lnTo>
                    <a:pt x="13221" y="150724"/>
                  </a:lnTo>
                  <a:lnTo>
                    <a:pt x="11060" y="90301"/>
                  </a:lnTo>
                  <a:lnTo>
                    <a:pt x="7514" y="352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37798" y="3400704"/>
              <a:ext cx="271513" cy="336913"/>
            </a:xfrm>
            <a:custGeom>
              <a:avLst/>
              <a:gdLst/>
              <a:ahLst/>
              <a:cxnLst/>
              <a:rect l="0" t="0" r="0" b="0"/>
              <a:pathLst>
                <a:path w="271513" h="336913">
                  <a:moveTo>
                    <a:pt x="169103" y="0"/>
                  </a:moveTo>
                  <a:lnTo>
                    <a:pt x="116398" y="19129"/>
                  </a:lnTo>
                  <a:lnTo>
                    <a:pt x="60901" y="63469"/>
                  </a:lnTo>
                  <a:lnTo>
                    <a:pt x="4603" y="112322"/>
                  </a:lnTo>
                  <a:lnTo>
                    <a:pt x="945" y="120505"/>
                  </a:lnTo>
                  <a:lnTo>
                    <a:pt x="0" y="138956"/>
                  </a:lnTo>
                  <a:lnTo>
                    <a:pt x="24310" y="200225"/>
                  </a:lnTo>
                  <a:lnTo>
                    <a:pt x="41064" y="226092"/>
                  </a:lnTo>
                  <a:lnTo>
                    <a:pt x="46309" y="227937"/>
                  </a:lnTo>
                  <a:lnTo>
                    <a:pt x="50976" y="225658"/>
                  </a:lnTo>
                  <a:lnTo>
                    <a:pt x="59281" y="213766"/>
                  </a:lnTo>
                  <a:lnTo>
                    <a:pt x="89681" y="158454"/>
                  </a:lnTo>
                  <a:lnTo>
                    <a:pt x="119837" y="127139"/>
                  </a:lnTo>
                  <a:lnTo>
                    <a:pt x="149047" y="108641"/>
                  </a:lnTo>
                  <a:lnTo>
                    <a:pt x="159242" y="104013"/>
                  </a:lnTo>
                  <a:lnTo>
                    <a:pt x="179929" y="101990"/>
                  </a:lnTo>
                  <a:lnTo>
                    <a:pt x="221804" y="110224"/>
                  </a:lnTo>
                  <a:lnTo>
                    <a:pt x="239709" y="122688"/>
                  </a:lnTo>
                  <a:lnTo>
                    <a:pt x="254296" y="141096"/>
                  </a:lnTo>
                  <a:lnTo>
                    <a:pt x="267915" y="178937"/>
                  </a:lnTo>
                  <a:lnTo>
                    <a:pt x="271512" y="210159"/>
                  </a:lnTo>
                  <a:lnTo>
                    <a:pt x="266870" y="237294"/>
                  </a:lnTo>
                  <a:lnTo>
                    <a:pt x="251104" y="269181"/>
                  </a:lnTo>
                  <a:lnTo>
                    <a:pt x="224815" y="300916"/>
                  </a:lnTo>
                  <a:lnTo>
                    <a:pt x="16910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6954536" y="2076247"/>
            <a:ext cx="1545691" cy="3196331"/>
          </a:xfrm>
          <a:custGeom>
            <a:avLst/>
            <a:gdLst/>
            <a:ahLst/>
            <a:cxnLst/>
            <a:rect l="0" t="0" r="0" b="0"/>
            <a:pathLst>
              <a:path w="1545691" h="3196331">
                <a:moveTo>
                  <a:pt x="1015537" y="576934"/>
                </a:moveTo>
                <a:lnTo>
                  <a:pt x="966606" y="588387"/>
                </a:lnTo>
                <a:lnTo>
                  <a:pt x="913064" y="601683"/>
                </a:lnTo>
                <a:lnTo>
                  <a:pt x="854860" y="619072"/>
                </a:lnTo>
                <a:lnTo>
                  <a:pt x="800914" y="633091"/>
                </a:lnTo>
                <a:lnTo>
                  <a:pt x="744028" y="655530"/>
                </a:lnTo>
                <a:lnTo>
                  <a:pt x="680798" y="679374"/>
                </a:lnTo>
                <a:lnTo>
                  <a:pt x="637154" y="698144"/>
                </a:lnTo>
                <a:lnTo>
                  <a:pt x="574896" y="730338"/>
                </a:lnTo>
                <a:lnTo>
                  <a:pt x="523628" y="752109"/>
                </a:lnTo>
                <a:lnTo>
                  <a:pt x="471392" y="767788"/>
                </a:lnTo>
                <a:lnTo>
                  <a:pt x="415811" y="791972"/>
                </a:lnTo>
                <a:lnTo>
                  <a:pt x="354053" y="819279"/>
                </a:lnTo>
                <a:lnTo>
                  <a:pt x="296447" y="841614"/>
                </a:lnTo>
                <a:lnTo>
                  <a:pt x="237400" y="860934"/>
                </a:lnTo>
                <a:lnTo>
                  <a:pt x="188917" y="875188"/>
                </a:lnTo>
                <a:lnTo>
                  <a:pt x="182527" y="872866"/>
                </a:lnTo>
                <a:lnTo>
                  <a:pt x="180607" y="866639"/>
                </a:lnTo>
                <a:lnTo>
                  <a:pt x="181667" y="857808"/>
                </a:lnTo>
                <a:lnTo>
                  <a:pt x="189083" y="841757"/>
                </a:lnTo>
                <a:lnTo>
                  <a:pt x="194336" y="834201"/>
                </a:lnTo>
                <a:lnTo>
                  <a:pt x="209532" y="822686"/>
                </a:lnTo>
                <a:lnTo>
                  <a:pt x="265305" y="786895"/>
                </a:lnTo>
                <a:lnTo>
                  <a:pt x="283188" y="774365"/>
                </a:lnTo>
                <a:lnTo>
                  <a:pt x="346295" y="747400"/>
                </a:lnTo>
                <a:lnTo>
                  <a:pt x="401586" y="720527"/>
                </a:lnTo>
                <a:lnTo>
                  <a:pt x="457568" y="695809"/>
                </a:lnTo>
                <a:lnTo>
                  <a:pt x="513687" y="673725"/>
                </a:lnTo>
                <a:lnTo>
                  <a:pt x="577067" y="646833"/>
                </a:lnTo>
                <a:lnTo>
                  <a:pt x="638980" y="622110"/>
                </a:lnTo>
                <a:lnTo>
                  <a:pt x="689884" y="606307"/>
                </a:lnTo>
                <a:lnTo>
                  <a:pt x="738893" y="586807"/>
                </a:lnTo>
                <a:lnTo>
                  <a:pt x="786169" y="569331"/>
                </a:lnTo>
                <a:lnTo>
                  <a:pt x="848956" y="547356"/>
                </a:lnTo>
                <a:lnTo>
                  <a:pt x="912231" y="525018"/>
                </a:lnTo>
                <a:lnTo>
                  <a:pt x="972297" y="506840"/>
                </a:lnTo>
                <a:lnTo>
                  <a:pt x="1031505" y="489209"/>
                </a:lnTo>
                <a:lnTo>
                  <a:pt x="1036711" y="485695"/>
                </a:lnTo>
                <a:lnTo>
                  <a:pt x="1036672" y="482183"/>
                </a:lnTo>
                <a:lnTo>
                  <a:pt x="1033136" y="478672"/>
                </a:lnTo>
                <a:lnTo>
                  <a:pt x="979369" y="480272"/>
                </a:lnTo>
                <a:lnTo>
                  <a:pt x="921261" y="484921"/>
                </a:lnTo>
                <a:lnTo>
                  <a:pt x="859134" y="496757"/>
                </a:lnTo>
                <a:lnTo>
                  <a:pt x="807888" y="506905"/>
                </a:lnTo>
                <a:lnTo>
                  <a:pt x="755660" y="522909"/>
                </a:lnTo>
                <a:lnTo>
                  <a:pt x="703139" y="542469"/>
                </a:lnTo>
                <a:lnTo>
                  <a:pt x="644944" y="557493"/>
                </a:lnTo>
                <a:lnTo>
                  <a:pt x="588836" y="574943"/>
                </a:lnTo>
                <a:lnTo>
                  <a:pt x="529578" y="594932"/>
                </a:lnTo>
                <a:lnTo>
                  <a:pt x="473156" y="615672"/>
                </a:lnTo>
                <a:lnTo>
                  <a:pt x="419393" y="636635"/>
                </a:lnTo>
                <a:lnTo>
                  <a:pt x="366418" y="652075"/>
                </a:lnTo>
                <a:lnTo>
                  <a:pt x="313678" y="669648"/>
                </a:lnTo>
                <a:lnTo>
                  <a:pt x="253030" y="688141"/>
                </a:lnTo>
                <a:lnTo>
                  <a:pt x="195113" y="706641"/>
                </a:lnTo>
                <a:lnTo>
                  <a:pt x="152358" y="718455"/>
                </a:lnTo>
                <a:lnTo>
                  <a:pt x="131212" y="716651"/>
                </a:lnTo>
                <a:lnTo>
                  <a:pt x="126510" y="713363"/>
                </a:lnTo>
                <a:lnTo>
                  <a:pt x="125715" y="708831"/>
                </a:lnTo>
                <a:lnTo>
                  <a:pt x="127524" y="703469"/>
                </a:lnTo>
                <a:lnTo>
                  <a:pt x="146838" y="679157"/>
                </a:lnTo>
                <a:lnTo>
                  <a:pt x="205295" y="633433"/>
                </a:lnTo>
                <a:lnTo>
                  <a:pt x="255451" y="605079"/>
                </a:lnTo>
                <a:lnTo>
                  <a:pt x="310419" y="576948"/>
                </a:lnTo>
                <a:lnTo>
                  <a:pt x="371926" y="548860"/>
                </a:lnTo>
                <a:lnTo>
                  <a:pt x="423064" y="527802"/>
                </a:lnTo>
                <a:lnTo>
                  <a:pt x="475261" y="506744"/>
                </a:lnTo>
                <a:lnTo>
                  <a:pt x="527771" y="491276"/>
                </a:lnTo>
                <a:lnTo>
                  <a:pt x="580375" y="473695"/>
                </a:lnTo>
                <a:lnTo>
                  <a:pt x="633006" y="459257"/>
                </a:lnTo>
                <a:lnTo>
                  <a:pt x="685645" y="447570"/>
                </a:lnTo>
                <a:lnTo>
                  <a:pt x="747428" y="433141"/>
                </a:lnTo>
                <a:lnTo>
                  <a:pt x="807812" y="419026"/>
                </a:lnTo>
                <a:lnTo>
                  <a:pt x="829628" y="414336"/>
                </a:lnTo>
                <a:lnTo>
                  <a:pt x="773110" y="426848"/>
                </a:lnTo>
                <a:lnTo>
                  <a:pt x="711889" y="437106"/>
                </a:lnTo>
                <a:lnTo>
                  <a:pt x="665474" y="445426"/>
                </a:lnTo>
                <a:lnTo>
                  <a:pt x="614677" y="456470"/>
                </a:lnTo>
                <a:lnTo>
                  <a:pt x="562581" y="462862"/>
                </a:lnTo>
                <a:lnTo>
                  <a:pt x="513220" y="472165"/>
                </a:lnTo>
                <a:lnTo>
                  <a:pt x="465839" y="482330"/>
                </a:lnTo>
                <a:lnTo>
                  <a:pt x="403016" y="496246"/>
                </a:lnTo>
                <a:lnTo>
                  <a:pt x="345547" y="509090"/>
                </a:lnTo>
                <a:lnTo>
                  <a:pt x="292254" y="515959"/>
                </a:lnTo>
                <a:lnTo>
                  <a:pt x="236406" y="522646"/>
                </a:lnTo>
                <a:lnTo>
                  <a:pt x="191837" y="523804"/>
                </a:lnTo>
                <a:lnTo>
                  <a:pt x="184474" y="519287"/>
                </a:lnTo>
                <a:lnTo>
                  <a:pt x="181905" y="511596"/>
                </a:lnTo>
                <a:lnTo>
                  <a:pt x="182532" y="501790"/>
                </a:lnTo>
                <a:lnTo>
                  <a:pt x="188799" y="492913"/>
                </a:lnTo>
                <a:lnTo>
                  <a:pt x="245768" y="454591"/>
                </a:lnTo>
                <a:lnTo>
                  <a:pt x="302562" y="419071"/>
                </a:lnTo>
                <a:lnTo>
                  <a:pt x="356336" y="396532"/>
                </a:lnTo>
                <a:lnTo>
                  <a:pt x="417684" y="368835"/>
                </a:lnTo>
                <a:lnTo>
                  <a:pt x="472013" y="352814"/>
                </a:lnTo>
                <a:lnTo>
                  <a:pt x="526635" y="331149"/>
                </a:lnTo>
                <a:lnTo>
                  <a:pt x="581791" y="314391"/>
                </a:lnTo>
                <a:lnTo>
                  <a:pt x="642469" y="299816"/>
                </a:lnTo>
                <a:lnTo>
                  <a:pt x="646332" y="296262"/>
                </a:lnTo>
                <a:lnTo>
                  <a:pt x="644228" y="292723"/>
                </a:lnTo>
                <a:lnTo>
                  <a:pt x="638146" y="289194"/>
                </a:lnTo>
                <a:lnTo>
                  <a:pt x="590461" y="284227"/>
                </a:lnTo>
                <a:lnTo>
                  <a:pt x="541238" y="282756"/>
                </a:lnTo>
                <a:lnTo>
                  <a:pt x="481514" y="289494"/>
                </a:lnTo>
                <a:lnTo>
                  <a:pt x="432918" y="292895"/>
                </a:lnTo>
                <a:lnTo>
                  <a:pt x="370863" y="300812"/>
                </a:lnTo>
                <a:lnTo>
                  <a:pt x="308216" y="308312"/>
                </a:lnTo>
                <a:lnTo>
                  <a:pt x="259388" y="312119"/>
                </a:lnTo>
                <a:lnTo>
                  <a:pt x="196698" y="313247"/>
                </a:lnTo>
                <a:lnTo>
                  <a:pt x="143027" y="313581"/>
                </a:lnTo>
                <a:lnTo>
                  <a:pt x="134387" y="307778"/>
                </a:lnTo>
                <a:lnTo>
                  <a:pt x="130966" y="298061"/>
                </a:lnTo>
                <a:lnTo>
                  <a:pt x="131025" y="285734"/>
                </a:lnTo>
                <a:lnTo>
                  <a:pt x="143569" y="262678"/>
                </a:lnTo>
                <a:lnTo>
                  <a:pt x="163572" y="243072"/>
                </a:lnTo>
                <a:lnTo>
                  <a:pt x="195733" y="225458"/>
                </a:lnTo>
                <a:lnTo>
                  <a:pt x="247929" y="205906"/>
                </a:lnTo>
                <a:lnTo>
                  <a:pt x="303300" y="185450"/>
                </a:lnTo>
                <a:lnTo>
                  <a:pt x="358128" y="170144"/>
                </a:lnTo>
                <a:lnTo>
                  <a:pt x="414801" y="152326"/>
                </a:lnTo>
                <a:lnTo>
                  <a:pt x="452405" y="141768"/>
                </a:lnTo>
                <a:lnTo>
                  <a:pt x="457622" y="138255"/>
                </a:lnTo>
                <a:lnTo>
                  <a:pt x="457590" y="134742"/>
                </a:lnTo>
                <a:lnTo>
                  <a:pt x="454059" y="131231"/>
                </a:lnTo>
                <a:lnTo>
                  <a:pt x="400299" y="125596"/>
                </a:lnTo>
                <a:lnTo>
                  <a:pt x="342193" y="127602"/>
                </a:lnTo>
                <a:lnTo>
                  <a:pt x="285656" y="133328"/>
                </a:lnTo>
                <a:lnTo>
                  <a:pt x="229427" y="141694"/>
                </a:lnTo>
                <a:lnTo>
                  <a:pt x="176380" y="147680"/>
                </a:lnTo>
                <a:lnTo>
                  <a:pt x="114992" y="154191"/>
                </a:lnTo>
                <a:lnTo>
                  <a:pt x="72545" y="149730"/>
                </a:lnTo>
                <a:lnTo>
                  <a:pt x="66341" y="145902"/>
                </a:lnTo>
                <a:lnTo>
                  <a:pt x="64544" y="141011"/>
                </a:lnTo>
                <a:lnTo>
                  <a:pt x="65687" y="135410"/>
                </a:lnTo>
                <a:lnTo>
                  <a:pt x="78473" y="116349"/>
                </a:lnTo>
                <a:lnTo>
                  <a:pt x="126630" y="90117"/>
                </a:lnTo>
                <a:lnTo>
                  <a:pt x="183191" y="68651"/>
                </a:lnTo>
                <a:lnTo>
                  <a:pt x="244682" y="50587"/>
                </a:lnTo>
                <a:lnTo>
                  <a:pt x="301638" y="32972"/>
                </a:lnTo>
                <a:lnTo>
                  <a:pt x="336208" y="24776"/>
                </a:lnTo>
                <a:lnTo>
                  <a:pt x="276055" y="30057"/>
                </a:lnTo>
                <a:lnTo>
                  <a:pt x="217493" y="37690"/>
                </a:lnTo>
                <a:lnTo>
                  <a:pt x="154006" y="50750"/>
                </a:lnTo>
                <a:lnTo>
                  <a:pt x="104381" y="61109"/>
                </a:lnTo>
                <a:lnTo>
                  <a:pt x="51464" y="71587"/>
                </a:lnTo>
                <a:lnTo>
                  <a:pt x="29050" y="76255"/>
                </a:lnTo>
                <a:lnTo>
                  <a:pt x="27986" y="75862"/>
                </a:lnTo>
                <a:lnTo>
                  <a:pt x="30786" y="74430"/>
                </a:lnTo>
                <a:lnTo>
                  <a:pt x="78477" y="72132"/>
                </a:lnTo>
                <a:lnTo>
                  <a:pt x="133085" y="71734"/>
                </a:lnTo>
                <a:lnTo>
                  <a:pt x="186830" y="72785"/>
                </a:lnTo>
                <a:lnTo>
                  <a:pt x="237459" y="79986"/>
                </a:lnTo>
                <a:lnTo>
                  <a:pt x="263793" y="86227"/>
                </a:lnTo>
                <a:lnTo>
                  <a:pt x="269878" y="91868"/>
                </a:lnTo>
                <a:lnTo>
                  <a:pt x="271597" y="99139"/>
                </a:lnTo>
                <a:lnTo>
                  <a:pt x="270402" y="107495"/>
                </a:lnTo>
                <a:lnTo>
                  <a:pt x="259717" y="123020"/>
                </a:lnTo>
                <a:lnTo>
                  <a:pt x="243269" y="136548"/>
                </a:lnTo>
                <a:lnTo>
                  <a:pt x="183461" y="163526"/>
                </a:lnTo>
                <a:lnTo>
                  <a:pt x="125510" y="194954"/>
                </a:lnTo>
                <a:lnTo>
                  <a:pt x="90479" y="215620"/>
                </a:lnTo>
                <a:lnTo>
                  <a:pt x="84146" y="223754"/>
                </a:lnTo>
                <a:lnTo>
                  <a:pt x="81094" y="232686"/>
                </a:lnTo>
                <a:lnTo>
                  <a:pt x="80229" y="242151"/>
                </a:lnTo>
                <a:lnTo>
                  <a:pt x="83163" y="249630"/>
                </a:lnTo>
                <a:lnTo>
                  <a:pt x="95780" y="261060"/>
                </a:lnTo>
                <a:lnTo>
                  <a:pt x="149287" y="270694"/>
                </a:lnTo>
                <a:lnTo>
                  <a:pt x="197870" y="279396"/>
                </a:lnTo>
                <a:lnTo>
                  <a:pt x="240081" y="290553"/>
                </a:lnTo>
                <a:lnTo>
                  <a:pt x="259887" y="301865"/>
                </a:lnTo>
                <a:lnTo>
                  <a:pt x="264936" y="310496"/>
                </a:lnTo>
                <a:lnTo>
                  <a:pt x="267425" y="332565"/>
                </a:lnTo>
                <a:lnTo>
                  <a:pt x="264112" y="342661"/>
                </a:lnTo>
                <a:lnTo>
                  <a:pt x="229589" y="383101"/>
                </a:lnTo>
                <a:lnTo>
                  <a:pt x="174551" y="422019"/>
                </a:lnTo>
                <a:lnTo>
                  <a:pt x="136987" y="456126"/>
                </a:lnTo>
                <a:lnTo>
                  <a:pt x="132700" y="464810"/>
                </a:lnTo>
                <a:lnTo>
                  <a:pt x="131055" y="483817"/>
                </a:lnTo>
                <a:lnTo>
                  <a:pt x="136933" y="491459"/>
                </a:lnTo>
                <a:lnTo>
                  <a:pt x="159063" y="503070"/>
                </a:lnTo>
                <a:lnTo>
                  <a:pt x="211354" y="512821"/>
                </a:lnTo>
                <a:lnTo>
                  <a:pt x="245766" y="522712"/>
                </a:lnTo>
                <a:lnTo>
                  <a:pt x="267484" y="533728"/>
                </a:lnTo>
                <a:lnTo>
                  <a:pt x="273510" y="543451"/>
                </a:lnTo>
                <a:lnTo>
                  <a:pt x="277085" y="569851"/>
                </a:lnTo>
                <a:lnTo>
                  <a:pt x="272891" y="581571"/>
                </a:lnTo>
                <a:lnTo>
                  <a:pt x="255754" y="600832"/>
                </a:lnTo>
                <a:lnTo>
                  <a:pt x="199751" y="637692"/>
                </a:lnTo>
                <a:lnTo>
                  <a:pt x="143196" y="680168"/>
                </a:lnTo>
                <a:lnTo>
                  <a:pt x="132160" y="687871"/>
                </a:lnTo>
                <a:lnTo>
                  <a:pt x="125972" y="696515"/>
                </a:lnTo>
                <a:lnTo>
                  <a:pt x="123016" y="705788"/>
                </a:lnTo>
                <a:lnTo>
                  <a:pt x="122215" y="715479"/>
                </a:lnTo>
                <a:lnTo>
                  <a:pt x="127530" y="721940"/>
                </a:lnTo>
                <a:lnTo>
                  <a:pt x="149035" y="729118"/>
                </a:lnTo>
                <a:lnTo>
                  <a:pt x="200924" y="734897"/>
                </a:lnTo>
                <a:lnTo>
                  <a:pt x="224158" y="739946"/>
                </a:lnTo>
                <a:lnTo>
                  <a:pt x="230588" y="745270"/>
                </a:lnTo>
                <a:lnTo>
                  <a:pt x="233704" y="752329"/>
                </a:lnTo>
                <a:lnTo>
                  <a:pt x="234612" y="760545"/>
                </a:lnTo>
                <a:lnTo>
                  <a:pt x="229382" y="775912"/>
                </a:lnTo>
                <a:lnTo>
                  <a:pt x="216919" y="791711"/>
                </a:lnTo>
                <a:lnTo>
                  <a:pt x="157574" y="835111"/>
                </a:lnTo>
                <a:lnTo>
                  <a:pt x="105081" y="865581"/>
                </a:lnTo>
                <a:lnTo>
                  <a:pt x="86024" y="884206"/>
                </a:lnTo>
                <a:lnTo>
                  <a:pt x="83516" y="891746"/>
                </a:lnTo>
                <a:lnTo>
                  <a:pt x="85353" y="897943"/>
                </a:lnTo>
                <a:lnTo>
                  <a:pt x="90088" y="903244"/>
                </a:lnTo>
                <a:lnTo>
                  <a:pt x="107826" y="909134"/>
                </a:lnTo>
                <a:lnTo>
                  <a:pt x="151753" y="918505"/>
                </a:lnTo>
                <a:lnTo>
                  <a:pt x="157751" y="923971"/>
                </a:lnTo>
                <a:lnTo>
                  <a:pt x="160580" y="931124"/>
                </a:lnTo>
                <a:lnTo>
                  <a:pt x="161296" y="939403"/>
                </a:lnTo>
                <a:lnTo>
                  <a:pt x="155853" y="954840"/>
                </a:lnTo>
                <a:lnTo>
                  <a:pt x="151125" y="962232"/>
                </a:lnTo>
                <a:lnTo>
                  <a:pt x="133394" y="973566"/>
                </a:lnTo>
                <a:lnTo>
                  <a:pt x="103344" y="989642"/>
                </a:lnTo>
                <a:lnTo>
                  <a:pt x="41581" y="1036801"/>
                </a:lnTo>
                <a:lnTo>
                  <a:pt x="39849" y="1042609"/>
                </a:lnTo>
                <a:lnTo>
                  <a:pt x="42205" y="1047651"/>
                </a:lnTo>
                <a:lnTo>
                  <a:pt x="47284" y="1052183"/>
                </a:lnTo>
                <a:lnTo>
                  <a:pt x="65406" y="1057217"/>
                </a:lnTo>
                <a:lnTo>
                  <a:pt x="86719" y="1061795"/>
                </a:lnTo>
                <a:lnTo>
                  <a:pt x="103989" y="1071628"/>
                </a:lnTo>
                <a:lnTo>
                  <a:pt x="106022" y="1078695"/>
                </a:lnTo>
                <a:lnTo>
                  <a:pt x="103867" y="1086917"/>
                </a:lnTo>
                <a:lnTo>
                  <a:pt x="75192" y="1125327"/>
                </a:lnTo>
                <a:lnTo>
                  <a:pt x="45935" y="1150682"/>
                </a:lnTo>
                <a:lnTo>
                  <a:pt x="41582" y="1158304"/>
                </a:lnTo>
                <a:lnTo>
                  <a:pt x="41020" y="1165726"/>
                </a:lnTo>
                <a:lnTo>
                  <a:pt x="42984" y="1173013"/>
                </a:lnTo>
                <a:lnTo>
                  <a:pt x="47804" y="1179041"/>
                </a:lnTo>
                <a:lnTo>
                  <a:pt x="62518" y="1188858"/>
                </a:lnTo>
                <a:lnTo>
                  <a:pt x="96122" y="1200961"/>
                </a:lnTo>
                <a:lnTo>
                  <a:pt x="103116" y="1207032"/>
                </a:lnTo>
                <a:lnTo>
                  <a:pt x="106609" y="1214588"/>
                </a:lnTo>
                <a:lnTo>
                  <a:pt x="107768" y="1223135"/>
                </a:lnTo>
                <a:lnTo>
                  <a:pt x="105031" y="1231173"/>
                </a:lnTo>
                <a:lnTo>
                  <a:pt x="50432" y="1289283"/>
                </a:lnTo>
                <a:lnTo>
                  <a:pt x="48090" y="1296328"/>
                </a:lnTo>
                <a:lnTo>
                  <a:pt x="48868" y="1303365"/>
                </a:lnTo>
                <a:lnTo>
                  <a:pt x="51727" y="1310396"/>
                </a:lnTo>
                <a:lnTo>
                  <a:pt x="57142" y="1313913"/>
                </a:lnTo>
                <a:lnTo>
                  <a:pt x="118219" y="1315251"/>
                </a:lnTo>
                <a:lnTo>
                  <a:pt x="140607" y="1319586"/>
                </a:lnTo>
                <a:lnTo>
                  <a:pt x="146811" y="1325889"/>
                </a:lnTo>
                <a:lnTo>
                  <a:pt x="149777" y="1334771"/>
                </a:lnTo>
                <a:lnTo>
                  <a:pt x="150584" y="1345371"/>
                </a:lnTo>
                <a:lnTo>
                  <a:pt x="142123" y="1366508"/>
                </a:lnTo>
                <a:lnTo>
                  <a:pt x="114509" y="1398138"/>
                </a:lnTo>
                <a:lnTo>
                  <a:pt x="59195" y="1442391"/>
                </a:lnTo>
                <a:lnTo>
                  <a:pt x="42234" y="1457201"/>
                </a:lnTo>
                <a:lnTo>
                  <a:pt x="41454" y="1463256"/>
                </a:lnTo>
                <a:lnTo>
                  <a:pt x="45614" y="1468462"/>
                </a:lnTo>
                <a:lnTo>
                  <a:pt x="53066" y="1473103"/>
                </a:lnTo>
                <a:lnTo>
                  <a:pt x="70706" y="1475140"/>
                </a:lnTo>
                <a:lnTo>
                  <a:pt x="121804" y="1472504"/>
                </a:lnTo>
                <a:lnTo>
                  <a:pt x="179817" y="1473154"/>
                </a:lnTo>
                <a:lnTo>
                  <a:pt x="236337" y="1483334"/>
                </a:lnTo>
                <a:lnTo>
                  <a:pt x="250405" y="1486527"/>
                </a:lnTo>
                <a:lnTo>
                  <a:pt x="258614" y="1493335"/>
                </a:lnTo>
                <a:lnTo>
                  <a:pt x="262918" y="1502553"/>
                </a:lnTo>
                <a:lnTo>
                  <a:pt x="264616" y="1513378"/>
                </a:lnTo>
                <a:lnTo>
                  <a:pt x="261069" y="1524104"/>
                </a:lnTo>
                <a:lnTo>
                  <a:pt x="220276" y="1571500"/>
                </a:lnTo>
                <a:lnTo>
                  <a:pt x="159106" y="1629876"/>
                </a:lnTo>
                <a:lnTo>
                  <a:pt x="104019" y="1673527"/>
                </a:lnTo>
                <a:lnTo>
                  <a:pt x="74883" y="1698377"/>
                </a:lnTo>
                <a:lnTo>
                  <a:pt x="72580" y="1704758"/>
                </a:lnTo>
                <a:lnTo>
                  <a:pt x="74553" y="1710183"/>
                </a:lnTo>
                <a:lnTo>
                  <a:pt x="79378" y="1714968"/>
                </a:lnTo>
                <a:lnTo>
                  <a:pt x="97218" y="1720286"/>
                </a:lnTo>
                <a:lnTo>
                  <a:pt x="120744" y="1721480"/>
                </a:lnTo>
                <a:lnTo>
                  <a:pt x="182184" y="1709637"/>
                </a:lnTo>
                <a:lnTo>
                  <a:pt x="240054" y="1705869"/>
                </a:lnTo>
                <a:lnTo>
                  <a:pt x="264945" y="1709613"/>
                </a:lnTo>
                <a:lnTo>
                  <a:pt x="284587" y="1718296"/>
                </a:lnTo>
                <a:lnTo>
                  <a:pt x="293100" y="1723887"/>
                </a:lnTo>
                <a:lnTo>
                  <a:pt x="297606" y="1731124"/>
                </a:lnTo>
                <a:lnTo>
                  <a:pt x="299493" y="1748523"/>
                </a:lnTo>
                <a:lnTo>
                  <a:pt x="293313" y="1764835"/>
                </a:lnTo>
                <a:lnTo>
                  <a:pt x="243201" y="1823905"/>
                </a:lnTo>
                <a:lnTo>
                  <a:pt x="221147" y="1849908"/>
                </a:lnTo>
                <a:lnTo>
                  <a:pt x="163481" y="1893897"/>
                </a:lnTo>
                <a:lnTo>
                  <a:pt x="147075" y="1909384"/>
                </a:lnTo>
                <a:lnTo>
                  <a:pt x="146443" y="1914450"/>
                </a:lnTo>
                <a:lnTo>
                  <a:pt x="150702" y="1917827"/>
                </a:lnTo>
                <a:lnTo>
                  <a:pt x="158220" y="1920079"/>
                </a:lnTo>
                <a:lnTo>
                  <a:pt x="212314" y="1915287"/>
                </a:lnTo>
                <a:lnTo>
                  <a:pt x="262168" y="1906360"/>
                </a:lnTo>
                <a:lnTo>
                  <a:pt x="312814" y="1897476"/>
                </a:lnTo>
                <a:lnTo>
                  <a:pt x="343296" y="1894987"/>
                </a:lnTo>
                <a:lnTo>
                  <a:pt x="366203" y="1900120"/>
                </a:lnTo>
                <a:lnTo>
                  <a:pt x="375587" y="1904764"/>
                </a:lnTo>
                <a:lnTo>
                  <a:pt x="380673" y="1911370"/>
                </a:lnTo>
                <a:lnTo>
                  <a:pt x="382894" y="1919284"/>
                </a:lnTo>
                <a:lnTo>
                  <a:pt x="383205" y="1928069"/>
                </a:lnTo>
                <a:lnTo>
                  <a:pt x="371072" y="1950308"/>
                </a:lnTo>
                <a:lnTo>
                  <a:pt x="309931" y="2010491"/>
                </a:lnTo>
                <a:lnTo>
                  <a:pt x="250059" y="2060676"/>
                </a:lnTo>
                <a:lnTo>
                  <a:pt x="189538" y="2114065"/>
                </a:lnTo>
                <a:lnTo>
                  <a:pt x="191130" y="2115244"/>
                </a:lnTo>
                <a:lnTo>
                  <a:pt x="195701" y="2114861"/>
                </a:lnTo>
                <a:lnTo>
                  <a:pt x="254663" y="2086076"/>
                </a:lnTo>
                <a:lnTo>
                  <a:pt x="309756" y="2058196"/>
                </a:lnTo>
                <a:lnTo>
                  <a:pt x="362720" y="2037381"/>
                </a:lnTo>
                <a:lnTo>
                  <a:pt x="424764" y="2019403"/>
                </a:lnTo>
                <a:lnTo>
                  <a:pt x="475115" y="2011948"/>
                </a:lnTo>
                <a:lnTo>
                  <a:pt x="490309" y="2010902"/>
                </a:lnTo>
                <a:lnTo>
                  <a:pt x="501608" y="2013714"/>
                </a:lnTo>
                <a:lnTo>
                  <a:pt x="510311" y="2019098"/>
                </a:lnTo>
                <a:lnTo>
                  <a:pt x="517283" y="2026197"/>
                </a:lnTo>
                <a:lnTo>
                  <a:pt x="519590" y="2034439"/>
                </a:lnTo>
                <a:lnTo>
                  <a:pt x="515915" y="2052956"/>
                </a:lnTo>
                <a:lnTo>
                  <a:pt x="500693" y="2077522"/>
                </a:lnTo>
                <a:lnTo>
                  <a:pt x="443150" y="2138769"/>
                </a:lnTo>
                <a:lnTo>
                  <a:pt x="388259" y="2188270"/>
                </a:lnTo>
                <a:lnTo>
                  <a:pt x="331768" y="2232166"/>
                </a:lnTo>
                <a:lnTo>
                  <a:pt x="272173" y="2289086"/>
                </a:lnTo>
                <a:lnTo>
                  <a:pt x="250659" y="2310483"/>
                </a:lnTo>
                <a:lnTo>
                  <a:pt x="249425" y="2312871"/>
                </a:lnTo>
                <a:lnTo>
                  <a:pt x="257412" y="2309284"/>
                </a:lnTo>
                <a:lnTo>
                  <a:pt x="320762" y="2276236"/>
                </a:lnTo>
                <a:lnTo>
                  <a:pt x="383624" y="2246624"/>
                </a:lnTo>
                <a:lnTo>
                  <a:pt x="437122" y="2222335"/>
                </a:lnTo>
                <a:lnTo>
                  <a:pt x="498339" y="2200336"/>
                </a:lnTo>
                <a:lnTo>
                  <a:pt x="558351" y="2181866"/>
                </a:lnTo>
                <a:lnTo>
                  <a:pt x="612146" y="2166952"/>
                </a:lnTo>
                <a:lnTo>
                  <a:pt x="662503" y="2152742"/>
                </a:lnTo>
                <a:lnTo>
                  <a:pt x="724746" y="2147075"/>
                </a:lnTo>
                <a:lnTo>
                  <a:pt x="754495" y="2146300"/>
                </a:lnTo>
                <a:lnTo>
                  <a:pt x="761961" y="2149603"/>
                </a:lnTo>
                <a:lnTo>
                  <a:pt x="764598" y="2155314"/>
                </a:lnTo>
                <a:lnTo>
                  <a:pt x="764016" y="2162631"/>
                </a:lnTo>
                <a:lnTo>
                  <a:pt x="757130" y="2177001"/>
                </a:lnTo>
                <a:lnTo>
                  <a:pt x="745101" y="2191186"/>
                </a:lnTo>
                <a:lnTo>
                  <a:pt x="687349" y="2234577"/>
                </a:lnTo>
                <a:lnTo>
                  <a:pt x="627362" y="2277576"/>
                </a:lnTo>
                <a:lnTo>
                  <a:pt x="575735" y="2315233"/>
                </a:lnTo>
                <a:lnTo>
                  <a:pt x="523596" y="2356467"/>
                </a:lnTo>
                <a:lnTo>
                  <a:pt x="468436" y="2401686"/>
                </a:lnTo>
                <a:lnTo>
                  <a:pt x="415462" y="2445855"/>
                </a:lnTo>
                <a:lnTo>
                  <a:pt x="381497" y="2470570"/>
                </a:lnTo>
                <a:lnTo>
                  <a:pt x="391370" y="2467110"/>
                </a:lnTo>
                <a:lnTo>
                  <a:pt x="454129" y="2434150"/>
                </a:lnTo>
                <a:lnTo>
                  <a:pt x="509721" y="2411786"/>
                </a:lnTo>
                <a:lnTo>
                  <a:pt x="568342" y="2385862"/>
                </a:lnTo>
                <a:lnTo>
                  <a:pt x="625324" y="2366981"/>
                </a:lnTo>
                <a:lnTo>
                  <a:pt x="663612" y="2359430"/>
                </a:lnTo>
                <a:lnTo>
                  <a:pt x="705762" y="2360312"/>
                </a:lnTo>
                <a:lnTo>
                  <a:pt x="717773" y="2362467"/>
                </a:lnTo>
                <a:lnTo>
                  <a:pt x="724610" y="2369754"/>
                </a:lnTo>
                <a:lnTo>
                  <a:pt x="729088" y="2393447"/>
                </a:lnTo>
                <a:lnTo>
                  <a:pt x="724060" y="2417236"/>
                </a:lnTo>
                <a:lnTo>
                  <a:pt x="701767" y="2461103"/>
                </a:lnTo>
                <a:lnTo>
                  <a:pt x="656456" y="2517240"/>
                </a:lnTo>
                <a:lnTo>
                  <a:pt x="609644" y="2570934"/>
                </a:lnTo>
                <a:lnTo>
                  <a:pt x="556507" y="2619365"/>
                </a:lnTo>
                <a:lnTo>
                  <a:pt x="500197" y="2681003"/>
                </a:lnTo>
                <a:lnTo>
                  <a:pt x="442107" y="2740072"/>
                </a:lnTo>
                <a:lnTo>
                  <a:pt x="392462" y="2784214"/>
                </a:lnTo>
                <a:lnTo>
                  <a:pt x="389583" y="2785449"/>
                </a:lnTo>
                <a:lnTo>
                  <a:pt x="395744" y="2777462"/>
                </a:lnTo>
                <a:lnTo>
                  <a:pt x="451520" y="2729418"/>
                </a:lnTo>
                <a:lnTo>
                  <a:pt x="500236" y="2696434"/>
                </a:lnTo>
                <a:lnTo>
                  <a:pt x="562863" y="2664059"/>
                </a:lnTo>
                <a:lnTo>
                  <a:pt x="625987" y="2632404"/>
                </a:lnTo>
                <a:lnTo>
                  <a:pt x="673686" y="2616430"/>
                </a:lnTo>
                <a:lnTo>
                  <a:pt x="697487" y="2615385"/>
                </a:lnTo>
                <a:lnTo>
                  <a:pt x="708747" y="2616744"/>
                </a:lnTo>
                <a:lnTo>
                  <a:pt x="716254" y="2622330"/>
                </a:lnTo>
                <a:lnTo>
                  <a:pt x="724595" y="2641014"/>
                </a:lnTo>
                <a:lnTo>
                  <a:pt x="724479" y="2650208"/>
                </a:lnTo>
                <a:lnTo>
                  <a:pt x="718111" y="2666662"/>
                </a:lnTo>
                <a:lnTo>
                  <a:pt x="685225" y="2718008"/>
                </a:lnTo>
                <a:lnTo>
                  <a:pt x="635993" y="2776502"/>
                </a:lnTo>
                <a:lnTo>
                  <a:pt x="583800" y="2835505"/>
                </a:lnTo>
                <a:lnTo>
                  <a:pt x="526280" y="2897699"/>
                </a:lnTo>
                <a:lnTo>
                  <a:pt x="482275" y="2942115"/>
                </a:lnTo>
                <a:lnTo>
                  <a:pt x="481045" y="2942189"/>
                </a:lnTo>
                <a:lnTo>
                  <a:pt x="489036" y="2929793"/>
                </a:lnTo>
                <a:lnTo>
                  <a:pt x="551737" y="2877251"/>
                </a:lnTo>
                <a:lnTo>
                  <a:pt x="606341" y="2833682"/>
                </a:lnTo>
                <a:lnTo>
                  <a:pt x="662960" y="2805494"/>
                </a:lnTo>
                <a:lnTo>
                  <a:pt x="705049" y="2787927"/>
                </a:lnTo>
                <a:lnTo>
                  <a:pt x="728973" y="2787142"/>
                </a:lnTo>
                <a:lnTo>
                  <a:pt x="735587" y="2792080"/>
                </a:lnTo>
                <a:lnTo>
                  <a:pt x="738826" y="2800052"/>
                </a:lnTo>
                <a:lnTo>
                  <a:pt x="739816" y="2810045"/>
                </a:lnTo>
                <a:lnTo>
                  <a:pt x="734676" y="2827388"/>
                </a:lnTo>
                <a:lnTo>
                  <a:pt x="704593" y="2865949"/>
                </a:lnTo>
                <a:lnTo>
                  <a:pt x="653781" y="2925169"/>
                </a:lnTo>
                <a:lnTo>
                  <a:pt x="595234" y="2986823"/>
                </a:lnTo>
                <a:lnTo>
                  <a:pt x="540749" y="3041581"/>
                </a:lnTo>
                <a:lnTo>
                  <a:pt x="509871" y="3070138"/>
                </a:lnTo>
                <a:lnTo>
                  <a:pt x="488979" y="3082195"/>
                </a:lnTo>
                <a:lnTo>
                  <a:pt x="483174" y="3082369"/>
                </a:lnTo>
                <a:lnTo>
                  <a:pt x="480474" y="3078975"/>
                </a:lnTo>
                <a:lnTo>
                  <a:pt x="479844" y="3073203"/>
                </a:lnTo>
                <a:lnTo>
                  <a:pt x="488502" y="3057431"/>
                </a:lnTo>
                <a:lnTo>
                  <a:pt x="534292" y="3009570"/>
                </a:lnTo>
                <a:lnTo>
                  <a:pt x="563719" y="2991244"/>
                </a:lnTo>
                <a:lnTo>
                  <a:pt x="573945" y="2986640"/>
                </a:lnTo>
                <a:lnTo>
                  <a:pt x="581932" y="2987080"/>
                </a:lnTo>
                <a:lnTo>
                  <a:pt x="588426" y="2990883"/>
                </a:lnTo>
                <a:lnTo>
                  <a:pt x="593926" y="2996927"/>
                </a:lnTo>
                <a:lnTo>
                  <a:pt x="595252" y="3003297"/>
                </a:lnTo>
                <a:lnTo>
                  <a:pt x="593797" y="3009883"/>
                </a:lnTo>
                <a:lnTo>
                  <a:pt x="564205" y="3072855"/>
                </a:lnTo>
                <a:lnTo>
                  <a:pt x="524021" y="3129828"/>
                </a:lnTo>
                <a:lnTo>
                  <a:pt x="482076" y="3184964"/>
                </a:lnTo>
                <a:lnTo>
                  <a:pt x="480912" y="3191826"/>
                </a:lnTo>
                <a:lnTo>
                  <a:pt x="483645" y="3195231"/>
                </a:lnTo>
                <a:lnTo>
                  <a:pt x="488977" y="3196330"/>
                </a:lnTo>
                <a:lnTo>
                  <a:pt x="494871" y="3194724"/>
                </a:lnTo>
                <a:lnTo>
                  <a:pt x="553338" y="3167236"/>
                </a:lnTo>
                <a:lnTo>
                  <a:pt x="603894" y="3148265"/>
                </a:lnTo>
                <a:lnTo>
                  <a:pt x="658555" y="3117621"/>
                </a:lnTo>
                <a:lnTo>
                  <a:pt x="720825" y="3078882"/>
                </a:lnTo>
                <a:lnTo>
                  <a:pt x="782747" y="3037064"/>
                </a:lnTo>
                <a:lnTo>
                  <a:pt x="844612" y="2984839"/>
                </a:lnTo>
                <a:lnTo>
                  <a:pt x="897491" y="2934907"/>
                </a:lnTo>
                <a:lnTo>
                  <a:pt x="952071" y="2882621"/>
                </a:lnTo>
                <a:lnTo>
                  <a:pt x="1004969" y="2821692"/>
                </a:lnTo>
                <a:lnTo>
                  <a:pt x="1057646" y="2758744"/>
                </a:lnTo>
                <a:lnTo>
                  <a:pt x="1099763" y="2703474"/>
                </a:lnTo>
                <a:lnTo>
                  <a:pt x="1152407" y="2640708"/>
                </a:lnTo>
                <a:lnTo>
                  <a:pt x="1194520" y="2587221"/>
                </a:lnTo>
                <a:lnTo>
                  <a:pt x="1231046" y="2531595"/>
                </a:lnTo>
                <a:lnTo>
                  <a:pt x="1260791" y="2477887"/>
                </a:lnTo>
                <a:lnTo>
                  <a:pt x="1296242" y="2423510"/>
                </a:lnTo>
                <a:lnTo>
                  <a:pt x="1328265" y="2367317"/>
                </a:lnTo>
                <a:lnTo>
                  <a:pt x="1355762" y="2314207"/>
                </a:lnTo>
                <a:lnTo>
                  <a:pt x="1375893" y="2275155"/>
                </a:lnTo>
                <a:lnTo>
                  <a:pt x="1382116" y="2267092"/>
                </a:lnTo>
                <a:lnTo>
                  <a:pt x="1388605" y="2264056"/>
                </a:lnTo>
                <a:lnTo>
                  <a:pt x="1395270" y="2264372"/>
                </a:lnTo>
                <a:lnTo>
                  <a:pt x="1402053" y="2266922"/>
                </a:lnTo>
                <a:lnTo>
                  <a:pt x="1405405" y="2272131"/>
                </a:lnTo>
                <a:lnTo>
                  <a:pt x="1406010" y="2287278"/>
                </a:lnTo>
                <a:lnTo>
                  <a:pt x="1385426" y="2344149"/>
                </a:lnTo>
                <a:lnTo>
                  <a:pt x="1358264" y="2404223"/>
                </a:lnTo>
                <a:lnTo>
                  <a:pt x="1318624" y="2463187"/>
                </a:lnTo>
                <a:lnTo>
                  <a:pt x="1279378" y="2520418"/>
                </a:lnTo>
                <a:lnTo>
                  <a:pt x="1236501" y="2580943"/>
                </a:lnTo>
                <a:lnTo>
                  <a:pt x="1184072" y="2639819"/>
                </a:lnTo>
                <a:lnTo>
                  <a:pt x="1137514" y="2694179"/>
                </a:lnTo>
                <a:lnTo>
                  <a:pt x="1085560" y="2749187"/>
                </a:lnTo>
                <a:lnTo>
                  <a:pt x="1025742" y="2809273"/>
                </a:lnTo>
                <a:lnTo>
                  <a:pt x="970101" y="2872173"/>
                </a:lnTo>
                <a:lnTo>
                  <a:pt x="911130" y="2928084"/>
                </a:lnTo>
                <a:lnTo>
                  <a:pt x="849533" y="2990348"/>
                </a:lnTo>
                <a:lnTo>
                  <a:pt x="802062" y="3048221"/>
                </a:lnTo>
                <a:lnTo>
                  <a:pt x="740162" y="3100094"/>
                </a:lnTo>
                <a:lnTo>
                  <a:pt x="709726" y="3126859"/>
                </a:lnTo>
                <a:lnTo>
                  <a:pt x="704038" y="3128523"/>
                </a:lnTo>
                <a:lnTo>
                  <a:pt x="701416" y="3124952"/>
                </a:lnTo>
                <a:lnTo>
                  <a:pt x="700838" y="3117893"/>
                </a:lnTo>
                <a:lnTo>
                  <a:pt x="716792" y="3080011"/>
                </a:lnTo>
                <a:lnTo>
                  <a:pt x="760600" y="3017456"/>
                </a:lnTo>
                <a:lnTo>
                  <a:pt x="796073" y="2962981"/>
                </a:lnTo>
                <a:lnTo>
                  <a:pt x="836875" y="2907160"/>
                </a:lnTo>
                <a:lnTo>
                  <a:pt x="881850" y="2851073"/>
                </a:lnTo>
                <a:lnTo>
                  <a:pt x="929857" y="2794935"/>
                </a:lnTo>
                <a:lnTo>
                  <a:pt x="974306" y="2731549"/>
                </a:lnTo>
                <a:lnTo>
                  <a:pt x="1026933" y="2669636"/>
                </a:lnTo>
                <a:lnTo>
                  <a:pt x="1068437" y="2618731"/>
                </a:lnTo>
                <a:lnTo>
                  <a:pt x="1110370" y="2569723"/>
                </a:lnTo>
                <a:lnTo>
                  <a:pt x="1152429" y="2522447"/>
                </a:lnTo>
                <a:lnTo>
                  <a:pt x="1208563" y="2459659"/>
                </a:lnTo>
                <a:lnTo>
                  <a:pt x="1264711" y="2403366"/>
                </a:lnTo>
                <a:lnTo>
                  <a:pt x="1317743" y="2354119"/>
                </a:lnTo>
                <a:lnTo>
                  <a:pt x="1373094" y="2295355"/>
                </a:lnTo>
                <a:lnTo>
                  <a:pt x="1428452" y="2253813"/>
                </a:lnTo>
                <a:lnTo>
                  <a:pt x="1372511" y="2296674"/>
                </a:lnTo>
                <a:lnTo>
                  <a:pt x="1310247" y="2356566"/>
                </a:lnTo>
                <a:lnTo>
                  <a:pt x="1249274" y="2416170"/>
                </a:lnTo>
                <a:lnTo>
                  <a:pt x="1194245" y="2464013"/>
                </a:lnTo>
                <a:lnTo>
                  <a:pt x="1138314" y="2518176"/>
                </a:lnTo>
                <a:lnTo>
                  <a:pt x="1074970" y="2575106"/>
                </a:lnTo>
                <a:lnTo>
                  <a:pt x="1030547" y="2624387"/>
                </a:lnTo>
                <a:lnTo>
                  <a:pt x="987748" y="2674864"/>
                </a:lnTo>
                <a:lnTo>
                  <a:pt x="931365" y="2737554"/>
                </a:lnTo>
                <a:lnTo>
                  <a:pt x="869578" y="2800327"/>
                </a:lnTo>
                <a:lnTo>
                  <a:pt x="816689" y="2857787"/>
                </a:lnTo>
                <a:lnTo>
                  <a:pt x="765515" y="2914197"/>
                </a:lnTo>
                <a:lnTo>
                  <a:pt x="708248" y="2975577"/>
                </a:lnTo>
                <a:lnTo>
                  <a:pt x="698374" y="2983214"/>
                </a:lnTo>
                <a:lnTo>
                  <a:pt x="691791" y="2982457"/>
                </a:lnTo>
                <a:lnTo>
                  <a:pt x="687402" y="2976102"/>
                </a:lnTo>
                <a:lnTo>
                  <a:pt x="683695" y="2955784"/>
                </a:lnTo>
                <a:lnTo>
                  <a:pt x="685948" y="2935055"/>
                </a:lnTo>
                <a:lnTo>
                  <a:pt x="711637" y="2879521"/>
                </a:lnTo>
                <a:lnTo>
                  <a:pt x="744157" y="2825900"/>
                </a:lnTo>
                <a:lnTo>
                  <a:pt x="784376" y="2763013"/>
                </a:lnTo>
                <a:lnTo>
                  <a:pt x="829235" y="2701197"/>
                </a:lnTo>
                <a:lnTo>
                  <a:pt x="877220" y="2638597"/>
                </a:lnTo>
                <a:lnTo>
                  <a:pt x="915413" y="2589777"/>
                </a:lnTo>
                <a:lnTo>
                  <a:pt x="956364" y="2532678"/>
                </a:lnTo>
                <a:lnTo>
                  <a:pt x="998133" y="2476895"/>
                </a:lnTo>
                <a:lnTo>
                  <a:pt x="1045735" y="2428912"/>
                </a:lnTo>
                <a:lnTo>
                  <a:pt x="1091294" y="2379469"/>
                </a:lnTo>
                <a:lnTo>
                  <a:pt x="1134429" y="2327775"/>
                </a:lnTo>
                <a:lnTo>
                  <a:pt x="1182435" y="2281002"/>
                </a:lnTo>
                <a:lnTo>
                  <a:pt x="1242653" y="2223276"/>
                </a:lnTo>
                <a:lnTo>
                  <a:pt x="1299609" y="2166814"/>
                </a:lnTo>
                <a:lnTo>
                  <a:pt x="1361564" y="2106132"/>
                </a:lnTo>
                <a:lnTo>
                  <a:pt x="1424854" y="2051240"/>
                </a:lnTo>
                <a:lnTo>
                  <a:pt x="1441560" y="2035076"/>
                </a:lnTo>
                <a:lnTo>
                  <a:pt x="1443442" y="2032170"/>
                </a:lnTo>
                <a:lnTo>
                  <a:pt x="1441187" y="2032572"/>
                </a:lnTo>
                <a:lnTo>
                  <a:pt x="1383065" y="2065770"/>
                </a:lnTo>
                <a:lnTo>
                  <a:pt x="1328144" y="2106330"/>
                </a:lnTo>
                <a:lnTo>
                  <a:pt x="1274598" y="2146226"/>
                </a:lnTo>
                <a:lnTo>
                  <a:pt x="1211726" y="2195138"/>
                </a:lnTo>
                <a:lnTo>
                  <a:pt x="1149912" y="2246047"/>
                </a:lnTo>
                <a:lnTo>
                  <a:pt x="1099025" y="2291622"/>
                </a:lnTo>
                <a:lnTo>
                  <a:pt x="1046902" y="2337881"/>
                </a:lnTo>
                <a:lnTo>
                  <a:pt x="994414" y="2388632"/>
                </a:lnTo>
                <a:lnTo>
                  <a:pt x="941817" y="2440714"/>
                </a:lnTo>
                <a:lnTo>
                  <a:pt x="889189" y="2490071"/>
                </a:lnTo>
                <a:lnTo>
                  <a:pt x="839670" y="2537451"/>
                </a:lnTo>
                <a:lnTo>
                  <a:pt x="781015" y="2600273"/>
                </a:lnTo>
                <a:lnTo>
                  <a:pt x="725540" y="2656573"/>
                </a:lnTo>
                <a:lnTo>
                  <a:pt x="668728" y="2713560"/>
                </a:lnTo>
                <a:lnTo>
                  <a:pt x="610570" y="2762678"/>
                </a:lnTo>
                <a:lnTo>
                  <a:pt x="606349" y="2762902"/>
                </a:lnTo>
                <a:lnTo>
                  <a:pt x="604704" y="2758373"/>
                </a:lnTo>
                <a:lnTo>
                  <a:pt x="607979" y="2732761"/>
                </a:lnTo>
                <a:lnTo>
                  <a:pt x="619478" y="2702945"/>
                </a:lnTo>
                <a:lnTo>
                  <a:pt x="652248" y="2643714"/>
                </a:lnTo>
                <a:lnTo>
                  <a:pt x="700368" y="2582709"/>
                </a:lnTo>
                <a:lnTo>
                  <a:pt x="743101" y="2526718"/>
                </a:lnTo>
                <a:lnTo>
                  <a:pt x="795388" y="2463666"/>
                </a:lnTo>
                <a:lnTo>
                  <a:pt x="850778" y="2400215"/>
                </a:lnTo>
                <a:lnTo>
                  <a:pt x="898349" y="2348739"/>
                </a:lnTo>
                <a:lnTo>
                  <a:pt x="959590" y="2286180"/>
                </a:lnTo>
                <a:lnTo>
                  <a:pt x="1009618" y="2235923"/>
                </a:lnTo>
                <a:lnTo>
                  <a:pt x="1060316" y="2185157"/>
                </a:lnTo>
                <a:lnTo>
                  <a:pt x="1123081" y="2125489"/>
                </a:lnTo>
                <a:lnTo>
                  <a:pt x="1174133" y="2082765"/>
                </a:lnTo>
                <a:lnTo>
                  <a:pt x="1223185" y="2040471"/>
                </a:lnTo>
                <a:lnTo>
                  <a:pt x="1281681" y="1995437"/>
                </a:lnTo>
                <a:lnTo>
                  <a:pt x="1337126" y="1956775"/>
                </a:lnTo>
                <a:lnTo>
                  <a:pt x="1393931" y="1918105"/>
                </a:lnTo>
                <a:lnTo>
                  <a:pt x="1428363" y="1895443"/>
                </a:lnTo>
                <a:lnTo>
                  <a:pt x="1369386" y="1935562"/>
                </a:lnTo>
                <a:lnTo>
                  <a:pt x="1310950" y="1968865"/>
                </a:lnTo>
                <a:lnTo>
                  <a:pt x="1250318" y="2010408"/>
                </a:lnTo>
                <a:lnTo>
                  <a:pt x="1199225" y="2048927"/>
                </a:lnTo>
                <a:lnTo>
                  <a:pt x="1141322" y="2089976"/>
                </a:lnTo>
                <a:lnTo>
                  <a:pt x="1085432" y="2132945"/>
                </a:lnTo>
                <a:lnTo>
                  <a:pt x="1026107" y="2181031"/>
                </a:lnTo>
                <a:lnTo>
                  <a:pt x="970966" y="2225435"/>
                </a:lnTo>
                <a:lnTo>
                  <a:pt x="917582" y="2268227"/>
                </a:lnTo>
                <a:lnTo>
                  <a:pt x="864720" y="2310542"/>
                </a:lnTo>
                <a:lnTo>
                  <a:pt x="812013" y="2352715"/>
                </a:lnTo>
                <a:lnTo>
                  <a:pt x="759351" y="2396017"/>
                </a:lnTo>
                <a:lnTo>
                  <a:pt x="707873" y="2443032"/>
                </a:lnTo>
                <a:lnTo>
                  <a:pt x="647964" y="2491545"/>
                </a:lnTo>
                <a:lnTo>
                  <a:pt x="591070" y="2529334"/>
                </a:lnTo>
                <a:lnTo>
                  <a:pt x="549243" y="2556989"/>
                </a:lnTo>
                <a:lnTo>
                  <a:pt x="524805" y="2562451"/>
                </a:lnTo>
                <a:lnTo>
                  <a:pt x="516417" y="2559228"/>
                </a:lnTo>
                <a:lnTo>
                  <a:pt x="510825" y="2552400"/>
                </a:lnTo>
                <a:lnTo>
                  <a:pt x="507096" y="2543169"/>
                </a:lnTo>
                <a:lnTo>
                  <a:pt x="506073" y="2523553"/>
                </a:lnTo>
                <a:lnTo>
                  <a:pt x="515194" y="2489659"/>
                </a:lnTo>
                <a:lnTo>
                  <a:pt x="547095" y="2429710"/>
                </a:lnTo>
                <a:lnTo>
                  <a:pt x="584923" y="2376566"/>
                </a:lnTo>
                <a:lnTo>
                  <a:pt x="631780" y="2321009"/>
                </a:lnTo>
                <a:lnTo>
                  <a:pt x="686096" y="2264974"/>
                </a:lnTo>
                <a:lnTo>
                  <a:pt x="741884" y="2205726"/>
                </a:lnTo>
                <a:lnTo>
                  <a:pt x="787055" y="2155282"/>
                </a:lnTo>
                <a:lnTo>
                  <a:pt x="834364" y="2106411"/>
                </a:lnTo>
                <a:lnTo>
                  <a:pt x="881137" y="2059176"/>
                </a:lnTo>
                <a:lnTo>
                  <a:pt x="932041" y="2011255"/>
                </a:lnTo>
                <a:lnTo>
                  <a:pt x="984168" y="1967420"/>
                </a:lnTo>
                <a:lnTo>
                  <a:pt x="1036658" y="1924797"/>
                </a:lnTo>
                <a:lnTo>
                  <a:pt x="1089255" y="1885651"/>
                </a:lnTo>
                <a:lnTo>
                  <a:pt x="1138765" y="1851825"/>
                </a:lnTo>
                <a:lnTo>
                  <a:pt x="1186190" y="1819576"/>
                </a:lnTo>
                <a:lnTo>
                  <a:pt x="1243438" y="1782827"/>
                </a:lnTo>
                <a:lnTo>
                  <a:pt x="1299315" y="1748998"/>
                </a:lnTo>
                <a:lnTo>
                  <a:pt x="1345365" y="1724771"/>
                </a:lnTo>
                <a:lnTo>
                  <a:pt x="1288179" y="1763838"/>
                </a:lnTo>
                <a:lnTo>
                  <a:pt x="1231305" y="1798594"/>
                </a:lnTo>
                <a:lnTo>
                  <a:pt x="1170678" y="1832321"/>
                </a:lnTo>
                <a:lnTo>
                  <a:pt x="1119995" y="1865270"/>
                </a:lnTo>
                <a:lnTo>
                  <a:pt x="1067935" y="1901548"/>
                </a:lnTo>
                <a:lnTo>
                  <a:pt x="1015465" y="1937644"/>
                </a:lnTo>
                <a:lnTo>
                  <a:pt x="962873" y="1974856"/>
                </a:lnTo>
                <a:lnTo>
                  <a:pt x="910245" y="2011227"/>
                </a:lnTo>
                <a:lnTo>
                  <a:pt x="857607" y="2048520"/>
                </a:lnTo>
                <a:lnTo>
                  <a:pt x="804966" y="2081797"/>
                </a:lnTo>
                <a:lnTo>
                  <a:pt x="755443" y="2113884"/>
                </a:lnTo>
                <a:lnTo>
                  <a:pt x="708014" y="2145618"/>
                </a:lnTo>
                <a:lnTo>
                  <a:pt x="650764" y="2187782"/>
                </a:lnTo>
                <a:lnTo>
                  <a:pt x="594887" y="2225863"/>
                </a:lnTo>
                <a:lnTo>
                  <a:pt x="541818" y="2248093"/>
                </a:lnTo>
                <a:lnTo>
                  <a:pt x="520726" y="2259827"/>
                </a:lnTo>
                <a:lnTo>
                  <a:pt x="513698" y="2259213"/>
                </a:lnTo>
                <a:lnTo>
                  <a:pt x="509011" y="2254124"/>
                </a:lnTo>
                <a:lnTo>
                  <a:pt x="505888" y="2246052"/>
                </a:lnTo>
                <a:lnTo>
                  <a:pt x="506145" y="2238331"/>
                </a:lnTo>
                <a:lnTo>
                  <a:pt x="512670" y="2223513"/>
                </a:lnTo>
                <a:lnTo>
                  <a:pt x="537092" y="2194936"/>
                </a:lnTo>
                <a:lnTo>
                  <a:pt x="594911" y="2144305"/>
                </a:lnTo>
                <a:lnTo>
                  <a:pt x="647106" y="2092857"/>
                </a:lnTo>
                <a:lnTo>
                  <a:pt x="697572" y="2050888"/>
                </a:lnTo>
                <a:lnTo>
                  <a:pt x="752600" y="2008802"/>
                </a:lnTo>
                <a:lnTo>
                  <a:pt x="808530" y="1961105"/>
                </a:lnTo>
                <a:lnTo>
                  <a:pt x="856195" y="1926045"/>
                </a:lnTo>
                <a:lnTo>
                  <a:pt x="907363" y="1893430"/>
                </a:lnTo>
                <a:lnTo>
                  <a:pt x="969819" y="1850968"/>
                </a:lnTo>
                <a:lnTo>
                  <a:pt x="1020058" y="1819322"/>
                </a:lnTo>
                <a:lnTo>
                  <a:pt x="1070819" y="1788889"/>
                </a:lnTo>
                <a:lnTo>
                  <a:pt x="1130485" y="1753932"/>
                </a:lnTo>
                <a:lnTo>
                  <a:pt x="1192920" y="1719168"/>
                </a:lnTo>
                <a:lnTo>
                  <a:pt x="1256095" y="1682643"/>
                </a:lnTo>
                <a:lnTo>
                  <a:pt x="1305079" y="1654393"/>
                </a:lnTo>
                <a:lnTo>
                  <a:pt x="1310340" y="1648529"/>
                </a:lnTo>
                <a:lnTo>
                  <a:pt x="1310339" y="1643451"/>
                </a:lnTo>
                <a:lnTo>
                  <a:pt x="1306827" y="1638895"/>
                </a:lnTo>
                <a:lnTo>
                  <a:pt x="1298638" y="1639368"/>
                </a:lnTo>
                <a:lnTo>
                  <a:pt x="1246586" y="1659103"/>
                </a:lnTo>
                <a:lnTo>
                  <a:pt x="1190897" y="1680549"/>
                </a:lnTo>
                <a:lnTo>
                  <a:pt x="1134837" y="1708485"/>
                </a:lnTo>
                <a:lnTo>
                  <a:pt x="1078703" y="1743465"/>
                </a:lnTo>
                <a:lnTo>
                  <a:pt x="1016965" y="1778841"/>
                </a:lnTo>
                <a:lnTo>
                  <a:pt x="955680" y="1819624"/>
                </a:lnTo>
                <a:lnTo>
                  <a:pt x="905644" y="1850979"/>
                </a:lnTo>
                <a:lnTo>
                  <a:pt x="854944" y="1882497"/>
                </a:lnTo>
                <a:lnTo>
                  <a:pt x="792178" y="1927707"/>
                </a:lnTo>
                <a:lnTo>
                  <a:pt x="729391" y="1975762"/>
                </a:lnTo>
                <a:lnTo>
                  <a:pt x="673098" y="2019049"/>
                </a:lnTo>
                <a:lnTo>
                  <a:pt x="616112" y="2071943"/>
                </a:lnTo>
                <a:lnTo>
                  <a:pt x="562898" y="2113165"/>
                </a:lnTo>
                <a:lnTo>
                  <a:pt x="549981" y="2123040"/>
                </a:lnTo>
                <a:lnTo>
                  <a:pt x="559838" y="2119630"/>
                </a:lnTo>
                <a:lnTo>
                  <a:pt x="618593" y="2071649"/>
                </a:lnTo>
                <a:lnTo>
                  <a:pt x="678900" y="2029838"/>
                </a:lnTo>
                <a:lnTo>
                  <a:pt x="738539" y="1994768"/>
                </a:lnTo>
                <a:lnTo>
                  <a:pt x="799598" y="1954087"/>
                </a:lnTo>
                <a:lnTo>
                  <a:pt x="860022" y="1911584"/>
                </a:lnTo>
                <a:lnTo>
                  <a:pt x="914237" y="1877041"/>
                </a:lnTo>
                <a:lnTo>
                  <a:pt x="975680" y="1832230"/>
                </a:lnTo>
                <a:lnTo>
                  <a:pt x="1030021" y="1802224"/>
                </a:lnTo>
                <a:lnTo>
                  <a:pt x="1084645" y="1766531"/>
                </a:lnTo>
                <a:lnTo>
                  <a:pt x="1146863" y="1728495"/>
                </a:lnTo>
                <a:lnTo>
                  <a:pt x="1200661" y="1698892"/>
                </a:lnTo>
                <a:lnTo>
                  <a:pt x="1257114" y="1655825"/>
                </a:lnTo>
                <a:lnTo>
                  <a:pt x="1312993" y="1619330"/>
                </a:lnTo>
                <a:lnTo>
                  <a:pt x="1369147" y="1581123"/>
                </a:lnTo>
                <a:lnTo>
                  <a:pt x="1425574" y="1553951"/>
                </a:lnTo>
                <a:lnTo>
                  <a:pt x="1468149" y="1533176"/>
                </a:lnTo>
                <a:lnTo>
                  <a:pt x="1472865" y="1533793"/>
                </a:lnTo>
                <a:lnTo>
                  <a:pt x="1473671" y="1537714"/>
                </a:lnTo>
                <a:lnTo>
                  <a:pt x="1468326" y="1550259"/>
                </a:lnTo>
                <a:lnTo>
                  <a:pt x="1413268" y="1610853"/>
                </a:lnTo>
                <a:lnTo>
                  <a:pt x="1351335" y="1671828"/>
                </a:lnTo>
                <a:lnTo>
                  <a:pt x="1290136" y="1732664"/>
                </a:lnTo>
                <a:lnTo>
                  <a:pt x="1233159" y="1791127"/>
                </a:lnTo>
                <a:lnTo>
                  <a:pt x="1213248" y="1813420"/>
                </a:lnTo>
                <a:lnTo>
                  <a:pt x="1203624" y="1831893"/>
                </a:lnTo>
                <a:lnTo>
                  <a:pt x="1206439" y="1837052"/>
                </a:lnTo>
                <a:lnTo>
                  <a:pt x="1214165" y="1839323"/>
                </a:lnTo>
                <a:lnTo>
                  <a:pt x="1263001" y="1834561"/>
                </a:lnTo>
                <a:lnTo>
                  <a:pt x="1308134" y="1821185"/>
                </a:lnTo>
                <a:lnTo>
                  <a:pt x="1363862" y="1792157"/>
                </a:lnTo>
                <a:lnTo>
                  <a:pt x="1415736" y="1773797"/>
                </a:lnTo>
                <a:lnTo>
                  <a:pt x="1466162" y="1760830"/>
                </a:lnTo>
                <a:lnTo>
                  <a:pt x="1506115" y="1758689"/>
                </a:lnTo>
                <a:lnTo>
                  <a:pt x="1529539" y="1762334"/>
                </a:lnTo>
                <a:lnTo>
                  <a:pt x="1537189" y="1768454"/>
                </a:lnTo>
                <a:lnTo>
                  <a:pt x="1545690" y="1787731"/>
                </a:lnTo>
                <a:lnTo>
                  <a:pt x="1543229" y="1808777"/>
                </a:lnTo>
                <a:lnTo>
                  <a:pt x="1534336" y="1828659"/>
                </a:lnTo>
                <a:lnTo>
                  <a:pt x="1489078" y="1890527"/>
                </a:lnTo>
                <a:lnTo>
                  <a:pt x="1431107" y="1951050"/>
                </a:lnTo>
                <a:lnTo>
                  <a:pt x="1380609" y="2008932"/>
                </a:lnTo>
                <a:lnTo>
                  <a:pt x="1334516" y="2064373"/>
                </a:lnTo>
                <a:lnTo>
                  <a:pt x="1329965" y="2073928"/>
                </a:lnTo>
                <a:lnTo>
                  <a:pt x="1329270" y="2082637"/>
                </a:lnTo>
                <a:lnTo>
                  <a:pt x="1334738" y="2098554"/>
                </a:lnTo>
                <a:lnTo>
                  <a:pt x="1340642" y="2102564"/>
                </a:lnTo>
                <a:lnTo>
                  <a:pt x="1356560" y="2103901"/>
                </a:lnTo>
                <a:lnTo>
                  <a:pt x="1417085" y="2095277"/>
                </a:lnTo>
                <a:lnTo>
                  <a:pt x="1455048" y="2096820"/>
                </a:lnTo>
                <a:lnTo>
                  <a:pt x="1466471" y="2099069"/>
                </a:lnTo>
                <a:lnTo>
                  <a:pt x="1472917" y="2105247"/>
                </a:lnTo>
                <a:lnTo>
                  <a:pt x="1476045" y="2114046"/>
                </a:lnTo>
                <a:lnTo>
                  <a:pt x="1476400" y="2135130"/>
                </a:lnTo>
                <a:lnTo>
                  <a:pt x="1468854" y="2166731"/>
                </a:lnTo>
                <a:lnTo>
                  <a:pt x="1433751" y="2224968"/>
                </a:lnTo>
                <a:lnTo>
                  <a:pt x="1387903" y="2287056"/>
                </a:lnTo>
                <a:lnTo>
                  <a:pt x="1347985" y="2349278"/>
                </a:lnTo>
                <a:lnTo>
                  <a:pt x="1319308" y="2398832"/>
                </a:lnTo>
                <a:lnTo>
                  <a:pt x="1319826" y="2404526"/>
                </a:lnTo>
                <a:lnTo>
                  <a:pt x="1323681" y="2407151"/>
                </a:lnTo>
                <a:lnTo>
                  <a:pt x="1329761" y="2407732"/>
                </a:lnTo>
                <a:lnTo>
                  <a:pt x="1345875" y="2402138"/>
                </a:lnTo>
                <a:lnTo>
                  <a:pt x="1402319" y="2366186"/>
                </a:lnTo>
                <a:lnTo>
                  <a:pt x="1432620" y="2338585"/>
                </a:lnTo>
                <a:lnTo>
                  <a:pt x="1435142" y="2330436"/>
                </a:lnTo>
                <a:lnTo>
                  <a:pt x="1431705" y="2312022"/>
                </a:lnTo>
                <a:lnTo>
                  <a:pt x="1424004" y="2304538"/>
                </a:lnTo>
                <a:lnTo>
                  <a:pt x="1370132" y="2274499"/>
                </a:lnTo>
                <a:lnTo>
                  <a:pt x="1357189" y="2257915"/>
                </a:lnTo>
                <a:lnTo>
                  <a:pt x="1352099" y="2248580"/>
                </a:lnTo>
                <a:lnTo>
                  <a:pt x="1344936" y="2207495"/>
                </a:lnTo>
                <a:lnTo>
                  <a:pt x="1353992" y="2158277"/>
                </a:lnTo>
                <a:lnTo>
                  <a:pt x="1371948" y="2103714"/>
                </a:lnTo>
                <a:lnTo>
                  <a:pt x="1400623" y="2045277"/>
                </a:lnTo>
                <a:lnTo>
                  <a:pt x="1417415" y="2013376"/>
                </a:lnTo>
                <a:lnTo>
                  <a:pt x="1434089" y="1985986"/>
                </a:lnTo>
                <a:lnTo>
                  <a:pt x="1462289" y="1933708"/>
                </a:lnTo>
                <a:lnTo>
                  <a:pt x="1490886" y="1873372"/>
                </a:lnTo>
                <a:lnTo>
                  <a:pt x="1491534" y="1862366"/>
                </a:lnTo>
                <a:lnTo>
                  <a:pt x="1486014" y="1840778"/>
                </a:lnTo>
                <a:lnTo>
                  <a:pt x="1477757" y="1833618"/>
                </a:lnTo>
                <a:lnTo>
                  <a:pt x="1452985" y="1825662"/>
                </a:lnTo>
                <a:lnTo>
                  <a:pt x="1400564" y="1821182"/>
                </a:lnTo>
                <a:lnTo>
                  <a:pt x="1346168" y="1825445"/>
                </a:lnTo>
                <a:lnTo>
                  <a:pt x="1298595" y="1822938"/>
                </a:lnTo>
                <a:lnTo>
                  <a:pt x="1287300" y="1817045"/>
                </a:lnTo>
                <a:lnTo>
                  <a:pt x="1271631" y="1798019"/>
                </a:lnTo>
                <a:lnTo>
                  <a:pt x="1269324" y="1785225"/>
                </a:lnTo>
                <a:lnTo>
                  <a:pt x="1273000" y="1755410"/>
                </a:lnTo>
                <a:lnTo>
                  <a:pt x="1288224" y="1722509"/>
                </a:lnTo>
                <a:lnTo>
                  <a:pt x="1328097" y="1661191"/>
                </a:lnTo>
                <a:lnTo>
                  <a:pt x="1386580" y="1598382"/>
                </a:lnTo>
                <a:lnTo>
                  <a:pt x="1433500" y="1542653"/>
                </a:lnTo>
                <a:lnTo>
                  <a:pt x="1438069" y="1533091"/>
                </a:lnTo>
                <a:lnTo>
                  <a:pt x="1437605" y="1524378"/>
                </a:lnTo>
                <a:lnTo>
                  <a:pt x="1427730" y="1508457"/>
                </a:lnTo>
                <a:lnTo>
                  <a:pt x="1417844" y="1504446"/>
                </a:lnTo>
                <a:lnTo>
                  <a:pt x="1378324" y="1504389"/>
                </a:lnTo>
                <a:lnTo>
                  <a:pt x="1322984" y="1514851"/>
                </a:lnTo>
                <a:lnTo>
                  <a:pt x="1262270" y="1528182"/>
                </a:lnTo>
                <a:lnTo>
                  <a:pt x="1221874" y="1532999"/>
                </a:lnTo>
                <a:lnTo>
                  <a:pt x="1197319" y="1527887"/>
                </a:lnTo>
                <a:lnTo>
                  <a:pt x="1185858" y="1523248"/>
                </a:lnTo>
                <a:lnTo>
                  <a:pt x="1179387" y="1516646"/>
                </a:lnTo>
                <a:lnTo>
                  <a:pt x="1176242" y="1508735"/>
                </a:lnTo>
                <a:lnTo>
                  <a:pt x="1175316" y="1499952"/>
                </a:lnTo>
                <a:lnTo>
                  <a:pt x="1183646" y="1477714"/>
                </a:lnTo>
                <a:lnTo>
                  <a:pt x="1220212" y="1421155"/>
                </a:lnTo>
                <a:lnTo>
                  <a:pt x="1277986" y="1374069"/>
                </a:lnTo>
                <a:lnTo>
                  <a:pt x="1333572" y="1330348"/>
                </a:lnTo>
                <a:lnTo>
                  <a:pt x="1393231" y="1292911"/>
                </a:lnTo>
                <a:lnTo>
                  <a:pt x="1397185" y="1288219"/>
                </a:lnTo>
                <a:lnTo>
                  <a:pt x="1396310" y="1283921"/>
                </a:lnTo>
                <a:lnTo>
                  <a:pt x="1392218" y="1279885"/>
                </a:lnTo>
                <a:lnTo>
                  <a:pt x="1385980" y="1278365"/>
                </a:lnTo>
                <a:lnTo>
                  <a:pt x="1369691" y="1279795"/>
                </a:lnTo>
                <a:lnTo>
                  <a:pt x="1316166" y="1297481"/>
                </a:lnTo>
                <a:lnTo>
                  <a:pt x="1258460" y="1317121"/>
                </a:lnTo>
                <a:lnTo>
                  <a:pt x="1202031" y="1334944"/>
                </a:lnTo>
                <a:lnTo>
                  <a:pt x="1153890" y="1349016"/>
                </a:lnTo>
                <a:lnTo>
                  <a:pt x="1147547" y="1347849"/>
                </a:lnTo>
                <a:lnTo>
                  <a:pt x="1144488" y="1343561"/>
                </a:lnTo>
                <a:lnTo>
                  <a:pt x="1143618" y="1337193"/>
                </a:lnTo>
                <a:lnTo>
                  <a:pt x="1155130" y="1320759"/>
                </a:lnTo>
                <a:lnTo>
                  <a:pt x="1198173" y="1280903"/>
                </a:lnTo>
                <a:lnTo>
                  <a:pt x="1260101" y="1242751"/>
                </a:lnTo>
                <a:lnTo>
                  <a:pt x="1317955" y="1216274"/>
                </a:lnTo>
                <a:lnTo>
                  <a:pt x="1344178" y="1200376"/>
                </a:lnTo>
                <a:lnTo>
                  <a:pt x="1402095" y="1172460"/>
                </a:lnTo>
                <a:lnTo>
                  <a:pt x="1424816" y="1159027"/>
                </a:lnTo>
                <a:lnTo>
                  <a:pt x="1427600" y="1153339"/>
                </a:lnTo>
                <a:lnTo>
                  <a:pt x="1424776" y="1148377"/>
                </a:lnTo>
                <a:lnTo>
                  <a:pt x="1418214" y="1143900"/>
                </a:lnTo>
                <a:lnTo>
                  <a:pt x="1386623" y="1137598"/>
                </a:lnTo>
                <a:lnTo>
                  <a:pt x="1342431" y="1143874"/>
                </a:lnTo>
                <a:lnTo>
                  <a:pt x="1283756" y="1159762"/>
                </a:lnTo>
                <a:lnTo>
                  <a:pt x="1223646" y="1177092"/>
                </a:lnTo>
                <a:lnTo>
                  <a:pt x="1169468" y="1191103"/>
                </a:lnTo>
                <a:lnTo>
                  <a:pt x="1119772" y="1212371"/>
                </a:lnTo>
                <a:lnTo>
                  <a:pt x="1075147" y="1222876"/>
                </a:lnTo>
                <a:lnTo>
                  <a:pt x="1050218" y="1221598"/>
                </a:lnTo>
                <a:lnTo>
                  <a:pt x="1044507" y="1217280"/>
                </a:lnTo>
                <a:lnTo>
                  <a:pt x="1043039" y="1210892"/>
                </a:lnTo>
                <a:lnTo>
                  <a:pt x="1044400" y="1203124"/>
                </a:lnTo>
                <a:lnTo>
                  <a:pt x="1058391" y="1185133"/>
                </a:lnTo>
                <a:lnTo>
                  <a:pt x="1111089" y="1144988"/>
                </a:lnTo>
                <a:lnTo>
                  <a:pt x="1172182" y="1107339"/>
                </a:lnTo>
                <a:lnTo>
                  <a:pt x="1225938" y="1077930"/>
                </a:lnTo>
                <a:lnTo>
                  <a:pt x="1289263" y="1045008"/>
                </a:lnTo>
                <a:lnTo>
                  <a:pt x="1347507" y="1020733"/>
                </a:lnTo>
                <a:lnTo>
                  <a:pt x="1382569" y="1006608"/>
                </a:lnTo>
                <a:lnTo>
                  <a:pt x="1385397" y="1002593"/>
                </a:lnTo>
                <a:lnTo>
                  <a:pt x="1382603" y="998747"/>
                </a:lnTo>
                <a:lnTo>
                  <a:pt x="1376061" y="995013"/>
                </a:lnTo>
                <a:lnTo>
                  <a:pt x="1338908" y="995347"/>
                </a:lnTo>
                <a:lnTo>
                  <a:pt x="1290855" y="1002855"/>
                </a:lnTo>
                <a:lnTo>
                  <a:pt x="1230620" y="1007467"/>
                </a:lnTo>
                <a:lnTo>
                  <a:pt x="1201986" y="1008098"/>
                </a:lnTo>
                <a:lnTo>
                  <a:pt x="1194818" y="1004756"/>
                </a:lnTo>
                <a:lnTo>
                  <a:pt x="1192380" y="999019"/>
                </a:lnTo>
                <a:lnTo>
                  <a:pt x="1193093" y="991685"/>
                </a:lnTo>
                <a:lnTo>
                  <a:pt x="1203245" y="974178"/>
                </a:lnTo>
                <a:lnTo>
                  <a:pt x="1221795" y="954698"/>
                </a:lnTo>
                <a:lnTo>
                  <a:pt x="1278244" y="916716"/>
                </a:lnTo>
                <a:lnTo>
                  <a:pt x="1334802" y="886337"/>
                </a:lnTo>
                <a:lnTo>
                  <a:pt x="1365807" y="864881"/>
                </a:lnTo>
                <a:lnTo>
                  <a:pt x="1368373" y="858976"/>
                </a:lnTo>
                <a:lnTo>
                  <a:pt x="1366574" y="853869"/>
                </a:lnTo>
                <a:lnTo>
                  <a:pt x="1361865" y="849295"/>
                </a:lnTo>
                <a:lnTo>
                  <a:pt x="1344155" y="844212"/>
                </a:lnTo>
                <a:lnTo>
                  <a:pt x="1289069" y="840950"/>
                </a:lnTo>
                <a:lnTo>
                  <a:pt x="1277440" y="837172"/>
                </a:lnTo>
                <a:lnTo>
                  <a:pt x="1261400" y="823617"/>
                </a:lnTo>
                <a:lnTo>
                  <a:pt x="1258994" y="816259"/>
                </a:lnTo>
                <a:lnTo>
                  <a:pt x="1259730" y="809013"/>
                </a:lnTo>
                <a:lnTo>
                  <a:pt x="1266786" y="794724"/>
                </a:lnTo>
                <a:lnTo>
                  <a:pt x="1285083" y="773526"/>
                </a:lnTo>
                <a:lnTo>
                  <a:pt x="1302622" y="759454"/>
                </a:lnTo>
                <a:lnTo>
                  <a:pt x="1306362" y="752427"/>
                </a:lnTo>
                <a:lnTo>
                  <a:pt x="1306517" y="745402"/>
                </a:lnTo>
                <a:lnTo>
                  <a:pt x="1304280" y="738379"/>
                </a:lnTo>
                <a:lnTo>
                  <a:pt x="1298109" y="733697"/>
                </a:lnTo>
                <a:lnTo>
                  <a:pt x="1278775" y="728495"/>
                </a:lnTo>
                <a:lnTo>
                  <a:pt x="1220999" y="725155"/>
                </a:lnTo>
                <a:lnTo>
                  <a:pt x="1163313" y="724495"/>
                </a:lnTo>
                <a:lnTo>
                  <a:pt x="1149149" y="724441"/>
                </a:lnTo>
                <a:lnTo>
                  <a:pt x="1140876" y="719726"/>
                </a:lnTo>
                <a:lnTo>
                  <a:pt x="1136531" y="711903"/>
                </a:lnTo>
                <a:lnTo>
                  <a:pt x="1134804" y="702008"/>
                </a:lnTo>
                <a:lnTo>
                  <a:pt x="1139125" y="681656"/>
                </a:lnTo>
                <a:lnTo>
                  <a:pt x="1150013" y="662081"/>
                </a:lnTo>
                <a:lnTo>
                  <a:pt x="1190003" y="623141"/>
                </a:lnTo>
                <a:lnTo>
                  <a:pt x="1192679" y="615927"/>
                </a:lnTo>
                <a:lnTo>
                  <a:pt x="1192123" y="608779"/>
                </a:lnTo>
                <a:lnTo>
                  <a:pt x="1189413" y="601673"/>
                </a:lnTo>
                <a:lnTo>
                  <a:pt x="1182926" y="596936"/>
                </a:lnTo>
                <a:lnTo>
                  <a:pt x="1125851" y="583121"/>
                </a:lnTo>
                <a:lnTo>
                  <a:pt x="1064059" y="576986"/>
                </a:lnTo>
                <a:lnTo>
                  <a:pt x="1034373" y="571888"/>
                </a:lnTo>
                <a:lnTo>
                  <a:pt x="1023415" y="566551"/>
                </a:lnTo>
                <a:lnTo>
                  <a:pt x="1008119" y="551262"/>
                </a:lnTo>
                <a:lnTo>
                  <a:pt x="1005912" y="543442"/>
                </a:lnTo>
                <a:lnTo>
                  <a:pt x="1006781" y="535888"/>
                </a:lnTo>
                <a:lnTo>
                  <a:pt x="1009700" y="528513"/>
                </a:lnTo>
                <a:lnTo>
                  <a:pt x="1022301" y="517199"/>
                </a:lnTo>
                <a:lnTo>
                  <a:pt x="1053397" y="494815"/>
                </a:lnTo>
                <a:lnTo>
                  <a:pt x="1055985" y="488262"/>
                </a:lnTo>
                <a:lnTo>
                  <a:pt x="1055371" y="481555"/>
                </a:lnTo>
                <a:lnTo>
                  <a:pt x="1052620" y="474743"/>
                </a:lnTo>
                <a:lnTo>
                  <a:pt x="1044939" y="470202"/>
                </a:lnTo>
                <a:lnTo>
                  <a:pt x="990582" y="462915"/>
                </a:lnTo>
                <a:lnTo>
                  <a:pt x="937562" y="461652"/>
                </a:lnTo>
                <a:lnTo>
                  <a:pt x="883639" y="464398"/>
                </a:lnTo>
                <a:lnTo>
                  <a:pt x="841145" y="466381"/>
                </a:lnTo>
                <a:lnTo>
                  <a:pt x="829085" y="464627"/>
                </a:lnTo>
                <a:lnTo>
                  <a:pt x="824555" y="459949"/>
                </a:lnTo>
                <a:lnTo>
                  <a:pt x="825044" y="453320"/>
                </a:lnTo>
                <a:lnTo>
                  <a:pt x="834947" y="437767"/>
                </a:lnTo>
                <a:lnTo>
                  <a:pt x="874252" y="401619"/>
                </a:lnTo>
                <a:lnTo>
                  <a:pt x="876892" y="393377"/>
                </a:lnTo>
                <a:lnTo>
                  <a:pt x="873588" y="374860"/>
                </a:lnTo>
                <a:lnTo>
                  <a:pt x="867092" y="368518"/>
                </a:lnTo>
                <a:lnTo>
                  <a:pt x="847396" y="361472"/>
                </a:lnTo>
                <a:lnTo>
                  <a:pt x="798820" y="357505"/>
                </a:lnTo>
                <a:lnTo>
                  <a:pt x="745563" y="350741"/>
                </a:lnTo>
                <a:lnTo>
                  <a:pt x="692739" y="346917"/>
                </a:lnTo>
                <a:lnTo>
                  <a:pt x="645631" y="345784"/>
                </a:lnTo>
                <a:lnTo>
                  <a:pt x="636742" y="342116"/>
                </a:lnTo>
                <a:lnTo>
                  <a:pt x="631986" y="336160"/>
                </a:lnTo>
                <a:lnTo>
                  <a:pt x="629984" y="328681"/>
                </a:lnTo>
                <a:lnTo>
                  <a:pt x="630990" y="321355"/>
                </a:lnTo>
                <a:lnTo>
                  <a:pt x="638347" y="306975"/>
                </a:lnTo>
                <a:lnTo>
                  <a:pt x="672410" y="285726"/>
                </a:lnTo>
                <a:lnTo>
                  <a:pt x="735152" y="258755"/>
                </a:lnTo>
                <a:lnTo>
                  <a:pt x="787580" y="237830"/>
                </a:lnTo>
                <a:lnTo>
                  <a:pt x="796885" y="231542"/>
                </a:lnTo>
                <a:lnTo>
                  <a:pt x="796069" y="228519"/>
                </a:lnTo>
                <a:lnTo>
                  <a:pt x="776446" y="228281"/>
                </a:lnTo>
                <a:lnTo>
                  <a:pt x="724637" y="237659"/>
                </a:lnTo>
                <a:lnTo>
                  <a:pt x="663020" y="248622"/>
                </a:lnTo>
                <a:lnTo>
                  <a:pt x="608125" y="258575"/>
                </a:lnTo>
                <a:lnTo>
                  <a:pt x="555341" y="271806"/>
                </a:lnTo>
                <a:lnTo>
                  <a:pt x="515364" y="279075"/>
                </a:lnTo>
                <a:lnTo>
                  <a:pt x="499595" y="280095"/>
                </a:lnTo>
                <a:lnTo>
                  <a:pt x="490251" y="277266"/>
                </a:lnTo>
                <a:lnTo>
                  <a:pt x="485192" y="271870"/>
                </a:lnTo>
                <a:lnTo>
                  <a:pt x="482989" y="264764"/>
                </a:lnTo>
                <a:lnTo>
                  <a:pt x="487370" y="257686"/>
                </a:lnTo>
                <a:lnTo>
                  <a:pt x="519141" y="237717"/>
                </a:lnTo>
                <a:lnTo>
                  <a:pt x="568742" y="216777"/>
                </a:lnTo>
                <a:lnTo>
                  <a:pt x="628583" y="196046"/>
                </a:lnTo>
                <a:lnTo>
                  <a:pt x="634735" y="191987"/>
                </a:lnTo>
                <a:lnTo>
                  <a:pt x="635327" y="188112"/>
                </a:lnTo>
                <a:lnTo>
                  <a:pt x="632212" y="184358"/>
                </a:lnTo>
                <a:lnTo>
                  <a:pt x="626626" y="183025"/>
                </a:lnTo>
                <a:lnTo>
                  <a:pt x="579966" y="189292"/>
                </a:lnTo>
                <a:lnTo>
                  <a:pt x="525780" y="195355"/>
                </a:lnTo>
                <a:lnTo>
                  <a:pt x="465549" y="202993"/>
                </a:lnTo>
                <a:lnTo>
                  <a:pt x="406251" y="214597"/>
                </a:lnTo>
                <a:lnTo>
                  <a:pt x="351866" y="216501"/>
                </a:lnTo>
                <a:lnTo>
                  <a:pt x="320099" y="212801"/>
                </a:lnTo>
                <a:lnTo>
                  <a:pt x="313266" y="206667"/>
                </a:lnTo>
                <a:lnTo>
                  <a:pt x="312219" y="197898"/>
                </a:lnTo>
                <a:lnTo>
                  <a:pt x="320416" y="176847"/>
                </a:lnTo>
                <a:lnTo>
                  <a:pt x="335756" y="155792"/>
                </a:lnTo>
                <a:lnTo>
                  <a:pt x="397975" y="114604"/>
                </a:lnTo>
                <a:lnTo>
                  <a:pt x="431595" y="85786"/>
                </a:lnTo>
                <a:lnTo>
                  <a:pt x="434389" y="78707"/>
                </a:lnTo>
                <a:lnTo>
                  <a:pt x="433913" y="71647"/>
                </a:lnTo>
                <a:lnTo>
                  <a:pt x="431255" y="64601"/>
                </a:lnTo>
                <a:lnTo>
                  <a:pt x="423634" y="59904"/>
                </a:lnTo>
                <a:lnTo>
                  <a:pt x="399569" y="54684"/>
                </a:lnTo>
                <a:lnTo>
                  <a:pt x="347546" y="57335"/>
                </a:lnTo>
                <a:lnTo>
                  <a:pt x="293268" y="59941"/>
                </a:lnTo>
                <a:lnTo>
                  <a:pt x="245730" y="60713"/>
                </a:lnTo>
                <a:lnTo>
                  <a:pt x="239120" y="58481"/>
                </a:lnTo>
                <a:lnTo>
                  <a:pt x="238223" y="54654"/>
                </a:lnTo>
                <a:lnTo>
                  <a:pt x="241134" y="49763"/>
                </a:lnTo>
                <a:lnTo>
                  <a:pt x="256847" y="41209"/>
                </a:lnTo>
                <a:lnTo>
                  <a:pt x="280598" y="34677"/>
                </a:lnTo>
                <a:lnTo>
                  <a:pt x="337266" y="27365"/>
                </a:lnTo>
                <a:lnTo>
                  <a:pt x="360793" y="23845"/>
                </a:lnTo>
                <a:lnTo>
                  <a:pt x="382947" y="26180"/>
                </a:lnTo>
                <a:lnTo>
                  <a:pt x="387920" y="31950"/>
                </a:lnTo>
                <a:lnTo>
                  <a:pt x="388895" y="40476"/>
                </a:lnTo>
                <a:lnTo>
                  <a:pt x="387205" y="50839"/>
                </a:lnTo>
                <a:lnTo>
                  <a:pt x="375970" y="71713"/>
                </a:lnTo>
                <a:lnTo>
                  <a:pt x="349913" y="100075"/>
                </a:lnTo>
                <a:lnTo>
                  <a:pt x="332489" y="116992"/>
                </a:lnTo>
                <a:lnTo>
                  <a:pt x="320846" y="136209"/>
                </a:lnTo>
                <a:lnTo>
                  <a:pt x="320782" y="143907"/>
                </a:lnTo>
                <a:lnTo>
                  <a:pt x="324249" y="150209"/>
                </a:lnTo>
                <a:lnTo>
                  <a:pt x="330071" y="155580"/>
                </a:lnTo>
                <a:lnTo>
                  <a:pt x="360619" y="168729"/>
                </a:lnTo>
                <a:lnTo>
                  <a:pt x="410485" y="174444"/>
                </a:lnTo>
                <a:lnTo>
                  <a:pt x="464125" y="176138"/>
                </a:lnTo>
                <a:lnTo>
                  <a:pt x="517063" y="182229"/>
                </a:lnTo>
                <a:lnTo>
                  <a:pt x="577777" y="187532"/>
                </a:lnTo>
                <a:lnTo>
                  <a:pt x="612479" y="196653"/>
                </a:lnTo>
                <a:lnTo>
                  <a:pt x="630120" y="207489"/>
                </a:lnTo>
                <a:lnTo>
                  <a:pt x="633420" y="214824"/>
                </a:lnTo>
                <a:lnTo>
                  <a:pt x="633280" y="223223"/>
                </a:lnTo>
                <a:lnTo>
                  <a:pt x="626886" y="240745"/>
                </a:lnTo>
                <a:lnTo>
                  <a:pt x="616245" y="256331"/>
                </a:lnTo>
                <a:lnTo>
                  <a:pt x="614812" y="263763"/>
                </a:lnTo>
                <a:lnTo>
                  <a:pt x="616195" y="271057"/>
                </a:lnTo>
                <a:lnTo>
                  <a:pt x="619458" y="278260"/>
                </a:lnTo>
                <a:lnTo>
                  <a:pt x="635560" y="289382"/>
                </a:lnTo>
                <a:lnTo>
                  <a:pt x="659485" y="297055"/>
                </a:lnTo>
                <a:lnTo>
                  <a:pt x="722504" y="305100"/>
                </a:lnTo>
                <a:lnTo>
                  <a:pt x="785688" y="312019"/>
                </a:lnTo>
                <a:lnTo>
                  <a:pt x="808486" y="319204"/>
                </a:lnTo>
                <a:lnTo>
                  <a:pt x="817841" y="324395"/>
                </a:lnTo>
                <a:lnTo>
                  <a:pt x="822908" y="332536"/>
                </a:lnTo>
                <a:lnTo>
                  <a:pt x="825419" y="354059"/>
                </a:lnTo>
                <a:lnTo>
                  <a:pt x="819516" y="372983"/>
                </a:lnTo>
                <a:lnTo>
                  <a:pt x="782099" y="431386"/>
                </a:lnTo>
                <a:lnTo>
                  <a:pt x="782703" y="438958"/>
                </a:lnTo>
                <a:lnTo>
                  <a:pt x="786614" y="445176"/>
                </a:lnTo>
                <a:lnTo>
                  <a:pt x="801489" y="455204"/>
                </a:lnTo>
                <a:lnTo>
                  <a:pt x="838511" y="466256"/>
                </a:lnTo>
                <a:lnTo>
                  <a:pt x="892895" y="471221"/>
                </a:lnTo>
                <a:lnTo>
                  <a:pt x="952292" y="478411"/>
                </a:lnTo>
                <a:lnTo>
                  <a:pt x="1005116" y="482231"/>
                </a:lnTo>
                <a:lnTo>
                  <a:pt x="1031962" y="487271"/>
                </a:lnTo>
                <a:lnTo>
                  <a:pt x="1038185" y="492592"/>
                </a:lnTo>
                <a:lnTo>
                  <a:pt x="1039994" y="499649"/>
                </a:lnTo>
                <a:lnTo>
                  <a:pt x="1038861" y="507863"/>
                </a:lnTo>
                <a:lnTo>
                  <a:pt x="1033426" y="514509"/>
                </a:lnTo>
                <a:lnTo>
                  <a:pt x="994200" y="533581"/>
                </a:lnTo>
                <a:lnTo>
                  <a:pt x="980317" y="538948"/>
                </a:lnTo>
                <a:lnTo>
                  <a:pt x="1039154" y="526831"/>
                </a:lnTo>
                <a:lnTo>
                  <a:pt x="1093251" y="524793"/>
                </a:lnTo>
                <a:lnTo>
                  <a:pt x="1135009" y="524440"/>
                </a:lnTo>
                <a:lnTo>
                  <a:pt x="1143148" y="527900"/>
                </a:lnTo>
                <a:lnTo>
                  <a:pt x="1147404" y="533716"/>
                </a:lnTo>
                <a:lnTo>
                  <a:pt x="1149071" y="541103"/>
                </a:lnTo>
                <a:lnTo>
                  <a:pt x="1147843" y="548367"/>
                </a:lnTo>
                <a:lnTo>
                  <a:pt x="1128395" y="589478"/>
                </a:lnTo>
                <a:lnTo>
                  <a:pt x="1129379" y="596995"/>
                </a:lnTo>
                <a:lnTo>
                  <a:pt x="1133546" y="603176"/>
                </a:lnTo>
                <a:lnTo>
                  <a:pt x="1148703" y="613164"/>
                </a:lnTo>
                <a:lnTo>
                  <a:pt x="1209919" y="638362"/>
                </a:lnTo>
                <a:lnTo>
                  <a:pt x="1264356" y="663590"/>
                </a:lnTo>
                <a:lnTo>
                  <a:pt x="1272663" y="669800"/>
                </a:lnTo>
                <a:lnTo>
                  <a:pt x="1277031" y="677449"/>
                </a:lnTo>
                <a:lnTo>
                  <a:pt x="1278765" y="695307"/>
                </a:lnTo>
                <a:lnTo>
                  <a:pt x="1275250" y="703812"/>
                </a:lnTo>
                <a:lnTo>
                  <a:pt x="1240376" y="747078"/>
                </a:lnTo>
                <a:lnTo>
                  <a:pt x="1232448" y="770317"/>
                </a:lnTo>
                <a:lnTo>
                  <a:pt x="1230334" y="783065"/>
                </a:lnTo>
                <a:lnTo>
                  <a:pt x="1232434" y="792733"/>
                </a:lnTo>
                <a:lnTo>
                  <a:pt x="1237344" y="800349"/>
                </a:lnTo>
                <a:lnTo>
                  <a:pt x="1252158" y="811930"/>
                </a:lnTo>
                <a:lnTo>
                  <a:pt x="1310773" y="837486"/>
                </a:lnTo>
                <a:lnTo>
                  <a:pt x="1331586" y="849103"/>
                </a:lnTo>
                <a:lnTo>
                  <a:pt x="1346296" y="865184"/>
                </a:lnTo>
                <a:lnTo>
                  <a:pt x="1351856" y="874386"/>
                </a:lnTo>
                <a:lnTo>
                  <a:pt x="1353223" y="884030"/>
                </a:lnTo>
                <a:lnTo>
                  <a:pt x="1348503" y="904104"/>
                </a:lnTo>
                <a:lnTo>
                  <a:pt x="1332693" y="929547"/>
                </a:lnTo>
                <a:lnTo>
                  <a:pt x="1313190" y="951903"/>
                </a:lnTo>
                <a:lnTo>
                  <a:pt x="1309899" y="960275"/>
                </a:lnTo>
                <a:lnTo>
                  <a:pt x="1309361" y="978934"/>
                </a:lnTo>
                <a:lnTo>
                  <a:pt x="1314364" y="986484"/>
                </a:lnTo>
                <a:lnTo>
                  <a:pt x="1332403" y="997992"/>
                </a:lnTo>
                <a:lnTo>
                  <a:pt x="1392500" y="1018658"/>
                </a:lnTo>
                <a:lnTo>
                  <a:pt x="1436269" y="1038665"/>
                </a:lnTo>
                <a:lnTo>
                  <a:pt x="1441084" y="1046191"/>
                </a:lnTo>
                <a:lnTo>
                  <a:pt x="1441954" y="1054719"/>
                </a:lnTo>
                <a:lnTo>
                  <a:pt x="1440195" y="1063913"/>
                </a:lnTo>
                <a:lnTo>
                  <a:pt x="1425761" y="1080368"/>
                </a:lnTo>
                <a:lnTo>
                  <a:pt x="1362943" y="1115913"/>
                </a:lnTo>
                <a:lnTo>
                  <a:pt x="1352425" y="1122257"/>
                </a:lnTo>
                <a:lnTo>
                  <a:pt x="1350094" y="1127656"/>
                </a:lnTo>
                <a:lnTo>
                  <a:pt x="1353218" y="1132425"/>
                </a:lnTo>
                <a:lnTo>
                  <a:pt x="1369169" y="1140844"/>
                </a:lnTo>
                <a:lnTo>
                  <a:pt x="1430935" y="1159364"/>
                </a:lnTo>
                <a:lnTo>
                  <a:pt x="1441037" y="1165262"/>
                </a:lnTo>
                <a:lnTo>
                  <a:pt x="1455382" y="1181174"/>
                </a:lnTo>
                <a:lnTo>
                  <a:pt x="1454996" y="1189161"/>
                </a:lnTo>
                <a:lnTo>
                  <a:pt x="1450059" y="1196825"/>
                </a:lnTo>
                <a:lnTo>
                  <a:pt x="1390769" y="1240116"/>
                </a:lnTo>
                <a:lnTo>
                  <a:pt x="1377995" y="1247173"/>
                </a:lnTo>
                <a:lnTo>
                  <a:pt x="1370649" y="1255387"/>
                </a:lnTo>
                <a:lnTo>
                  <a:pt x="1366922" y="1264372"/>
                </a:lnTo>
                <a:lnTo>
                  <a:pt x="1365607" y="1273872"/>
                </a:lnTo>
                <a:lnTo>
                  <a:pt x="1369410" y="1281375"/>
                </a:lnTo>
                <a:lnTo>
                  <a:pt x="1386113" y="1292831"/>
                </a:lnTo>
                <a:lnTo>
                  <a:pt x="1441029" y="1302483"/>
                </a:lnTo>
                <a:lnTo>
                  <a:pt x="1465517" y="1308062"/>
                </a:lnTo>
                <a:lnTo>
                  <a:pt x="1472281" y="1314697"/>
                </a:lnTo>
                <a:lnTo>
                  <a:pt x="1475620" y="1323800"/>
                </a:lnTo>
                <a:lnTo>
                  <a:pt x="1476677" y="1334547"/>
                </a:lnTo>
                <a:lnTo>
                  <a:pt x="1472703" y="1342882"/>
                </a:lnTo>
                <a:lnTo>
                  <a:pt x="1455808" y="1355263"/>
                </a:lnTo>
                <a:lnTo>
                  <a:pt x="1396504" y="1376535"/>
                </a:lnTo>
                <a:lnTo>
                  <a:pt x="1385328" y="1380233"/>
                </a:lnTo>
                <a:lnTo>
                  <a:pt x="1381387" y="1383868"/>
                </a:lnTo>
                <a:lnTo>
                  <a:pt x="1382269" y="1387461"/>
                </a:lnTo>
                <a:lnTo>
                  <a:pt x="1392608" y="1394573"/>
                </a:lnTo>
                <a:lnTo>
                  <a:pt x="1455193" y="1415698"/>
                </a:lnTo>
                <a:lnTo>
                  <a:pt x="1477662" y="1422720"/>
                </a:lnTo>
                <a:lnTo>
                  <a:pt x="1493106" y="1435980"/>
                </a:lnTo>
                <a:lnTo>
                  <a:pt x="1498863" y="1444429"/>
                </a:lnTo>
                <a:lnTo>
                  <a:pt x="1499191" y="1451232"/>
                </a:lnTo>
                <a:lnTo>
                  <a:pt x="1495900" y="1456937"/>
                </a:lnTo>
                <a:lnTo>
                  <a:pt x="1459813" y="1480088"/>
                </a:lnTo>
                <a:lnTo>
                  <a:pt x="1397031" y="1502677"/>
                </a:lnTo>
                <a:lnTo>
                  <a:pt x="1385680" y="1506441"/>
                </a:lnTo>
                <a:lnTo>
                  <a:pt x="1383962" y="1508951"/>
                </a:lnTo>
                <a:lnTo>
                  <a:pt x="1397650" y="1511739"/>
                </a:lnTo>
                <a:lnTo>
                  <a:pt x="1459064" y="1513676"/>
                </a:lnTo>
                <a:lnTo>
                  <a:pt x="1484062" y="1516179"/>
                </a:lnTo>
                <a:lnTo>
                  <a:pt x="1502970" y="1525090"/>
                </a:lnTo>
                <a:lnTo>
                  <a:pt x="1506608" y="1530742"/>
                </a:lnTo>
                <a:lnTo>
                  <a:pt x="1506694" y="1536850"/>
                </a:lnTo>
                <a:lnTo>
                  <a:pt x="1504412" y="1543261"/>
                </a:lnTo>
                <a:lnTo>
                  <a:pt x="1489398" y="1556624"/>
                </a:lnTo>
                <a:lnTo>
                  <a:pt x="1429451" y="1590081"/>
                </a:lnTo>
                <a:lnTo>
                  <a:pt x="1368351" y="1611629"/>
                </a:lnTo>
                <a:lnTo>
                  <a:pt x="1332984" y="1628174"/>
                </a:lnTo>
                <a:lnTo>
                  <a:pt x="1330114" y="1632220"/>
                </a:lnTo>
                <a:lnTo>
                  <a:pt x="1332879" y="1634917"/>
                </a:lnTo>
                <a:lnTo>
                  <a:pt x="1383493" y="1640772"/>
                </a:lnTo>
                <a:lnTo>
                  <a:pt x="1437263" y="1651625"/>
                </a:lnTo>
                <a:lnTo>
                  <a:pt x="1462674" y="1659378"/>
                </a:lnTo>
                <a:lnTo>
                  <a:pt x="1481766" y="1670623"/>
                </a:lnTo>
                <a:lnTo>
                  <a:pt x="1486623" y="1678067"/>
                </a:lnTo>
                <a:lnTo>
                  <a:pt x="1488901" y="1695696"/>
                </a:lnTo>
                <a:lnTo>
                  <a:pt x="1485530" y="1704141"/>
                </a:lnTo>
                <a:lnTo>
                  <a:pt x="1464019" y="1727205"/>
                </a:lnTo>
                <a:lnTo>
                  <a:pt x="1425309" y="1752839"/>
                </a:lnTo>
                <a:lnTo>
                  <a:pt x="1364989" y="1780476"/>
                </a:lnTo>
                <a:lnTo>
                  <a:pt x="1310039" y="1800623"/>
                </a:lnTo>
                <a:lnTo>
                  <a:pt x="1254124" y="1826786"/>
                </a:lnTo>
                <a:lnTo>
                  <a:pt x="1198019" y="1854485"/>
                </a:lnTo>
                <a:lnTo>
                  <a:pt x="1141876" y="1885606"/>
                </a:lnTo>
                <a:lnTo>
                  <a:pt x="1099763" y="1908744"/>
                </a:lnTo>
                <a:lnTo>
                  <a:pt x="1049201" y="1932632"/>
                </a:lnTo>
                <a:lnTo>
                  <a:pt x="993199" y="1973805"/>
                </a:lnTo>
                <a:lnTo>
                  <a:pt x="990116" y="1979624"/>
                </a:lnTo>
                <a:lnTo>
                  <a:pt x="991570" y="1984673"/>
                </a:lnTo>
                <a:lnTo>
                  <a:pt x="996050" y="1989209"/>
                </a:lnTo>
                <a:lnTo>
                  <a:pt x="1002545" y="1991064"/>
                </a:lnTo>
                <a:lnTo>
                  <a:pt x="1059363" y="1988420"/>
                </a:lnTo>
                <a:lnTo>
                  <a:pt x="1119296" y="1979479"/>
                </a:lnTo>
                <a:lnTo>
                  <a:pt x="1174962" y="1971003"/>
                </a:lnTo>
                <a:lnTo>
                  <a:pt x="1226680" y="1969142"/>
                </a:lnTo>
                <a:lnTo>
                  <a:pt x="1253267" y="1972852"/>
                </a:lnTo>
                <a:lnTo>
                  <a:pt x="1259422" y="1978989"/>
                </a:lnTo>
                <a:lnTo>
                  <a:pt x="1261185" y="1987759"/>
                </a:lnTo>
                <a:lnTo>
                  <a:pt x="1260020" y="1998286"/>
                </a:lnTo>
                <a:lnTo>
                  <a:pt x="1243129" y="2019340"/>
                </a:lnTo>
                <a:lnTo>
                  <a:pt x="1190214" y="2055863"/>
                </a:lnTo>
                <a:lnTo>
                  <a:pt x="1134702" y="2086777"/>
                </a:lnTo>
                <a:lnTo>
                  <a:pt x="1078676" y="2122347"/>
                </a:lnTo>
                <a:lnTo>
                  <a:pt x="1022549" y="2152249"/>
                </a:lnTo>
                <a:lnTo>
                  <a:pt x="967572" y="2180686"/>
                </a:lnTo>
                <a:lnTo>
                  <a:pt x="910867" y="2210269"/>
                </a:lnTo>
                <a:lnTo>
                  <a:pt x="873259" y="2222270"/>
                </a:lnTo>
                <a:lnTo>
                  <a:pt x="866873" y="2222476"/>
                </a:lnTo>
                <a:lnTo>
                  <a:pt x="864954" y="2220274"/>
                </a:lnTo>
                <a:lnTo>
                  <a:pt x="866016" y="2216466"/>
                </a:lnTo>
                <a:lnTo>
                  <a:pt x="909745" y="2193545"/>
                </a:lnTo>
                <a:lnTo>
                  <a:pt x="968469" y="2169606"/>
                </a:lnTo>
                <a:lnTo>
                  <a:pt x="1025736" y="2153266"/>
                </a:lnTo>
                <a:lnTo>
                  <a:pt x="1064962" y="2153517"/>
                </a:lnTo>
                <a:lnTo>
                  <a:pt x="1071884" y="2159093"/>
                </a:lnTo>
                <a:lnTo>
                  <a:pt x="1075328" y="2167490"/>
                </a:lnTo>
                <a:lnTo>
                  <a:pt x="1076455" y="2177768"/>
                </a:lnTo>
                <a:lnTo>
                  <a:pt x="1072526" y="2188129"/>
                </a:lnTo>
                <a:lnTo>
                  <a:pt x="1045811" y="2218309"/>
                </a:lnTo>
                <a:lnTo>
                  <a:pt x="982666" y="2264601"/>
                </a:lnTo>
                <a:lnTo>
                  <a:pt x="922228" y="2305634"/>
                </a:lnTo>
                <a:lnTo>
                  <a:pt x="859995" y="2345064"/>
                </a:lnTo>
                <a:lnTo>
                  <a:pt x="798045" y="2387966"/>
                </a:lnTo>
                <a:lnTo>
                  <a:pt x="736682" y="2425995"/>
                </a:lnTo>
                <a:lnTo>
                  <a:pt x="674161" y="2468515"/>
                </a:lnTo>
                <a:lnTo>
                  <a:pt x="610730" y="2517685"/>
                </a:lnTo>
                <a:lnTo>
                  <a:pt x="550823" y="2559801"/>
                </a:lnTo>
                <a:lnTo>
                  <a:pt x="535646" y="2573839"/>
                </a:lnTo>
                <a:lnTo>
                  <a:pt x="533003" y="2580858"/>
                </a:lnTo>
                <a:lnTo>
                  <a:pt x="533580" y="2587877"/>
                </a:lnTo>
                <a:lnTo>
                  <a:pt x="536305" y="2594896"/>
                </a:lnTo>
                <a:lnTo>
                  <a:pt x="543971" y="2599575"/>
                </a:lnTo>
                <a:lnTo>
                  <a:pt x="568086" y="2604775"/>
                </a:lnTo>
                <a:lnTo>
                  <a:pt x="622821" y="2600877"/>
                </a:lnTo>
                <a:lnTo>
                  <a:pt x="675574" y="2595774"/>
                </a:lnTo>
                <a:lnTo>
                  <a:pt x="725725" y="2589437"/>
                </a:lnTo>
                <a:lnTo>
                  <a:pt x="766800" y="2588339"/>
                </a:lnTo>
                <a:lnTo>
                  <a:pt x="774843" y="2591695"/>
                </a:lnTo>
                <a:lnTo>
                  <a:pt x="779035" y="2597441"/>
                </a:lnTo>
                <a:lnTo>
                  <a:pt x="780660" y="2604782"/>
                </a:lnTo>
                <a:lnTo>
                  <a:pt x="778233" y="2612015"/>
                </a:lnTo>
                <a:lnTo>
                  <a:pt x="766179" y="2626291"/>
                </a:lnTo>
                <a:lnTo>
                  <a:pt x="713033" y="2654520"/>
                </a:lnTo>
                <a:lnTo>
                  <a:pt x="652450" y="2679507"/>
                </a:lnTo>
                <a:lnTo>
                  <a:pt x="594815" y="2701643"/>
                </a:lnTo>
                <a:lnTo>
                  <a:pt x="541001" y="2732349"/>
                </a:lnTo>
                <a:lnTo>
                  <a:pt x="481777" y="2759674"/>
                </a:lnTo>
                <a:lnTo>
                  <a:pt x="458945" y="2768736"/>
                </a:lnTo>
                <a:lnTo>
                  <a:pt x="457303" y="2770451"/>
                </a:lnTo>
                <a:lnTo>
                  <a:pt x="511713" y="2767565"/>
                </a:lnTo>
                <a:lnTo>
                  <a:pt x="570611" y="2759765"/>
                </a:lnTo>
                <a:lnTo>
                  <a:pt x="619065" y="2757350"/>
                </a:lnTo>
                <a:lnTo>
                  <a:pt x="674831" y="2759653"/>
                </a:lnTo>
                <a:lnTo>
                  <a:pt x="686624" y="2762056"/>
                </a:lnTo>
                <a:lnTo>
                  <a:pt x="692146" y="2765998"/>
                </a:lnTo>
                <a:lnTo>
                  <a:pt x="693488" y="2770965"/>
                </a:lnTo>
                <a:lnTo>
                  <a:pt x="692042" y="2776616"/>
                </a:lnTo>
                <a:lnTo>
                  <a:pt x="677959" y="2789135"/>
                </a:lnTo>
                <a:lnTo>
                  <a:pt x="623554" y="2824343"/>
                </a:lnTo>
                <a:lnTo>
                  <a:pt x="567184" y="2859454"/>
                </a:lnTo>
                <a:lnTo>
                  <a:pt x="510744" y="2889192"/>
                </a:lnTo>
                <a:lnTo>
                  <a:pt x="452012" y="2921675"/>
                </a:lnTo>
                <a:lnTo>
                  <a:pt x="411308" y="2936865"/>
                </a:lnTo>
                <a:lnTo>
                  <a:pt x="404487" y="2936349"/>
                </a:lnTo>
                <a:lnTo>
                  <a:pt x="402280" y="2932496"/>
                </a:lnTo>
                <a:lnTo>
                  <a:pt x="403148" y="2926417"/>
                </a:lnTo>
                <a:lnTo>
                  <a:pt x="407236" y="2921195"/>
                </a:lnTo>
                <a:lnTo>
                  <a:pt x="421137" y="2912273"/>
                </a:lnTo>
                <a:lnTo>
                  <a:pt x="474298" y="2897014"/>
                </a:lnTo>
                <a:lnTo>
                  <a:pt x="531072" y="2882734"/>
                </a:lnTo>
                <a:lnTo>
                  <a:pt x="592937" y="2874238"/>
                </a:lnTo>
                <a:lnTo>
                  <a:pt x="602782" y="2879390"/>
                </a:lnTo>
                <a:lnTo>
                  <a:pt x="608176" y="2888674"/>
                </a:lnTo>
                <a:lnTo>
                  <a:pt x="610602" y="2900712"/>
                </a:lnTo>
                <a:lnTo>
                  <a:pt x="608710" y="2912248"/>
                </a:lnTo>
                <a:lnTo>
                  <a:pt x="590448" y="2944080"/>
                </a:lnTo>
                <a:lnTo>
                  <a:pt x="534264" y="2998242"/>
                </a:lnTo>
                <a:lnTo>
                  <a:pt x="477772" y="3049848"/>
                </a:lnTo>
                <a:lnTo>
                  <a:pt x="457165" y="3061479"/>
                </a:lnTo>
                <a:lnTo>
                  <a:pt x="454946" y="3063879"/>
                </a:lnTo>
                <a:lnTo>
                  <a:pt x="458145" y="3064309"/>
                </a:lnTo>
                <a:lnTo>
                  <a:pt x="491314" y="3056593"/>
                </a:lnTo>
                <a:lnTo>
                  <a:pt x="553497" y="3035184"/>
                </a:lnTo>
                <a:lnTo>
                  <a:pt x="567130" y="3033480"/>
                </a:lnTo>
                <a:lnTo>
                  <a:pt x="575049" y="3035854"/>
                </a:lnTo>
                <a:lnTo>
                  <a:pt x="579159" y="3040946"/>
                </a:lnTo>
                <a:lnTo>
                  <a:pt x="580728" y="3047851"/>
                </a:lnTo>
                <a:lnTo>
                  <a:pt x="578265" y="3055963"/>
                </a:lnTo>
                <a:lnTo>
                  <a:pt x="539629" y="3104410"/>
                </a:lnTo>
                <a:lnTo>
                  <a:pt x="506456" y="3136438"/>
                </a:lnTo>
                <a:lnTo>
                  <a:pt x="457037" y="3159143"/>
                </a:lnTo>
                <a:lnTo>
                  <a:pt x="451351" y="3155894"/>
                </a:lnTo>
                <a:lnTo>
                  <a:pt x="448729" y="3147879"/>
                </a:lnTo>
                <a:lnTo>
                  <a:pt x="450107" y="3123376"/>
                </a:lnTo>
                <a:lnTo>
                  <a:pt x="470055" y="3066225"/>
                </a:lnTo>
                <a:lnTo>
                  <a:pt x="496178" y="3009618"/>
                </a:lnTo>
                <a:lnTo>
                  <a:pt x="533774" y="2950864"/>
                </a:lnTo>
                <a:lnTo>
                  <a:pt x="572751" y="2893865"/>
                </a:lnTo>
                <a:lnTo>
                  <a:pt x="607186" y="2840648"/>
                </a:lnTo>
                <a:lnTo>
                  <a:pt x="640989" y="2784633"/>
                </a:lnTo>
                <a:lnTo>
                  <a:pt x="654488" y="2765402"/>
                </a:lnTo>
                <a:lnTo>
                  <a:pt x="655514" y="2757699"/>
                </a:lnTo>
                <a:lnTo>
                  <a:pt x="652689" y="2751395"/>
                </a:lnTo>
                <a:lnTo>
                  <a:pt x="647296" y="2746022"/>
                </a:lnTo>
                <a:lnTo>
                  <a:pt x="639022" y="2743610"/>
                </a:lnTo>
                <a:lnTo>
                  <a:pt x="606189" y="2745804"/>
                </a:lnTo>
                <a:lnTo>
                  <a:pt x="574884" y="2755033"/>
                </a:lnTo>
                <a:lnTo>
                  <a:pt x="519754" y="2784695"/>
                </a:lnTo>
                <a:lnTo>
                  <a:pt x="463509" y="2823346"/>
                </a:lnTo>
                <a:lnTo>
                  <a:pt x="439908" y="2837199"/>
                </a:lnTo>
                <a:lnTo>
                  <a:pt x="429403" y="2839490"/>
                </a:lnTo>
                <a:lnTo>
                  <a:pt x="420061" y="2838677"/>
                </a:lnTo>
                <a:lnTo>
                  <a:pt x="411492" y="2835795"/>
                </a:lnTo>
                <a:lnTo>
                  <a:pt x="406950" y="2830365"/>
                </a:lnTo>
                <a:lnTo>
                  <a:pt x="405091" y="2823235"/>
                </a:lnTo>
                <a:lnTo>
                  <a:pt x="407315" y="2803615"/>
                </a:lnTo>
                <a:lnTo>
                  <a:pt x="427807" y="2749599"/>
                </a:lnTo>
                <a:lnTo>
                  <a:pt x="441978" y="2727603"/>
                </a:lnTo>
                <a:lnTo>
                  <a:pt x="499039" y="2664144"/>
                </a:lnTo>
                <a:lnTo>
                  <a:pt x="555769" y="2605525"/>
                </a:lnTo>
                <a:lnTo>
                  <a:pt x="590884" y="2570343"/>
                </a:lnTo>
                <a:lnTo>
                  <a:pt x="590884" y="2567998"/>
                </a:lnTo>
                <a:lnTo>
                  <a:pt x="578408" y="2571633"/>
                </a:lnTo>
                <a:lnTo>
                  <a:pt x="516959" y="2607835"/>
                </a:lnTo>
                <a:lnTo>
                  <a:pt x="488004" y="2626546"/>
                </a:lnTo>
                <a:lnTo>
                  <a:pt x="425843" y="2662199"/>
                </a:lnTo>
                <a:lnTo>
                  <a:pt x="383807" y="2684186"/>
                </a:lnTo>
                <a:lnTo>
                  <a:pt x="376795" y="2682499"/>
                </a:lnTo>
                <a:lnTo>
                  <a:pt x="372120" y="2676695"/>
                </a:lnTo>
                <a:lnTo>
                  <a:pt x="369003" y="2668145"/>
                </a:lnTo>
                <a:lnTo>
                  <a:pt x="369265" y="2658937"/>
                </a:lnTo>
                <a:lnTo>
                  <a:pt x="380812" y="2629209"/>
                </a:lnTo>
                <a:lnTo>
                  <a:pt x="412429" y="2582835"/>
                </a:lnTo>
                <a:lnTo>
                  <a:pt x="470619" y="2530671"/>
                </a:lnTo>
                <a:lnTo>
                  <a:pt x="517713" y="2481991"/>
                </a:lnTo>
                <a:lnTo>
                  <a:pt x="551398" y="2462007"/>
                </a:lnTo>
                <a:lnTo>
                  <a:pt x="554033" y="2461850"/>
                </a:lnTo>
                <a:lnTo>
                  <a:pt x="544482" y="2471033"/>
                </a:lnTo>
                <a:lnTo>
                  <a:pt x="485066" y="2503976"/>
                </a:lnTo>
                <a:lnTo>
                  <a:pt x="425585" y="2542672"/>
                </a:lnTo>
                <a:lnTo>
                  <a:pt x="397369" y="2558495"/>
                </a:lnTo>
                <a:lnTo>
                  <a:pt x="371071" y="2574882"/>
                </a:lnTo>
                <a:lnTo>
                  <a:pt x="330744" y="2590899"/>
                </a:lnTo>
                <a:lnTo>
                  <a:pt x="321532" y="2591062"/>
                </a:lnTo>
                <a:lnTo>
                  <a:pt x="305058" y="2585003"/>
                </a:lnTo>
                <a:lnTo>
                  <a:pt x="302068" y="2578942"/>
                </a:lnTo>
                <a:lnTo>
                  <a:pt x="302414" y="2571392"/>
                </a:lnTo>
                <a:lnTo>
                  <a:pt x="310208" y="2552474"/>
                </a:lnTo>
                <a:lnTo>
                  <a:pt x="348050" y="2494236"/>
                </a:lnTo>
                <a:lnTo>
                  <a:pt x="396374" y="2439113"/>
                </a:lnTo>
                <a:lnTo>
                  <a:pt x="457450" y="2377421"/>
                </a:lnTo>
                <a:lnTo>
                  <a:pt x="482200" y="2354984"/>
                </a:lnTo>
                <a:lnTo>
                  <a:pt x="541042" y="2313549"/>
                </a:lnTo>
                <a:lnTo>
                  <a:pt x="548298" y="2306726"/>
                </a:lnTo>
                <a:lnTo>
                  <a:pt x="548457" y="2302177"/>
                </a:lnTo>
                <a:lnTo>
                  <a:pt x="543883" y="2299144"/>
                </a:lnTo>
                <a:lnTo>
                  <a:pt x="536154" y="2297123"/>
                </a:lnTo>
                <a:lnTo>
                  <a:pt x="511969" y="2304235"/>
                </a:lnTo>
                <a:lnTo>
                  <a:pt x="448621" y="2331549"/>
                </a:lnTo>
                <a:lnTo>
                  <a:pt x="394568" y="2358124"/>
                </a:lnTo>
                <a:lnTo>
                  <a:pt x="331203" y="2389738"/>
                </a:lnTo>
                <a:lnTo>
                  <a:pt x="268015" y="2412261"/>
                </a:lnTo>
                <a:lnTo>
                  <a:pt x="260995" y="2409969"/>
                </a:lnTo>
                <a:lnTo>
                  <a:pt x="256316" y="2403761"/>
                </a:lnTo>
                <a:lnTo>
                  <a:pt x="253196" y="2394943"/>
                </a:lnTo>
                <a:lnTo>
                  <a:pt x="254625" y="2385555"/>
                </a:lnTo>
                <a:lnTo>
                  <a:pt x="265572" y="2365765"/>
                </a:lnTo>
                <a:lnTo>
                  <a:pt x="316406" y="2305670"/>
                </a:lnTo>
                <a:lnTo>
                  <a:pt x="343573" y="2275752"/>
                </a:lnTo>
                <a:lnTo>
                  <a:pt x="395770" y="2236249"/>
                </a:lnTo>
                <a:lnTo>
                  <a:pt x="421110" y="2217518"/>
                </a:lnTo>
                <a:lnTo>
                  <a:pt x="423890" y="2212290"/>
                </a:lnTo>
                <a:lnTo>
                  <a:pt x="419894" y="2209973"/>
                </a:lnTo>
                <a:lnTo>
                  <a:pt x="371454" y="2214662"/>
                </a:lnTo>
                <a:lnTo>
                  <a:pt x="308150" y="2233331"/>
                </a:lnTo>
                <a:lnTo>
                  <a:pt x="281173" y="2243128"/>
                </a:lnTo>
                <a:lnTo>
                  <a:pt x="253585" y="2247482"/>
                </a:lnTo>
                <a:lnTo>
                  <a:pt x="244356" y="2243963"/>
                </a:lnTo>
                <a:lnTo>
                  <a:pt x="238204" y="2236939"/>
                </a:lnTo>
                <a:lnTo>
                  <a:pt x="234102" y="2227576"/>
                </a:lnTo>
                <a:lnTo>
                  <a:pt x="234877" y="2216655"/>
                </a:lnTo>
                <a:lnTo>
                  <a:pt x="251566" y="2181268"/>
                </a:lnTo>
                <a:lnTo>
                  <a:pt x="274188" y="2153755"/>
                </a:lnTo>
                <a:lnTo>
                  <a:pt x="330380" y="2108832"/>
                </a:lnTo>
                <a:lnTo>
                  <a:pt x="362531" y="2086539"/>
                </a:lnTo>
                <a:lnTo>
                  <a:pt x="364950" y="2082856"/>
                </a:lnTo>
                <a:lnTo>
                  <a:pt x="361884" y="2081571"/>
                </a:lnTo>
                <a:lnTo>
                  <a:pt x="328929" y="2087913"/>
                </a:lnTo>
                <a:lnTo>
                  <a:pt x="265736" y="2120249"/>
                </a:lnTo>
                <a:lnTo>
                  <a:pt x="206160" y="2138547"/>
                </a:lnTo>
                <a:lnTo>
                  <a:pt x="196362" y="2138585"/>
                </a:lnTo>
                <a:lnTo>
                  <a:pt x="179237" y="2132388"/>
                </a:lnTo>
                <a:lnTo>
                  <a:pt x="177243" y="2126291"/>
                </a:lnTo>
                <a:lnTo>
                  <a:pt x="179424" y="2118716"/>
                </a:lnTo>
                <a:lnTo>
                  <a:pt x="217569" y="2065137"/>
                </a:lnTo>
                <a:lnTo>
                  <a:pt x="278734" y="2016460"/>
                </a:lnTo>
                <a:lnTo>
                  <a:pt x="341729" y="1973770"/>
                </a:lnTo>
                <a:lnTo>
                  <a:pt x="394358" y="1938627"/>
                </a:lnTo>
                <a:lnTo>
                  <a:pt x="395526" y="1935115"/>
                </a:lnTo>
                <a:lnTo>
                  <a:pt x="390457" y="1933943"/>
                </a:lnTo>
                <a:lnTo>
                  <a:pt x="351471" y="1940469"/>
                </a:lnTo>
                <a:lnTo>
                  <a:pt x="289003" y="1959839"/>
                </a:lnTo>
                <a:lnTo>
                  <a:pt x="233299" y="1980365"/>
                </a:lnTo>
                <a:lnTo>
                  <a:pt x="208131" y="1989149"/>
                </a:lnTo>
                <a:lnTo>
                  <a:pt x="185247" y="1989153"/>
                </a:lnTo>
                <a:lnTo>
                  <a:pt x="180080" y="1984007"/>
                </a:lnTo>
                <a:lnTo>
                  <a:pt x="178975" y="1975897"/>
                </a:lnTo>
                <a:lnTo>
                  <a:pt x="183987" y="1956747"/>
                </a:lnTo>
                <a:lnTo>
                  <a:pt x="206268" y="1925389"/>
                </a:lnTo>
                <a:lnTo>
                  <a:pt x="248530" y="1889593"/>
                </a:lnTo>
                <a:lnTo>
                  <a:pt x="311435" y="1841316"/>
                </a:lnTo>
                <a:lnTo>
                  <a:pt x="371853" y="1811249"/>
                </a:lnTo>
                <a:lnTo>
                  <a:pt x="425749" y="1780167"/>
                </a:lnTo>
                <a:lnTo>
                  <a:pt x="436342" y="1775663"/>
                </a:lnTo>
                <a:lnTo>
                  <a:pt x="438724" y="1773830"/>
                </a:lnTo>
                <a:lnTo>
                  <a:pt x="428892" y="1774913"/>
                </a:lnTo>
                <a:lnTo>
                  <a:pt x="392858" y="1786310"/>
                </a:lnTo>
                <a:lnTo>
                  <a:pt x="329882" y="1816064"/>
                </a:lnTo>
                <a:lnTo>
                  <a:pt x="269459" y="1842282"/>
                </a:lnTo>
                <a:lnTo>
                  <a:pt x="217779" y="1865994"/>
                </a:lnTo>
                <a:lnTo>
                  <a:pt x="190315" y="1879435"/>
                </a:lnTo>
                <a:lnTo>
                  <a:pt x="178779" y="1881616"/>
                </a:lnTo>
                <a:lnTo>
                  <a:pt x="168750" y="1880730"/>
                </a:lnTo>
                <a:lnTo>
                  <a:pt x="159723" y="1877800"/>
                </a:lnTo>
                <a:lnTo>
                  <a:pt x="157215" y="1872337"/>
                </a:lnTo>
                <a:lnTo>
                  <a:pt x="159053" y="1865185"/>
                </a:lnTo>
                <a:lnTo>
                  <a:pt x="181629" y="1834080"/>
                </a:lnTo>
                <a:lnTo>
                  <a:pt x="237163" y="1791286"/>
                </a:lnTo>
                <a:lnTo>
                  <a:pt x="299663" y="1749112"/>
                </a:lnTo>
                <a:lnTo>
                  <a:pt x="362775" y="1716058"/>
                </a:lnTo>
                <a:lnTo>
                  <a:pt x="399946" y="1701620"/>
                </a:lnTo>
                <a:lnTo>
                  <a:pt x="401591" y="1699901"/>
                </a:lnTo>
                <a:lnTo>
                  <a:pt x="384703" y="1701111"/>
                </a:lnTo>
                <a:lnTo>
                  <a:pt x="327414" y="1718656"/>
                </a:lnTo>
                <a:lnTo>
                  <a:pt x="268903" y="1738265"/>
                </a:lnTo>
                <a:lnTo>
                  <a:pt x="218840" y="1750215"/>
                </a:lnTo>
                <a:lnTo>
                  <a:pt x="195855" y="1748429"/>
                </a:lnTo>
                <a:lnTo>
                  <a:pt x="190661" y="1743976"/>
                </a:lnTo>
                <a:lnTo>
                  <a:pt x="189539" y="1737497"/>
                </a:lnTo>
                <a:lnTo>
                  <a:pt x="191130" y="1729669"/>
                </a:lnTo>
                <a:lnTo>
                  <a:pt x="215727" y="1696294"/>
                </a:lnTo>
                <a:lnTo>
                  <a:pt x="278573" y="1644731"/>
                </a:lnTo>
                <a:lnTo>
                  <a:pt x="334307" y="1608847"/>
                </a:lnTo>
                <a:lnTo>
                  <a:pt x="392210" y="1580883"/>
                </a:lnTo>
                <a:lnTo>
                  <a:pt x="440868" y="1552503"/>
                </a:lnTo>
                <a:lnTo>
                  <a:pt x="439402" y="1552528"/>
                </a:lnTo>
                <a:lnTo>
                  <a:pt x="389475" y="1560971"/>
                </a:lnTo>
                <a:lnTo>
                  <a:pt x="340916" y="1576119"/>
                </a:lnTo>
                <a:lnTo>
                  <a:pt x="282587" y="1601029"/>
                </a:lnTo>
                <a:lnTo>
                  <a:pt x="226005" y="1621547"/>
                </a:lnTo>
                <a:lnTo>
                  <a:pt x="169767" y="1642195"/>
                </a:lnTo>
                <a:lnTo>
                  <a:pt x="122050" y="1653868"/>
                </a:lnTo>
                <a:lnTo>
                  <a:pt x="97466" y="1651796"/>
                </a:lnTo>
                <a:lnTo>
                  <a:pt x="87634" y="1647968"/>
                </a:lnTo>
                <a:lnTo>
                  <a:pt x="84590" y="1641907"/>
                </a:lnTo>
                <a:lnTo>
                  <a:pt x="86069" y="1634356"/>
                </a:lnTo>
                <a:lnTo>
                  <a:pt x="108071" y="1602611"/>
                </a:lnTo>
                <a:lnTo>
                  <a:pt x="154410" y="1559673"/>
                </a:lnTo>
                <a:lnTo>
                  <a:pt x="213466" y="1524509"/>
                </a:lnTo>
                <a:lnTo>
                  <a:pt x="249511" y="1506564"/>
                </a:lnTo>
                <a:lnTo>
                  <a:pt x="309077" y="1479070"/>
                </a:lnTo>
                <a:lnTo>
                  <a:pt x="368220" y="1458306"/>
                </a:lnTo>
                <a:lnTo>
                  <a:pt x="371083" y="1458143"/>
                </a:lnTo>
                <a:lnTo>
                  <a:pt x="313201" y="1480767"/>
                </a:lnTo>
                <a:lnTo>
                  <a:pt x="259001" y="1507325"/>
                </a:lnTo>
                <a:lnTo>
                  <a:pt x="196131" y="1536506"/>
                </a:lnTo>
                <a:lnTo>
                  <a:pt x="141910" y="1555817"/>
                </a:lnTo>
                <a:lnTo>
                  <a:pt x="94015" y="1570069"/>
                </a:lnTo>
                <a:lnTo>
                  <a:pt x="87673" y="1570087"/>
                </a:lnTo>
                <a:lnTo>
                  <a:pt x="85786" y="1567759"/>
                </a:lnTo>
                <a:lnTo>
                  <a:pt x="86866" y="1563868"/>
                </a:lnTo>
                <a:lnTo>
                  <a:pt x="110745" y="1547212"/>
                </a:lnTo>
                <a:lnTo>
                  <a:pt x="171148" y="1516846"/>
                </a:lnTo>
                <a:lnTo>
                  <a:pt x="185187" y="1510569"/>
                </a:lnTo>
                <a:lnTo>
                  <a:pt x="166783" y="1513612"/>
                </a:lnTo>
                <a:lnTo>
                  <a:pt x="110851" y="1528423"/>
                </a:lnTo>
                <a:lnTo>
                  <a:pt x="54424" y="1542491"/>
                </a:lnTo>
                <a:lnTo>
                  <a:pt x="17554" y="1541528"/>
                </a:lnTo>
                <a:lnTo>
                  <a:pt x="6284" y="1539361"/>
                </a:lnTo>
                <a:lnTo>
                  <a:pt x="1110" y="1534407"/>
                </a:lnTo>
                <a:lnTo>
                  <a:pt x="0" y="1527595"/>
                </a:lnTo>
                <a:lnTo>
                  <a:pt x="1601" y="1519544"/>
                </a:lnTo>
                <a:lnTo>
                  <a:pt x="12737" y="1504359"/>
                </a:lnTo>
                <a:lnTo>
                  <a:pt x="52423" y="1469638"/>
                </a:lnTo>
                <a:lnTo>
                  <a:pt x="78832" y="1458071"/>
                </a:lnTo>
                <a:lnTo>
                  <a:pt x="70069" y="1459100"/>
                </a:lnTo>
                <a:lnTo>
                  <a:pt x="38827" y="1466257"/>
                </a:lnTo>
                <a:lnTo>
                  <a:pt x="28654" y="1465784"/>
                </a:lnTo>
                <a:lnTo>
                  <a:pt x="11113" y="1459019"/>
                </a:lnTo>
                <a:lnTo>
                  <a:pt x="7839" y="1453939"/>
                </a:lnTo>
                <a:lnTo>
                  <a:pt x="7996" y="1448213"/>
                </a:lnTo>
                <a:lnTo>
                  <a:pt x="14409" y="1435612"/>
                </a:lnTo>
                <a:lnTo>
                  <a:pt x="44208" y="1401515"/>
                </a:lnTo>
                <a:lnTo>
                  <a:pt x="70289" y="1386154"/>
                </a:lnTo>
                <a:lnTo>
                  <a:pt x="71856" y="1384306"/>
                </a:lnTo>
                <a:lnTo>
                  <a:pt x="28767" y="1381370"/>
                </a:lnTo>
                <a:lnTo>
                  <a:pt x="23118" y="1376437"/>
                </a:lnTo>
                <a:lnTo>
                  <a:pt x="21692" y="1369639"/>
                </a:lnTo>
                <a:lnTo>
                  <a:pt x="33825" y="1310154"/>
                </a:lnTo>
                <a:lnTo>
                  <a:pt x="37588" y="1285345"/>
                </a:lnTo>
                <a:lnTo>
                  <a:pt x="52828" y="1237703"/>
                </a:lnTo>
                <a:lnTo>
                  <a:pt x="54367" y="1224507"/>
                </a:lnTo>
                <a:lnTo>
                  <a:pt x="51882" y="1213370"/>
                </a:lnTo>
                <a:lnTo>
                  <a:pt x="19029" y="1156508"/>
                </a:lnTo>
                <a:lnTo>
                  <a:pt x="6835" y="1140239"/>
                </a:lnTo>
                <a:lnTo>
                  <a:pt x="3817" y="1131455"/>
                </a:lnTo>
                <a:lnTo>
                  <a:pt x="3584" y="1112337"/>
                </a:lnTo>
                <a:lnTo>
                  <a:pt x="10499" y="1095260"/>
                </a:lnTo>
                <a:lnTo>
                  <a:pt x="54267" y="1043840"/>
                </a:lnTo>
                <a:lnTo>
                  <a:pt x="55326" y="1037943"/>
                </a:lnTo>
                <a:lnTo>
                  <a:pt x="52522" y="1032842"/>
                </a:lnTo>
                <a:lnTo>
                  <a:pt x="47143" y="1028272"/>
                </a:lnTo>
                <a:lnTo>
                  <a:pt x="28688" y="1023194"/>
                </a:lnTo>
                <a:lnTo>
                  <a:pt x="17216" y="1021839"/>
                </a:lnTo>
                <a:lnTo>
                  <a:pt x="10738" y="1017427"/>
                </a:lnTo>
                <a:lnTo>
                  <a:pt x="7590" y="1010976"/>
                </a:lnTo>
                <a:lnTo>
                  <a:pt x="6660" y="1003166"/>
                </a:lnTo>
                <a:lnTo>
                  <a:pt x="11866" y="988249"/>
                </a:lnTo>
                <a:lnTo>
                  <a:pt x="23148" y="973820"/>
                </a:lnTo>
                <a:lnTo>
                  <a:pt x="69001" y="938454"/>
                </a:lnTo>
                <a:lnTo>
                  <a:pt x="73338" y="931421"/>
                </a:lnTo>
                <a:lnTo>
                  <a:pt x="73888" y="924393"/>
                </a:lnTo>
                <a:lnTo>
                  <a:pt x="71916" y="917368"/>
                </a:lnTo>
                <a:lnTo>
                  <a:pt x="67091" y="913854"/>
                </a:lnTo>
                <a:lnTo>
                  <a:pt x="18766" y="908027"/>
                </a:lnTo>
                <a:lnTo>
                  <a:pt x="11771" y="902947"/>
                </a:lnTo>
                <a:lnTo>
                  <a:pt x="8278" y="896052"/>
                </a:lnTo>
                <a:lnTo>
                  <a:pt x="7119" y="887945"/>
                </a:lnTo>
                <a:lnTo>
                  <a:pt x="15190" y="869579"/>
                </a:lnTo>
                <a:lnTo>
                  <a:pt x="39465" y="842628"/>
                </a:lnTo>
                <a:lnTo>
                  <a:pt x="96670" y="798142"/>
                </a:lnTo>
                <a:lnTo>
                  <a:pt x="119331" y="782094"/>
                </a:lnTo>
                <a:lnTo>
                  <a:pt x="123268" y="775708"/>
                </a:lnTo>
                <a:lnTo>
                  <a:pt x="122383" y="770281"/>
                </a:lnTo>
                <a:lnTo>
                  <a:pt x="118284" y="765494"/>
                </a:lnTo>
                <a:lnTo>
                  <a:pt x="98132" y="760174"/>
                </a:lnTo>
                <a:lnTo>
                  <a:pt x="48713" y="751170"/>
                </a:lnTo>
                <a:lnTo>
                  <a:pt x="41094" y="744564"/>
                </a:lnTo>
                <a:lnTo>
                  <a:pt x="32629" y="724746"/>
                </a:lnTo>
                <a:lnTo>
                  <a:pt x="35052" y="715249"/>
                </a:lnTo>
                <a:lnTo>
                  <a:pt x="73890" y="675853"/>
                </a:lnTo>
                <a:lnTo>
                  <a:pt x="135138" y="633143"/>
                </a:lnTo>
                <a:lnTo>
                  <a:pt x="137316" y="627275"/>
                </a:lnTo>
                <a:lnTo>
                  <a:pt x="135258" y="622193"/>
                </a:lnTo>
                <a:lnTo>
                  <a:pt x="130377" y="617635"/>
                </a:lnTo>
                <a:lnTo>
                  <a:pt x="73993" y="595147"/>
                </a:lnTo>
                <a:lnTo>
                  <a:pt x="64968" y="589076"/>
                </a:lnTo>
                <a:lnTo>
                  <a:pt x="61290" y="582689"/>
                </a:lnTo>
                <a:lnTo>
                  <a:pt x="61177" y="576091"/>
                </a:lnTo>
                <a:lnTo>
                  <a:pt x="67291" y="562521"/>
                </a:lnTo>
                <a:lnTo>
                  <a:pt x="77808" y="548692"/>
                </a:lnTo>
                <a:lnTo>
                  <a:pt x="135482" y="506729"/>
                </a:lnTo>
                <a:lnTo>
                  <a:pt x="164013" y="485683"/>
                </a:lnTo>
                <a:lnTo>
                  <a:pt x="169434" y="477495"/>
                </a:lnTo>
                <a:lnTo>
                  <a:pt x="172338" y="459040"/>
                </a:lnTo>
                <a:lnTo>
                  <a:pt x="169134" y="451544"/>
                </a:lnTo>
                <a:lnTo>
                  <a:pt x="156216" y="440097"/>
                </a:lnTo>
                <a:lnTo>
                  <a:pt x="98986" y="410219"/>
                </a:lnTo>
                <a:lnTo>
                  <a:pt x="92157" y="401450"/>
                </a:lnTo>
                <a:lnTo>
                  <a:pt x="84569" y="379228"/>
                </a:lnTo>
                <a:lnTo>
                  <a:pt x="87437" y="356873"/>
                </a:lnTo>
                <a:lnTo>
                  <a:pt x="97680" y="335240"/>
                </a:lnTo>
                <a:lnTo>
                  <a:pt x="132852" y="295875"/>
                </a:lnTo>
                <a:lnTo>
                  <a:pt x="168005" y="265223"/>
                </a:lnTo>
                <a:lnTo>
                  <a:pt x="172095" y="256822"/>
                </a:lnTo>
                <a:lnTo>
                  <a:pt x="173520" y="238130"/>
                </a:lnTo>
                <a:lnTo>
                  <a:pt x="167583" y="230572"/>
                </a:lnTo>
                <a:lnTo>
                  <a:pt x="111187" y="205993"/>
                </a:lnTo>
                <a:lnTo>
                  <a:pt x="78827" y="189125"/>
                </a:lnTo>
                <a:lnTo>
                  <a:pt x="71699" y="180354"/>
                </a:lnTo>
                <a:lnTo>
                  <a:pt x="63779" y="158131"/>
                </a:lnTo>
                <a:lnTo>
                  <a:pt x="64007" y="147993"/>
                </a:lnTo>
                <a:lnTo>
                  <a:pt x="70499" y="130490"/>
                </a:lnTo>
                <a:lnTo>
                  <a:pt x="87307" y="107482"/>
                </a:lnTo>
                <a:lnTo>
                  <a:pt x="85542" y="102529"/>
                </a:lnTo>
                <a:lnTo>
                  <a:pt x="78515" y="99227"/>
                </a:lnTo>
                <a:lnTo>
                  <a:pt x="36389" y="88338"/>
                </a:lnTo>
                <a:lnTo>
                  <a:pt x="32878" y="83918"/>
                </a:lnTo>
                <a:lnTo>
                  <a:pt x="34047" y="78630"/>
                </a:lnTo>
                <a:lnTo>
                  <a:pt x="44705" y="66517"/>
                </a:lnTo>
                <a:lnTo>
                  <a:pt x="70436" y="47713"/>
                </a:lnTo>
                <a:lnTo>
                  <a:pt x="90124" y="38348"/>
                </a:lnTo>
                <a:lnTo>
                  <a:pt x="93268" y="34213"/>
                </a:lnTo>
                <a:lnTo>
                  <a:pt x="91855" y="30286"/>
                </a:lnTo>
                <a:lnTo>
                  <a:pt x="87403" y="26499"/>
                </a:lnTo>
                <a:lnTo>
                  <a:pt x="58781" y="21168"/>
                </a:lnTo>
                <a:lnTo>
                  <a:pt x="52486" y="16910"/>
                </a:lnTo>
                <a:lnTo>
                  <a:pt x="49459" y="10563"/>
                </a:lnTo>
                <a:lnTo>
                  <a:pt x="48611" y="2821"/>
                </a:lnTo>
                <a:lnTo>
                  <a:pt x="44536" y="0"/>
                </a:lnTo>
                <a:lnTo>
                  <a:pt x="38310" y="458"/>
                </a:lnTo>
                <a:lnTo>
                  <a:pt x="3101" y="12416"/>
                </a:lnTo>
                <a:lnTo>
                  <a:pt x="2498" y="14586"/>
                </a:lnTo>
                <a:lnTo>
                  <a:pt x="40437" y="18067"/>
                </a:lnTo>
                <a:lnTo>
                  <a:pt x="87749" y="24343"/>
                </a:lnTo>
                <a:lnTo>
                  <a:pt x="114646" y="39117"/>
                </a:lnTo>
                <a:lnTo>
                  <a:pt x="126930" y="54805"/>
                </a:lnTo>
                <a:lnTo>
                  <a:pt x="131843" y="63901"/>
                </a:lnTo>
                <a:lnTo>
                  <a:pt x="134184" y="83367"/>
                </a:lnTo>
                <a:lnTo>
                  <a:pt x="123138" y="136074"/>
                </a:lnTo>
                <a:lnTo>
                  <a:pt x="115643" y="173608"/>
                </a:lnTo>
                <a:lnTo>
                  <a:pt x="117625" y="196467"/>
                </a:lnTo>
                <a:lnTo>
                  <a:pt x="130907" y="229066"/>
                </a:lnTo>
                <a:lnTo>
                  <a:pt x="155249" y="255363"/>
                </a:lnTo>
                <a:lnTo>
                  <a:pt x="194915" y="276804"/>
                </a:lnTo>
                <a:lnTo>
                  <a:pt x="257537" y="299524"/>
                </a:lnTo>
                <a:lnTo>
                  <a:pt x="308967" y="316810"/>
                </a:lnTo>
                <a:lnTo>
                  <a:pt x="359307" y="335693"/>
                </a:lnTo>
                <a:lnTo>
                  <a:pt x="416862" y="369994"/>
                </a:lnTo>
                <a:lnTo>
                  <a:pt x="454693" y="401093"/>
                </a:lnTo>
                <a:lnTo>
                  <a:pt x="462656" y="410574"/>
                </a:lnTo>
                <a:lnTo>
                  <a:pt x="471505" y="433586"/>
                </a:lnTo>
                <a:lnTo>
                  <a:pt x="473864" y="446274"/>
                </a:lnTo>
                <a:lnTo>
                  <a:pt x="467128" y="472849"/>
                </a:lnTo>
                <a:lnTo>
                  <a:pt x="439795" y="516860"/>
                </a:lnTo>
                <a:lnTo>
                  <a:pt x="383819" y="576781"/>
                </a:lnTo>
                <a:lnTo>
                  <a:pt x="321926" y="627368"/>
                </a:lnTo>
                <a:lnTo>
                  <a:pt x="302503" y="643803"/>
                </a:lnTo>
                <a:lnTo>
                  <a:pt x="289971" y="662805"/>
                </a:lnTo>
                <a:lnTo>
                  <a:pt x="289670" y="670446"/>
                </a:lnTo>
                <a:lnTo>
                  <a:pt x="292980" y="676710"/>
                </a:lnTo>
                <a:lnTo>
                  <a:pt x="298695" y="682056"/>
                </a:lnTo>
                <a:lnTo>
                  <a:pt x="323763" y="684876"/>
                </a:lnTo>
                <a:lnTo>
                  <a:pt x="374218" y="679887"/>
                </a:lnTo>
                <a:lnTo>
                  <a:pt x="423094" y="674119"/>
                </a:lnTo>
                <a:lnTo>
                  <a:pt x="475941" y="666581"/>
                </a:lnTo>
                <a:lnTo>
                  <a:pt x="528580" y="654997"/>
                </a:lnTo>
                <a:lnTo>
                  <a:pt x="580919" y="648376"/>
                </a:lnTo>
                <a:lnTo>
                  <a:pt x="630989" y="641739"/>
                </a:lnTo>
                <a:lnTo>
                  <a:pt x="685939" y="633192"/>
                </a:lnTo>
                <a:lnTo>
                  <a:pt x="748093" y="630291"/>
                </a:lnTo>
                <a:lnTo>
                  <a:pt x="806832" y="629788"/>
                </a:lnTo>
                <a:lnTo>
                  <a:pt x="862451" y="629639"/>
                </a:lnTo>
                <a:lnTo>
                  <a:pt x="923166" y="629589"/>
                </a:lnTo>
                <a:lnTo>
                  <a:pt x="930560" y="631924"/>
                </a:lnTo>
                <a:lnTo>
                  <a:pt x="933149" y="635821"/>
                </a:lnTo>
                <a:lnTo>
                  <a:pt x="932536" y="640759"/>
                </a:lnTo>
                <a:lnTo>
                  <a:pt x="926277" y="645220"/>
                </a:lnTo>
                <a:lnTo>
                  <a:pt x="871086" y="660786"/>
                </a:lnTo>
                <a:lnTo>
                  <a:pt x="809709" y="675126"/>
                </a:lnTo>
                <a:lnTo>
                  <a:pt x="755384" y="688054"/>
                </a:lnTo>
                <a:lnTo>
                  <a:pt x="696472" y="694940"/>
                </a:lnTo>
                <a:lnTo>
                  <a:pt x="634447" y="707218"/>
                </a:lnTo>
                <a:lnTo>
                  <a:pt x="585726" y="723031"/>
                </a:lnTo>
                <a:lnTo>
                  <a:pt x="525267" y="740930"/>
                </a:lnTo>
                <a:lnTo>
                  <a:pt x="465144" y="758850"/>
                </a:lnTo>
                <a:lnTo>
                  <a:pt x="408468" y="778984"/>
                </a:lnTo>
                <a:lnTo>
                  <a:pt x="356242" y="794227"/>
                </a:lnTo>
                <a:lnTo>
                  <a:pt x="300125" y="812031"/>
                </a:lnTo>
                <a:lnTo>
                  <a:pt x="262580" y="816998"/>
                </a:lnTo>
                <a:lnTo>
                  <a:pt x="258542" y="815355"/>
                </a:lnTo>
                <a:lnTo>
                  <a:pt x="260529" y="811921"/>
                </a:lnTo>
                <a:lnTo>
                  <a:pt x="297340" y="789598"/>
                </a:lnTo>
                <a:lnTo>
                  <a:pt x="360277" y="767185"/>
                </a:lnTo>
                <a:lnTo>
                  <a:pt x="415569" y="752555"/>
                </a:lnTo>
                <a:lnTo>
                  <a:pt x="475581" y="731164"/>
                </a:lnTo>
                <a:lnTo>
                  <a:pt x="525397" y="717128"/>
                </a:lnTo>
                <a:lnTo>
                  <a:pt x="578372" y="699841"/>
                </a:lnTo>
                <a:lnTo>
                  <a:pt x="638002" y="686791"/>
                </a:lnTo>
                <a:lnTo>
                  <a:pt x="698954" y="675515"/>
                </a:lnTo>
                <a:lnTo>
                  <a:pt x="756918" y="663595"/>
                </a:lnTo>
                <a:lnTo>
                  <a:pt x="801549" y="652105"/>
                </a:lnTo>
                <a:lnTo>
                  <a:pt x="861536" y="638071"/>
                </a:lnTo>
                <a:lnTo>
                  <a:pt x="916354" y="626504"/>
                </a:lnTo>
                <a:lnTo>
                  <a:pt x="973422" y="61904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5116957" y="1797558"/>
            <a:ext cx="3520948" cy="3520947"/>
            <a:chOff x="5116957" y="1797558"/>
            <a:chExt cx="3520948" cy="3520947"/>
          </a:xfrm>
        </p:grpSpPr>
        <p:sp>
          <p:nvSpPr>
            <p:cNvPr id="2" name="Oval 1"/>
            <p:cNvSpPr/>
            <p:nvPr/>
          </p:nvSpPr>
          <p:spPr>
            <a:xfrm>
              <a:off x="5116957" y="1797558"/>
              <a:ext cx="3520948" cy="3520947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6877431" y="3536950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6909054" y="1831339"/>
              <a:ext cx="0" cy="1695070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909054" y="3547490"/>
              <a:ext cx="473710" cy="1684529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/>
            <p:cNvGrpSpPr/>
            <p:nvPr/>
          </p:nvGrpSpPr>
          <p:grpSpPr>
            <a:xfrm>
              <a:off x="7130129" y="2773205"/>
              <a:ext cx="1010737" cy="900583"/>
              <a:chOff x="7130129" y="2773205"/>
              <a:chExt cx="1010737" cy="900583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7256471" y="3073663"/>
                <a:ext cx="7370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231628">
                    <a:moveTo>
                      <a:pt x="0" y="0"/>
                    </a:moveTo>
                    <a:lnTo>
                      <a:pt x="14654" y="58617"/>
                    </a:lnTo>
                    <a:lnTo>
                      <a:pt x="35433" y="112791"/>
                    </a:lnTo>
                    <a:lnTo>
                      <a:pt x="52016" y="165433"/>
                    </a:lnTo>
                    <a:lnTo>
                      <a:pt x="70525" y="222003"/>
                    </a:lnTo>
                    <a:lnTo>
                      <a:pt x="73699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7130129" y="2912413"/>
                <a:ext cx="290735" cy="266536"/>
              </a:xfrm>
              <a:custGeom>
                <a:avLst/>
                <a:gdLst/>
                <a:ahLst/>
                <a:cxnLst/>
                <a:rect l="0" t="0" r="0" b="0"/>
                <a:pathLst>
                  <a:path w="290735" h="266536">
                    <a:moveTo>
                      <a:pt x="0" y="266535"/>
                    </a:moveTo>
                    <a:lnTo>
                      <a:pt x="5588" y="204442"/>
                    </a:lnTo>
                    <a:lnTo>
                      <a:pt x="24450" y="150863"/>
                    </a:lnTo>
                    <a:lnTo>
                      <a:pt x="63469" y="90682"/>
                    </a:lnTo>
                    <a:lnTo>
                      <a:pt x="112321" y="38601"/>
                    </a:lnTo>
                    <a:lnTo>
                      <a:pt x="148788" y="18783"/>
                    </a:lnTo>
                    <a:lnTo>
                      <a:pt x="200225" y="0"/>
                    </a:lnTo>
                    <a:lnTo>
                      <a:pt x="221179" y="2236"/>
                    </a:lnTo>
                    <a:lnTo>
                      <a:pt x="241021" y="11028"/>
                    </a:lnTo>
                    <a:lnTo>
                      <a:pt x="280148" y="42480"/>
                    </a:lnTo>
                    <a:lnTo>
                      <a:pt x="288286" y="62449"/>
                    </a:lnTo>
                    <a:lnTo>
                      <a:pt x="290734" y="86923"/>
                    </a:lnTo>
                    <a:lnTo>
                      <a:pt x="282773" y="140762"/>
                    </a:lnTo>
                    <a:lnTo>
                      <a:pt x="270178" y="179356"/>
                    </a:lnTo>
                    <a:lnTo>
                      <a:pt x="244961" y="218249"/>
                    </a:lnTo>
                    <a:lnTo>
                      <a:pt x="208383" y="244203"/>
                    </a:lnTo>
                    <a:lnTo>
                      <a:pt x="200041" y="25600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7435455" y="2831507"/>
                <a:ext cx="147400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26385">
                    <a:moveTo>
                      <a:pt x="0" y="0"/>
                    </a:moveTo>
                    <a:lnTo>
                      <a:pt x="20244" y="58617"/>
                    </a:lnTo>
                    <a:lnTo>
                      <a:pt x="44664" y="118334"/>
                    </a:lnTo>
                    <a:lnTo>
                      <a:pt x="76375" y="179100"/>
                    </a:lnTo>
                    <a:lnTo>
                      <a:pt x="103283" y="240553"/>
                    </a:lnTo>
                    <a:lnTo>
                      <a:pt x="134957" y="299597"/>
                    </a:lnTo>
                    <a:lnTo>
                      <a:pt x="147399" y="3263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7621023" y="2943986"/>
                <a:ext cx="203987" cy="163522"/>
              </a:xfrm>
              <a:custGeom>
                <a:avLst/>
                <a:gdLst/>
                <a:ahLst/>
                <a:cxnLst/>
                <a:rect l="0" t="0" r="0" b="0"/>
                <a:pathLst>
                  <a:path w="203987" h="163522">
                    <a:moveTo>
                      <a:pt x="130287" y="55977"/>
                    </a:moveTo>
                    <a:lnTo>
                      <a:pt x="120712" y="31931"/>
                    </a:lnTo>
                    <a:lnTo>
                      <a:pt x="110043" y="17604"/>
                    </a:lnTo>
                    <a:lnTo>
                      <a:pt x="85294" y="1974"/>
                    </a:lnTo>
                    <a:lnTo>
                      <a:pt x="65836" y="0"/>
                    </a:lnTo>
                    <a:lnTo>
                      <a:pt x="46660" y="4192"/>
                    </a:lnTo>
                    <a:lnTo>
                      <a:pt x="30338" y="13855"/>
                    </a:lnTo>
                    <a:lnTo>
                      <a:pt x="18405" y="29067"/>
                    </a:lnTo>
                    <a:lnTo>
                      <a:pt x="1212" y="67429"/>
                    </a:lnTo>
                    <a:lnTo>
                      <a:pt x="0" y="91093"/>
                    </a:lnTo>
                    <a:lnTo>
                      <a:pt x="4531" y="116038"/>
                    </a:lnTo>
                    <a:lnTo>
                      <a:pt x="14345" y="138823"/>
                    </a:lnTo>
                    <a:lnTo>
                      <a:pt x="29624" y="154409"/>
                    </a:lnTo>
                    <a:lnTo>
                      <a:pt x="38612" y="160203"/>
                    </a:lnTo>
                    <a:lnTo>
                      <a:pt x="57957" y="163521"/>
                    </a:lnTo>
                    <a:lnTo>
                      <a:pt x="68029" y="162768"/>
                    </a:lnTo>
                    <a:lnTo>
                      <a:pt x="85460" y="155692"/>
                    </a:lnTo>
                    <a:lnTo>
                      <a:pt x="93383" y="150530"/>
                    </a:lnTo>
                    <a:lnTo>
                      <a:pt x="105306" y="135436"/>
                    </a:lnTo>
                    <a:lnTo>
                      <a:pt x="122493" y="97149"/>
                    </a:lnTo>
                    <a:lnTo>
                      <a:pt x="129917" y="55575"/>
                    </a:lnTo>
                    <a:lnTo>
                      <a:pt x="132380" y="55709"/>
                    </a:lnTo>
                    <a:lnTo>
                      <a:pt x="140576" y="64047"/>
                    </a:lnTo>
                    <a:lnTo>
                      <a:pt x="155917" y="75552"/>
                    </a:lnTo>
                    <a:lnTo>
                      <a:pt x="174433" y="82225"/>
                    </a:lnTo>
                    <a:lnTo>
                      <a:pt x="203986" y="8756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7877652" y="2915735"/>
                <a:ext cx="31587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94758">
                    <a:moveTo>
                      <a:pt x="0" y="0"/>
                    </a:moveTo>
                    <a:lnTo>
                      <a:pt x="17959" y="62258"/>
                    </a:lnTo>
                    <a:lnTo>
                      <a:pt x="31586" y="947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7825009" y="284203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7940823" y="2773205"/>
                <a:ext cx="200043" cy="167752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67752">
                    <a:moveTo>
                      <a:pt x="0" y="100416"/>
                    </a:moveTo>
                    <a:lnTo>
                      <a:pt x="29308" y="135314"/>
                    </a:lnTo>
                    <a:lnTo>
                      <a:pt x="45650" y="167751"/>
                    </a:lnTo>
                    <a:lnTo>
                      <a:pt x="45641" y="166363"/>
                    </a:lnTo>
                    <a:lnTo>
                      <a:pt x="33003" y="123529"/>
                    </a:lnTo>
                    <a:lnTo>
                      <a:pt x="18227" y="96216"/>
                    </a:lnTo>
                    <a:lnTo>
                      <a:pt x="13979" y="60697"/>
                    </a:lnTo>
                    <a:lnTo>
                      <a:pt x="17132" y="38310"/>
                    </a:lnTo>
                    <a:lnTo>
                      <a:pt x="25552" y="19781"/>
                    </a:lnTo>
                    <a:lnTo>
                      <a:pt x="31073" y="11564"/>
                    </a:lnTo>
                    <a:lnTo>
                      <a:pt x="39432" y="6087"/>
                    </a:lnTo>
                    <a:lnTo>
                      <a:pt x="61199" y="0"/>
                    </a:lnTo>
                    <a:lnTo>
                      <a:pt x="94172" y="2163"/>
                    </a:lnTo>
                    <a:lnTo>
                      <a:pt x="112435" y="10345"/>
                    </a:lnTo>
                    <a:lnTo>
                      <a:pt x="143222" y="34661"/>
                    </a:lnTo>
                    <a:lnTo>
                      <a:pt x="185945" y="90585"/>
                    </a:lnTo>
                    <a:lnTo>
                      <a:pt x="200042" y="13200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7698668" y="3400046"/>
                <a:ext cx="84229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273742">
                    <a:moveTo>
                      <a:pt x="0" y="0"/>
                    </a:moveTo>
                    <a:lnTo>
                      <a:pt x="3119" y="42692"/>
                    </a:lnTo>
                    <a:lnTo>
                      <a:pt x="14572" y="73871"/>
                    </a:lnTo>
                    <a:lnTo>
                      <a:pt x="37750" y="133601"/>
                    </a:lnTo>
                    <a:lnTo>
                      <a:pt x="56039" y="194672"/>
                    </a:lnTo>
                    <a:lnTo>
                      <a:pt x="78899" y="248858"/>
                    </a:lnTo>
                    <a:lnTo>
                      <a:pt x="84228" y="2737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593383" y="3463217"/>
                <a:ext cx="126342" cy="196566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196566">
                    <a:moveTo>
                      <a:pt x="126341" y="105285"/>
                    </a:moveTo>
                    <a:lnTo>
                      <a:pt x="63008" y="168618"/>
                    </a:lnTo>
                    <a:lnTo>
                      <a:pt x="35062" y="196565"/>
                    </a:lnTo>
                    <a:lnTo>
                      <a:pt x="29223" y="196554"/>
                    </a:lnTo>
                    <a:lnTo>
                      <a:pt x="24162" y="191867"/>
                    </a:lnTo>
                    <a:lnTo>
                      <a:pt x="19617" y="184063"/>
                    </a:lnTo>
                    <a:lnTo>
                      <a:pt x="13221" y="150724"/>
                    </a:lnTo>
                    <a:lnTo>
                      <a:pt x="11060" y="90301"/>
                    </a:lnTo>
                    <a:lnTo>
                      <a:pt x="7514" y="3521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7782248" y="3273704"/>
                <a:ext cx="271513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71513" h="336913">
                    <a:moveTo>
                      <a:pt x="169103" y="0"/>
                    </a:moveTo>
                    <a:lnTo>
                      <a:pt x="116398" y="19129"/>
                    </a:lnTo>
                    <a:lnTo>
                      <a:pt x="60901" y="63469"/>
                    </a:lnTo>
                    <a:lnTo>
                      <a:pt x="4603" y="112322"/>
                    </a:lnTo>
                    <a:lnTo>
                      <a:pt x="945" y="120505"/>
                    </a:lnTo>
                    <a:lnTo>
                      <a:pt x="0" y="138956"/>
                    </a:lnTo>
                    <a:lnTo>
                      <a:pt x="24310" y="200225"/>
                    </a:lnTo>
                    <a:lnTo>
                      <a:pt x="41064" y="226092"/>
                    </a:lnTo>
                    <a:lnTo>
                      <a:pt x="46309" y="227937"/>
                    </a:lnTo>
                    <a:lnTo>
                      <a:pt x="50976" y="225658"/>
                    </a:lnTo>
                    <a:lnTo>
                      <a:pt x="59281" y="213766"/>
                    </a:lnTo>
                    <a:lnTo>
                      <a:pt x="89681" y="158454"/>
                    </a:lnTo>
                    <a:lnTo>
                      <a:pt x="119837" y="127139"/>
                    </a:lnTo>
                    <a:lnTo>
                      <a:pt x="149047" y="108641"/>
                    </a:lnTo>
                    <a:lnTo>
                      <a:pt x="159242" y="104013"/>
                    </a:lnTo>
                    <a:lnTo>
                      <a:pt x="179929" y="101990"/>
                    </a:lnTo>
                    <a:lnTo>
                      <a:pt x="221804" y="110224"/>
                    </a:lnTo>
                    <a:lnTo>
                      <a:pt x="239709" y="122688"/>
                    </a:lnTo>
                    <a:lnTo>
                      <a:pt x="254296" y="141096"/>
                    </a:lnTo>
                    <a:lnTo>
                      <a:pt x="267915" y="178937"/>
                    </a:lnTo>
                    <a:lnTo>
                      <a:pt x="271512" y="210159"/>
                    </a:lnTo>
                    <a:lnTo>
                      <a:pt x="266870" y="237294"/>
                    </a:lnTo>
                    <a:lnTo>
                      <a:pt x="251104" y="269181"/>
                    </a:lnTo>
                    <a:lnTo>
                      <a:pt x="224815" y="300916"/>
                    </a:lnTo>
                    <a:lnTo>
                      <a:pt x="169103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Freeform 16"/>
            <p:cNvSpPr/>
            <p:nvPr/>
          </p:nvSpPr>
          <p:spPr>
            <a:xfrm>
              <a:off x="6998986" y="1949247"/>
              <a:ext cx="1545691" cy="3196331"/>
            </a:xfrm>
            <a:custGeom>
              <a:avLst/>
              <a:gdLst/>
              <a:ahLst/>
              <a:cxnLst/>
              <a:rect l="0" t="0" r="0" b="0"/>
              <a:pathLst>
                <a:path w="1545691" h="3196331">
                  <a:moveTo>
                    <a:pt x="1015537" y="576934"/>
                  </a:moveTo>
                  <a:lnTo>
                    <a:pt x="966606" y="588387"/>
                  </a:lnTo>
                  <a:lnTo>
                    <a:pt x="913064" y="601683"/>
                  </a:lnTo>
                  <a:lnTo>
                    <a:pt x="854860" y="619072"/>
                  </a:lnTo>
                  <a:lnTo>
                    <a:pt x="800914" y="633091"/>
                  </a:lnTo>
                  <a:lnTo>
                    <a:pt x="744028" y="655530"/>
                  </a:lnTo>
                  <a:lnTo>
                    <a:pt x="680798" y="679374"/>
                  </a:lnTo>
                  <a:lnTo>
                    <a:pt x="637154" y="698144"/>
                  </a:lnTo>
                  <a:lnTo>
                    <a:pt x="574896" y="730338"/>
                  </a:lnTo>
                  <a:lnTo>
                    <a:pt x="523628" y="752109"/>
                  </a:lnTo>
                  <a:lnTo>
                    <a:pt x="471392" y="767788"/>
                  </a:lnTo>
                  <a:lnTo>
                    <a:pt x="415811" y="791972"/>
                  </a:lnTo>
                  <a:lnTo>
                    <a:pt x="354053" y="819279"/>
                  </a:lnTo>
                  <a:lnTo>
                    <a:pt x="296447" y="841614"/>
                  </a:lnTo>
                  <a:lnTo>
                    <a:pt x="237400" y="860934"/>
                  </a:lnTo>
                  <a:lnTo>
                    <a:pt x="188917" y="875188"/>
                  </a:lnTo>
                  <a:lnTo>
                    <a:pt x="182527" y="872866"/>
                  </a:lnTo>
                  <a:lnTo>
                    <a:pt x="180607" y="866639"/>
                  </a:lnTo>
                  <a:lnTo>
                    <a:pt x="181667" y="857808"/>
                  </a:lnTo>
                  <a:lnTo>
                    <a:pt x="189083" y="841757"/>
                  </a:lnTo>
                  <a:lnTo>
                    <a:pt x="194336" y="834201"/>
                  </a:lnTo>
                  <a:lnTo>
                    <a:pt x="209532" y="822686"/>
                  </a:lnTo>
                  <a:lnTo>
                    <a:pt x="265305" y="786895"/>
                  </a:lnTo>
                  <a:lnTo>
                    <a:pt x="283188" y="774365"/>
                  </a:lnTo>
                  <a:lnTo>
                    <a:pt x="346295" y="747400"/>
                  </a:lnTo>
                  <a:lnTo>
                    <a:pt x="401586" y="720527"/>
                  </a:lnTo>
                  <a:lnTo>
                    <a:pt x="457568" y="695809"/>
                  </a:lnTo>
                  <a:lnTo>
                    <a:pt x="513687" y="673725"/>
                  </a:lnTo>
                  <a:lnTo>
                    <a:pt x="577067" y="646833"/>
                  </a:lnTo>
                  <a:lnTo>
                    <a:pt x="638980" y="622110"/>
                  </a:lnTo>
                  <a:lnTo>
                    <a:pt x="689884" y="606307"/>
                  </a:lnTo>
                  <a:lnTo>
                    <a:pt x="738893" y="586807"/>
                  </a:lnTo>
                  <a:lnTo>
                    <a:pt x="786169" y="569331"/>
                  </a:lnTo>
                  <a:lnTo>
                    <a:pt x="848956" y="547356"/>
                  </a:lnTo>
                  <a:lnTo>
                    <a:pt x="912231" y="525018"/>
                  </a:lnTo>
                  <a:lnTo>
                    <a:pt x="972297" y="506840"/>
                  </a:lnTo>
                  <a:lnTo>
                    <a:pt x="1031505" y="489209"/>
                  </a:lnTo>
                  <a:lnTo>
                    <a:pt x="1036711" y="485695"/>
                  </a:lnTo>
                  <a:lnTo>
                    <a:pt x="1036672" y="482183"/>
                  </a:lnTo>
                  <a:lnTo>
                    <a:pt x="1033136" y="478672"/>
                  </a:lnTo>
                  <a:lnTo>
                    <a:pt x="979369" y="480272"/>
                  </a:lnTo>
                  <a:lnTo>
                    <a:pt x="921261" y="484921"/>
                  </a:lnTo>
                  <a:lnTo>
                    <a:pt x="859134" y="496757"/>
                  </a:lnTo>
                  <a:lnTo>
                    <a:pt x="807888" y="506905"/>
                  </a:lnTo>
                  <a:lnTo>
                    <a:pt x="755660" y="522909"/>
                  </a:lnTo>
                  <a:lnTo>
                    <a:pt x="703139" y="542469"/>
                  </a:lnTo>
                  <a:lnTo>
                    <a:pt x="644944" y="557493"/>
                  </a:lnTo>
                  <a:lnTo>
                    <a:pt x="588836" y="574943"/>
                  </a:lnTo>
                  <a:lnTo>
                    <a:pt x="529578" y="594932"/>
                  </a:lnTo>
                  <a:lnTo>
                    <a:pt x="473156" y="615672"/>
                  </a:lnTo>
                  <a:lnTo>
                    <a:pt x="419393" y="636635"/>
                  </a:lnTo>
                  <a:lnTo>
                    <a:pt x="366418" y="652075"/>
                  </a:lnTo>
                  <a:lnTo>
                    <a:pt x="313678" y="669648"/>
                  </a:lnTo>
                  <a:lnTo>
                    <a:pt x="253030" y="688141"/>
                  </a:lnTo>
                  <a:lnTo>
                    <a:pt x="195113" y="706641"/>
                  </a:lnTo>
                  <a:lnTo>
                    <a:pt x="152358" y="718455"/>
                  </a:lnTo>
                  <a:lnTo>
                    <a:pt x="131212" y="716651"/>
                  </a:lnTo>
                  <a:lnTo>
                    <a:pt x="126510" y="713363"/>
                  </a:lnTo>
                  <a:lnTo>
                    <a:pt x="125715" y="708831"/>
                  </a:lnTo>
                  <a:lnTo>
                    <a:pt x="127524" y="703469"/>
                  </a:lnTo>
                  <a:lnTo>
                    <a:pt x="146838" y="679157"/>
                  </a:lnTo>
                  <a:lnTo>
                    <a:pt x="205295" y="633433"/>
                  </a:lnTo>
                  <a:lnTo>
                    <a:pt x="255451" y="605079"/>
                  </a:lnTo>
                  <a:lnTo>
                    <a:pt x="310419" y="576948"/>
                  </a:lnTo>
                  <a:lnTo>
                    <a:pt x="371926" y="548860"/>
                  </a:lnTo>
                  <a:lnTo>
                    <a:pt x="423064" y="527802"/>
                  </a:lnTo>
                  <a:lnTo>
                    <a:pt x="475261" y="506744"/>
                  </a:lnTo>
                  <a:lnTo>
                    <a:pt x="527771" y="491276"/>
                  </a:lnTo>
                  <a:lnTo>
                    <a:pt x="580375" y="473695"/>
                  </a:lnTo>
                  <a:lnTo>
                    <a:pt x="633006" y="459257"/>
                  </a:lnTo>
                  <a:lnTo>
                    <a:pt x="685645" y="447570"/>
                  </a:lnTo>
                  <a:lnTo>
                    <a:pt x="747428" y="433141"/>
                  </a:lnTo>
                  <a:lnTo>
                    <a:pt x="807812" y="419026"/>
                  </a:lnTo>
                  <a:lnTo>
                    <a:pt x="829628" y="414336"/>
                  </a:lnTo>
                  <a:lnTo>
                    <a:pt x="773110" y="426848"/>
                  </a:lnTo>
                  <a:lnTo>
                    <a:pt x="711889" y="437106"/>
                  </a:lnTo>
                  <a:lnTo>
                    <a:pt x="665474" y="445426"/>
                  </a:lnTo>
                  <a:lnTo>
                    <a:pt x="614677" y="456470"/>
                  </a:lnTo>
                  <a:lnTo>
                    <a:pt x="562581" y="462862"/>
                  </a:lnTo>
                  <a:lnTo>
                    <a:pt x="513220" y="472165"/>
                  </a:lnTo>
                  <a:lnTo>
                    <a:pt x="465839" y="482330"/>
                  </a:lnTo>
                  <a:lnTo>
                    <a:pt x="403016" y="496246"/>
                  </a:lnTo>
                  <a:lnTo>
                    <a:pt x="345547" y="509090"/>
                  </a:lnTo>
                  <a:lnTo>
                    <a:pt x="292254" y="515959"/>
                  </a:lnTo>
                  <a:lnTo>
                    <a:pt x="236406" y="522646"/>
                  </a:lnTo>
                  <a:lnTo>
                    <a:pt x="191837" y="523804"/>
                  </a:lnTo>
                  <a:lnTo>
                    <a:pt x="184474" y="519287"/>
                  </a:lnTo>
                  <a:lnTo>
                    <a:pt x="181905" y="511596"/>
                  </a:lnTo>
                  <a:lnTo>
                    <a:pt x="182532" y="501790"/>
                  </a:lnTo>
                  <a:lnTo>
                    <a:pt x="188799" y="492913"/>
                  </a:lnTo>
                  <a:lnTo>
                    <a:pt x="245768" y="454591"/>
                  </a:lnTo>
                  <a:lnTo>
                    <a:pt x="302562" y="419071"/>
                  </a:lnTo>
                  <a:lnTo>
                    <a:pt x="356336" y="396532"/>
                  </a:lnTo>
                  <a:lnTo>
                    <a:pt x="417684" y="368835"/>
                  </a:lnTo>
                  <a:lnTo>
                    <a:pt x="472013" y="352814"/>
                  </a:lnTo>
                  <a:lnTo>
                    <a:pt x="526635" y="331149"/>
                  </a:lnTo>
                  <a:lnTo>
                    <a:pt x="581791" y="314391"/>
                  </a:lnTo>
                  <a:lnTo>
                    <a:pt x="642469" y="299816"/>
                  </a:lnTo>
                  <a:lnTo>
                    <a:pt x="646332" y="296262"/>
                  </a:lnTo>
                  <a:lnTo>
                    <a:pt x="644228" y="292723"/>
                  </a:lnTo>
                  <a:lnTo>
                    <a:pt x="638146" y="289194"/>
                  </a:lnTo>
                  <a:lnTo>
                    <a:pt x="590461" y="284227"/>
                  </a:lnTo>
                  <a:lnTo>
                    <a:pt x="541238" y="282756"/>
                  </a:lnTo>
                  <a:lnTo>
                    <a:pt x="481514" y="289494"/>
                  </a:lnTo>
                  <a:lnTo>
                    <a:pt x="432918" y="292895"/>
                  </a:lnTo>
                  <a:lnTo>
                    <a:pt x="370863" y="300812"/>
                  </a:lnTo>
                  <a:lnTo>
                    <a:pt x="308216" y="308312"/>
                  </a:lnTo>
                  <a:lnTo>
                    <a:pt x="259388" y="312119"/>
                  </a:lnTo>
                  <a:lnTo>
                    <a:pt x="196698" y="313247"/>
                  </a:lnTo>
                  <a:lnTo>
                    <a:pt x="143027" y="313581"/>
                  </a:lnTo>
                  <a:lnTo>
                    <a:pt x="134387" y="307778"/>
                  </a:lnTo>
                  <a:lnTo>
                    <a:pt x="130966" y="298061"/>
                  </a:lnTo>
                  <a:lnTo>
                    <a:pt x="131025" y="285734"/>
                  </a:lnTo>
                  <a:lnTo>
                    <a:pt x="143569" y="262678"/>
                  </a:lnTo>
                  <a:lnTo>
                    <a:pt x="163572" y="243072"/>
                  </a:lnTo>
                  <a:lnTo>
                    <a:pt x="195733" y="225458"/>
                  </a:lnTo>
                  <a:lnTo>
                    <a:pt x="247929" y="205906"/>
                  </a:lnTo>
                  <a:lnTo>
                    <a:pt x="303300" y="185450"/>
                  </a:lnTo>
                  <a:lnTo>
                    <a:pt x="358128" y="170144"/>
                  </a:lnTo>
                  <a:lnTo>
                    <a:pt x="414801" y="152326"/>
                  </a:lnTo>
                  <a:lnTo>
                    <a:pt x="452405" y="141768"/>
                  </a:lnTo>
                  <a:lnTo>
                    <a:pt x="457622" y="138255"/>
                  </a:lnTo>
                  <a:lnTo>
                    <a:pt x="457590" y="134742"/>
                  </a:lnTo>
                  <a:lnTo>
                    <a:pt x="454059" y="131231"/>
                  </a:lnTo>
                  <a:lnTo>
                    <a:pt x="400299" y="125596"/>
                  </a:lnTo>
                  <a:lnTo>
                    <a:pt x="342193" y="127602"/>
                  </a:lnTo>
                  <a:lnTo>
                    <a:pt x="285656" y="133328"/>
                  </a:lnTo>
                  <a:lnTo>
                    <a:pt x="229427" y="141694"/>
                  </a:lnTo>
                  <a:lnTo>
                    <a:pt x="176380" y="147680"/>
                  </a:lnTo>
                  <a:lnTo>
                    <a:pt x="114992" y="154191"/>
                  </a:lnTo>
                  <a:lnTo>
                    <a:pt x="72545" y="149730"/>
                  </a:lnTo>
                  <a:lnTo>
                    <a:pt x="66341" y="145902"/>
                  </a:lnTo>
                  <a:lnTo>
                    <a:pt x="64544" y="141011"/>
                  </a:lnTo>
                  <a:lnTo>
                    <a:pt x="65687" y="135410"/>
                  </a:lnTo>
                  <a:lnTo>
                    <a:pt x="78473" y="116349"/>
                  </a:lnTo>
                  <a:lnTo>
                    <a:pt x="126630" y="90117"/>
                  </a:lnTo>
                  <a:lnTo>
                    <a:pt x="183191" y="68651"/>
                  </a:lnTo>
                  <a:lnTo>
                    <a:pt x="244682" y="50587"/>
                  </a:lnTo>
                  <a:lnTo>
                    <a:pt x="301638" y="32972"/>
                  </a:lnTo>
                  <a:lnTo>
                    <a:pt x="336208" y="24776"/>
                  </a:lnTo>
                  <a:lnTo>
                    <a:pt x="276055" y="30057"/>
                  </a:lnTo>
                  <a:lnTo>
                    <a:pt x="217493" y="37690"/>
                  </a:lnTo>
                  <a:lnTo>
                    <a:pt x="154006" y="50750"/>
                  </a:lnTo>
                  <a:lnTo>
                    <a:pt x="104381" y="61109"/>
                  </a:lnTo>
                  <a:lnTo>
                    <a:pt x="51464" y="71587"/>
                  </a:lnTo>
                  <a:lnTo>
                    <a:pt x="29050" y="76255"/>
                  </a:lnTo>
                  <a:lnTo>
                    <a:pt x="27986" y="75862"/>
                  </a:lnTo>
                  <a:lnTo>
                    <a:pt x="30786" y="74430"/>
                  </a:lnTo>
                  <a:lnTo>
                    <a:pt x="78477" y="72132"/>
                  </a:lnTo>
                  <a:lnTo>
                    <a:pt x="133085" y="71734"/>
                  </a:lnTo>
                  <a:lnTo>
                    <a:pt x="186830" y="72785"/>
                  </a:lnTo>
                  <a:lnTo>
                    <a:pt x="237459" y="79986"/>
                  </a:lnTo>
                  <a:lnTo>
                    <a:pt x="263793" y="86227"/>
                  </a:lnTo>
                  <a:lnTo>
                    <a:pt x="269878" y="91868"/>
                  </a:lnTo>
                  <a:lnTo>
                    <a:pt x="271597" y="99139"/>
                  </a:lnTo>
                  <a:lnTo>
                    <a:pt x="270402" y="107495"/>
                  </a:lnTo>
                  <a:lnTo>
                    <a:pt x="259717" y="123020"/>
                  </a:lnTo>
                  <a:lnTo>
                    <a:pt x="243269" y="136548"/>
                  </a:lnTo>
                  <a:lnTo>
                    <a:pt x="183461" y="163526"/>
                  </a:lnTo>
                  <a:lnTo>
                    <a:pt x="125510" y="194954"/>
                  </a:lnTo>
                  <a:lnTo>
                    <a:pt x="90479" y="215620"/>
                  </a:lnTo>
                  <a:lnTo>
                    <a:pt x="84146" y="223754"/>
                  </a:lnTo>
                  <a:lnTo>
                    <a:pt x="81094" y="232686"/>
                  </a:lnTo>
                  <a:lnTo>
                    <a:pt x="80229" y="242151"/>
                  </a:lnTo>
                  <a:lnTo>
                    <a:pt x="83163" y="249630"/>
                  </a:lnTo>
                  <a:lnTo>
                    <a:pt x="95780" y="261060"/>
                  </a:lnTo>
                  <a:lnTo>
                    <a:pt x="149287" y="270694"/>
                  </a:lnTo>
                  <a:lnTo>
                    <a:pt x="197870" y="279396"/>
                  </a:lnTo>
                  <a:lnTo>
                    <a:pt x="240081" y="290553"/>
                  </a:lnTo>
                  <a:lnTo>
                    <a:pt x="259887" y="301865"/>
                  </a:lnTo>
                  <a:lnTo>
                    <a:pt x="264936" y="310496"/>
                  </a:lnTo>
                  <a:lnTo>
                    <a:pt x="267425" y="332565"/>
                  </a:lnTo>
                  <a:lnTo>
                    <a:pt x="264112" y="342661"/>
                  </a:lnTo>
                  <a:lnTo>
                    <a:pt x="229589" y="383101"/>
                  </a:lnTo>
                  <a:lnTo>
                    <a:pt x="174551" y="422019"/>
                  </a:lnTo>
                  <a:lnTo>
                    <a:pt x="136987" y="456126"/>
                  </a:lnTo>
                  <a:lnTo>
                    <a:pt x="132700" y="464810"/>
                  </a:lnTo>
                  <a:lnTo>
                    <a:pt x="131055" y="483817"/>
                  </a:lnTo>
                  <a:lnTo>
                    <a:pt x="136933" y="491459"/>
                  </a:lnTo>
                  <a:lnTo>
                    <a:pt x="159063" y="503070"/>
                  </a:lnTo>
                  <a:lnTo>
                    <a:pt x="211354" y="512821"/>
                  </a:lnTo>
                  <a:lnTo>
                    <a:pt x="245766" y="522712"/>
                  </a:lnTo>
                  <a:lnTo>
                    <a:pt x="267484" y="533728"/>
                  </a:lnTo>
                  <a:lnTo>
                    <a:pt x="273510" y="543451"/>
                  </a:lnTo>
                  <a:lnTo>
                    <a:pt x="277085" y="569851"/>
                  </a:lnTo>
                  <a:lnTo>
                    <a:pt x="272891" y="581571"/>
                  </a:lnTo>
                  <a:lnTo>
                    <a:pt x="255754" y="600832"/>
                  </a:lnTo>
                  <a:lnTo>
                    <a:pt x="199751" y="637692"/>
                  </a:lnTo>
                  <a:lnTo>
                    <a:pt x="143196" y="680168"/>
                  </a:lnTo>
                  <a:lnTo>
                    <a:pt x="132160" y="687871"/>
                  </a:lnTo>
                  <a:lnTo>
                    <a:pt x="125972" y="696515"/>
                  </a:lnTo>
                  <a:lnTo>
                    <a:pt x="123016" y="705788"/>
                  </a:lnTo>
                  <a:lnTo>
                    <a:pt x="122215" y="715479"/>
                  </a:lnTo>
                  <a:lnTo>
                    <a:pt x="127530" y="721940"/>
                  </a:lnTo>
                  <a:lnTo>
                    <a:pt x="149035" y="729118"/>
                  </a:lnTo>
                  <a:lnTo>
                    <a:pt x="200924" y="734897"/>
                  </a:lnTo>
                  <a:lnTo>
                    <a:pt x="224158" y="739946"/>
                  </a:lnTo>
                  <a:lnTo>
                    <a:pt x="230588" y="745270"/>
                  </a:lnTo>
                  <a:lnTo>
                    <a:pt x="233704" y="752329"/>
                  </a:lnTo>
                  <a:lnTo>
                    <a:pt x="234612" y="760545"/>
                  </a:lnTo>
                  <a:lnTo>
                    <a:pt x="229382" y="775912"/>
                  </a:lnTo>
                  <a:lnTo>
                    <a:pt x="216919" y="791711"/>
                  </a:lnTo>
                  <a:lnTo>
                    <a:pt x="157574" y="835111"/>
                  </a:lnTo>
                  <a:lnTo>
                    <a:pt x="105081" y="865581"/>
                  </a:lnTo>
                  <a:lnTo>
                    <a:pt x="86024" y="884206"/>
                  </a:lnTo>
                  <a:lnTo>
                    <a:pt x="83516" y="891746"/>
                  </a:lnTo>
                  <a:lnTo>
                    <a:pt x="85353" y="897943"/>
                  </a:lnTo>
                  <a:lnTo>
                    <a:pt x="90088" y="903244"/>
                  </a:lnTo>
                  <a:lnTo>
                    <a:pt x="107826" y="909134"/>
                  </a:lnTo>
                  <a:lnTo>
                    <a:pt x="151753" y="918505"/>
                  </a:lnTo>
                  <a:lnTo>
                    <a:pt x="157751" y="923971"/>
                  </a:lnTo>
                  <a:lnTo>
                    <a:pt x="160580" y="931124"/>
                  </a:lnTo>
                  <a:lnTo>
                    <a:pt x="161296" y="939403"/>
                  </a:lnTo>
                  <a:lnTo>
                    <a:pt x="155853" y="954840"/>
                  </a:lnTo>
                  <a:lnTo>
                    <a:pt x="151125" y="962232"/>
                  </a:lnTo>
                  <a:lnTo>
                    <a:pt x="133394" y="973566"/>
                  </a:lnTo>
                  <a:lnTo>
                    <a:pt x="103344" y="989642"/>
                  </a:lnTo>
                  <a:lnTo>
                    <a:pt x="41581" y="1036801"/>
                  </a:lnTo>
                  <a:lnTo>
                    <a:pt x="39849" y="1042609"/>
                  </a:lnTo>
                  <a:lnTo>
                    <a:pt x="42205" y="1047651"/>
                  </a:lnTo>
                  <a:lnTo>
                    <a:pt x="47284" y="1052183"/>
                  </a:lnTo>
                  <a:lnTo>
                    <a:pt x="65406" y="1057217"/>
                  </a:lnTo>
                  <a:lnTo>
                    <a:pt x="86719" y="1061795"/>
                  </a:lnTo>
                  <a:lnTo>
                    <a:pt x="103989" y="1071628"/>
                  </a:lnTo>
                  <a:lnTo>
                    <a:pt x="106022" y="1078695"/>
                  </a:lnTo>
                  <a:lnTo>
                    <a:pt x="103867" y="1086917"/>
                  </a:lnTo>
                  <a:lnTo>
                    <a:pt x="75192" y="1125327"/>
                  </a:lnTo>
                  <a:lnTo>
                    <a:pt x="45935" y="1150682"/>
                  </a:lnTo>
                  <a:lnTo>
                    <a:pt x="41582" y="1158304"/>
                  </a:lnTo>
                  <a:lnTo>
                    <a:pt x="41020" y="1165726"/>
                  </a:lnTo>
                  <a:lnTo>
                    <a:pt x="42984" y="1173013"/>
                  </a:lnTo>
                  <a:lnTo>
                    <a:pt x="47804" y="1179041"/>
                  </a:lnTo>
                  <a:lnTo>
                    <a:pt x="62518" y="1188858"/>
                  </a:lnTo>
                  <a:lnTo>
                    <a:pt x="96122" y="1200961"/>
                  </a:lnTo>
                  <a:lnTo>
                    <a:pt x="103116" y="1207032"/>
                  </a:lnTo>
                  <a:lnTo>
                    <a:pt x="106609" y="1214588"/>
                  </a:lnTo>
                  <a:lnTo>
                    <a:pt x="107768" y="1223135"/>
                  </a:lnTo>
                  <a:lnTo>
                    <a:pt x="105031" y="1231173"/>
                  </a:lnTo>
                  <a:lnTo>
                    <a:pt x="50432" y="1289283"/>
                  </a:lnTo>
                  <a:lnTo>
                    <a:pt x="48090" y="1296328"/>
                  </a:lnTo>
                  <a:lnTo>
                    <a:pt x="48868" y="1303365"/>
                  </a:lnTo>
                  <a:lnTo>
                    <a:pt x="51727" y="1310396"/>
                  </a:lnTo>
                  <a:lnTo>
                    <a:pt x="57142" y="1313913"/>
                  </a:lnTo>
                  <a:lnTo>
                    <a:pt x="118219" y="1315251"/>
                  </a:lnTo>
                  <a:lnTo>
                    <a:pt x="140607" y="1319586"/>
                  </a:lnTo>
                  <a:lnTo>
                    <a:pt x="146811" y="1325889"/>
                  </a:lnTo>
                  <a:lnTo>
                    <a:pt x="149777" y="1334771"/>
                  </a:lnTo>
                  <a:lnTo>
                    <a:pt x="150584" y="1345371"/>
                  </a:lnTo>
                  <a:lnTo>
                    <a:pt x="142123" y="1366508"/>
                  </a:lnTo>
                  <a:lnTo>
                    <a:pt x="114509" y="1398138"/>
                  </a:lnTo>
                  <a:lnTo>
                    <a:pt x="59195" y="1442391"/>
                  </a:lnTo>
                  <a:lnTo>
                    <a:pt x="42234" y="1457201"/>
                  </a:lnTo>
                  <a:lnTo>
                    <a:pt x="41454" y="1463256"/>
                  </a:lnTo>
                  <a:lnTo>
                    <a:pt x="45614" y="1468462"/>
                  </a:lnTo>
                  <a:lnTo>
                    <a:pt x="53066" y="1473103"/>
                  </a:lnTo>
                  <a:lnTo>
                    <a:pt x="70706" y="1475140"/>
                  </a:lnTo>
                  <a:lnTo>
                    <a:pt x="121804" y="1472504"/>
                  </a:lnTo>
                  <a:lnTo>
                    <a:pt x="179817" y="1473154"/>
                  </a:lnTo>
                  <a:lnTo>
                    <a:pt x="236337" y="1483334"/>
                  </a:lnTo>
                  <a:lnTo>
                    <a:pt x="250405" y="1486527"/>
                  </a:lnTo>
                  <a:lnTo>
                    <a:pt x="258614" y="1493335"/>
                  </a:lnTo>
                  <a:lnTo>
                    <a:pt x="262918" y="1502553"/>
                  </a:lnTo>
                  <a:lnTo>
                    <a:pt x="264616" y="1513378"/>
                  </a:lnTo>
                  <a:lnTo>
                    <a:pt x="261069" y="1524104"/>
                  </a:lnTo>
                  <a:lnTo>
                    <a:pt x="220276" y="1571500"/>
                  </a:lnTo>
                  <a:lnTo>
                    <a:pt x="159106" y="1629876"/>
                  </a:lnTo>
                  <a:lnTo>
                    <a:pt x="104019" y="1673527"/>
                  </a:lnTo>
                  <a:lnTo>
                    <a:pt x="74883" y="1698377"/>
                  </a:lnTo>
                  <a:lnTo>
                    <a:pt x="72580" y="1704758"/>
                  </a:lnTo>
                  <a:lnTo>
                    <a:pt x="74553" y="1710183"/>
                  </a:lnTo>
                  <a:lnTo>
                    <a:pt x="79378" y="1714968"/>
                  </a:lnTo>
                  <a:lnTo>
                    <a:pt x="97218" y="1720286"/>
                  </a:lnTo>
                  <a:lnTo>
                    <a:pt x="120744" y="1721480"/>
                  </a:lnTo>
                  <a:lnTo>
                    <a:pt x="182184" y="1709637"/>
                  </a:lnTo>
                  <a:lnTo>
                    <a:pt x="240054" y="1705869"/>
                  </a:lnTo>
                  <a:lnTo>
                    <a:pt x="264945" y="1709613"/>
                  </a:lnTo>
                  <a:lnTo>
                    <a:pt x="284587" y="1718296"/>
                  </a:lnTo>
                  <a:lnTo>
                    <a:pt x="293100" y="1723887"/>
                  </a:lnTo>
                  <a:lnTo>
                    <a:pt x="297606" y="1731124"/>
                  </a:lnTo>
                  <a:lnTo>
                    <a:pt x="299493" y="1748523"/>
                  </a:lnTo>
                  <a:lnTo>
                    <a:pt x="293313" y="1764835"/>
                  </a:lnTo>
                  <a:lnTo>
                    <a:pt x="243201" y="1823905"/>
                  </a:lnTo>
                  <a:lnTo>
                    <a:pt x="221147" y="1849908"/>
                  </a:lnTo>
                  <a:lnTo>
                    <a:pt x="163481" y="1893897"/>
                  </a:lnTo>
                  <a:lnTo>
                    <a:pt x="147075" y="1909384"/>
                  </a:lnTo>
                  <a:lnTo>
                    <a:pt x="146443" y="1914450"/>
                  </a:lnTo>
                  <a:lnTo>
                    <a:pt x="150702" y="1917827"/>
                  </a:lnTo>
                  <a:lnTo>
                    <a:pt x="158220" y="1920079"/>
                  </a:lnTo>
                  <a:lnTo>
                    <a:pt x="212314" y="1915287"/>
                  </a:lnTo>
                  <a:lnTo>
                    <a:pt x="262168" y="1906360"/>
                  </a:lnTo>
                  <a:lnTo>
                    <a:pt x="312814" y="1897476"/>
                  </a:lnTo>
                  <a:lnTo>
                    <a:pt x="343296" y="1894987"/>
                  </a:lnTo>
                  <a:lnTo>
                    <a:pt x="366203" y="1900120"/>
                  </a:lnTo>
                  <a:lnTo>
                    <a:pt x="375587" y="1904764"/>
                  </a:lnTo>
                  <a:lnTo>
                    <a:pt x="380673" y="1911370"/>
                  </a:lnTo>
                  <a:lnTo>
                    <a:pt x="382894" y="1919284"/>
                  </a:lnTo>
                  <a:lnTo>
                    <a:pt x="383205" y="1928069"/>
                  </a:lnTo>
                  <a:lnTo>
                    <a:pt x="371072" y="1950308"/>
                  </a:lnTo>
                  <a:lnTo>
                    <a:pt x="309931" y="2010491"/>
                  </a:lnTo>
                  <a:lnTo>
                    <a:pt x="250059" y="2060676"/>
                  </a:lnTo>
                  <a:lnTo>
                    <a:pt x="189538" y="2114065"/>
                  </a:lnTo>
                  <a:lnTo>
                    <a:pt x="191130" y="2115244"/>
                  </a:lnTo>
                  <a:lnTo>
                    <a:pt x="195701" y="2114861"/>
                  </a:lnTo>
                  <a:lnTo>
                    <a:pt x="254663" y="2086076"/>
                  </a:lnTo>
                  <a:lnTo>
                    <a:pt x="309756" y="2058196"/>
                  </a:lnTo>
                  <a:lnTo>
                    <a:pt x="362720" y="2037381"/>
                  </a:lnTo>
                  <a:lnTo>
                    <a:pt x="424764" y="2019403"/>
                  </a:lnTo>
                  <a:lnTo>
                    <a:pt x="475115" y="2011948"/>
                  </a:lnTo>
                  <a:lnTo>
                    <a:pt x="490309" y="2010902"/>
                  </a:lnTo>
                  <a:lnTo>
                    <a:pt x="501608" y="2013714"/>
                  </a:lnTo>
                  <a:lnTo>
                    <a:pt x="510311" y="2019098"/>
                  </a:lnTo>
                  <a:lnTo>
                    <a:pt x="517283" y="2026197"/>
                  </a:lnTo>
                  <a:lnTo>
                    <a:pt x="519590" y="2034439"/>
                  </a:lnTo>
                  <a:lnTo>
                    <a:pt x="515915" y="2052956"/>
                  </a:lnTo>
                  <a:lnTo>
                    <a:pt x="500693" y="2077522"/>
                  </a:lnTo>
                  <a:lnTo>
                    <a:pt x="443150" y="2138769"/>
                  </a:lnTo>
                  <a:lnTo>
                    <a:pt x="388259" y="2188270"/>
                  </a:lnTo>
                  <a:lnTo>
                    <a:pt x="331768" y="2232166"/>
                  </a:lnTo>
                  <a:lnTo>
                    <a:pt x="272173" y="2289086"/>
                  </a:lnTo>
                  <a:lnTo>
                    <a:pt x="250659" y="2310483"/>
                  </a:lnTo>
                  <a:lnTo>
                    <a:pt x="249425" y="2312871"/>
                  </a:lnTo>
                  <a:lnTo>
                    <a:pt x="257412" y="2309284"/>
                  </a:lnTo>
                  <a:lnTo>
                    <a:pt x="320762" y="2276236"/>
                  </a:lnTo>
                  <a:lnTo>
                    <a:pt x="383624" y="2246624"/>
                  </a:lnTo>
                  <a:lnTo>
                    <a:pt x="437122" y="2222335"/>
                  </a:lnTo>
                  <a:lnTo>
                    <a:pt x="498339" y="2200336"/>
                  </a:lnTo>
                  <a:lnTo>
                    <a:pt x="558351" y="2181866"/>
                  </a:lnTo>
                  <a:lnTo>
                    <a:pt x="612146" y="2166952"/>
                  </a:lnTo>
                  <a:lnTo>
                    <a:pt x="662503" y="2152742"/>
                  </a:lnTo>
                  <a:lnTo>
                    <a:pt x="724746" y="2147075"/>
                  </a:lnTo>
                  <a:lnTo>
                    <a:pt x="754495" y="2146300"/>
                  </a:lnTo>
                  <a:lnTo>
                    <a:pt x="761961" y="2149603"/>
                  </a:lnTo>
                  <a:lnTo>
                    <a:pt x="764598" y="2155314"/>
                  </a:lnTo>
                  <a:lnTo>
                    <a:pt x="764016" y="2162631"/>
                  </a:lnTo>
                  <a:lnTo>
                    <a:pt x="757130" y="2177001"/>
                  </a:lnTo>
                  <a:lnTo>
                    <a:pt x="745101" y="2191186"/>
                  </a:lnTo>
                  <a:lnTo>
                    <a:pt x="687349" y="2234577"/>
                  </a:lnTo>
                  <a:lnTo>
                    <a:pt x="627362" y="2277576"/>
                  </a:lnTo>
                  <a:lnTo>
                    <a:pt x="575735" y="2315233"/>
                  </a:lnTo>
                  <a:lnTo>
                    <a:pt x="523596" y="2356467"/>
                  </a:lnTo>
                  <a:lnTo>
                    <a:pt x="468436" y="2401686"/>
                  </a:lnTo>
                  <a:lnTo>
                    <a:pt x="415462" y="2445855"/>
                  </a:lnTo>
                  <a:lnTo>
                    <a:pt x="381497" y="2470570"/>
                  </a:lnTo>
                  <a:lnTo>
                    <a:pt x="391370" y="2467110"/>
                  </a:lnTo>
                  <a:lnTo>
                    <a:pt x="454129" y="2434150"/>
                  </a:lnTo>
                  <a:lnTo>
                    <a:pt x="509721" y="2411786"/>
                  </a:lnTo>
                  <a:lnTo>
                    <a:pt x="568342" y="2385862"/>
                  </a:lnTo>
                  <a:lnTo>
                    <a:pt x="625324" y="2366981"/>
                  </a:lnTo>
                  <a:lnTo>
                    <a:pt x="663612" y="2359430"/>
                  </a:lnTo>
                  <a:lnTo>
                    <a:pt x="705762" y="2360312"/>
                  </a:lnTo>
                  <a:lnTo>
                    <a:pt x="717773" y="2362467"/>
                  </a:lnTo>
                  <a:lnTo>
                    <a:pt x="724610" y="2369754"/>
                  </a:lnTo>
                  <a:lnTo>
                    <a:pt x="729088" y="2393447"/>
                  </a:lnTo>
                  <a:lnTo>
                    <a:pt x="724060" y="2417236"/>
                  </a:lnTo>
                  <a:lnTo>
                    <a:pt x="701767" y="2461103"/>
                  </a:lnTo>
                  <a:lnTo>
                    <a:pt x="656456" y="2517240"/>
                  </a:lnTo>
                  <a:lnTo>
                    <a:pt x="609644" y="2570934"/>
                  </a:lnTo>
                  <a:lnTo>
                    <a:pt x="556507" y="2619365"/>
                  </a:lnTo>
                  <a:lnTo>
                    <a:pt x="500197" y="2681003"/>
                  </a:lnTo>
                  <a:lnTo>
                    <a:pt x="442107" y="2740072"/>
                  </a:lnTo>
                  <a:lnTo>
                    <a:pt x="392462" y="2784214"/>
                  </a:lnTo>
                  <a:lnTo>
                    <a:pt x="389583" y="2785449"/>
                  </a:lnTo>
                  <a:lnTo>
                    <a:pt x="395744" y="2777462"/>
                  </a:lnTo>
                  <a:lnTo>
                    <a:pt x="451520" y="2729418"/>
                  </a:lnTo>
                  <a:lnTo>
                    <a:pt x="500236" y="2696434"/>
                  </a:lnTo>
                  <a:lnTo>
                    <a:pt x="562863" y="2664059"/>
                  </a:lnTo>
                  <a:lnTo>
                    <a:pt x="625987" y="2632404"/>
                  </a:lnTo>
                  <a:lnTo>
                    <a:pt x="673686" y="2616430"/>
                  </a:lnTo>
                  <a:lnTo>
                    <a:pt x="697487" y="2615385"/>
                  </a:lnTo>
                  <a:lnTo>
                    <a:pt x="708747" y="2616744"/>
                  </a:lnTo>
                  <a:lnTo>
                    <a:pt x="716254" y="2622330"/>
                  </a:lnTo>
                  <a:lnTo>
                    <a:pt x="724595" y="2641014"/>
                  </a:lnTo>
                  <a:lnTo>
                    <a:pt x="724479" y="2650208"/>
                  </a:lnTo>
                  <a:lnTo>
                    <a:pt x="718111" y="2666662"/>
                  </a:lnTo>
                  <a:lnTo>
                    <a:pt x="685225" y="2718008"/>
                  </a:lnTo>
                  <a:lnTo>
                    <a:pt x="635993" y="2776502"/>
                  </a:lnTo>
                  <a:lnTo>
                    <a:pt x="583800" y="2835505"/>
                  </a:lnTo>
                  <a:lnTo>
                    <a:pt x="526280" y="2897699"/>
                  </a:lnTo>
                  <a:lnTo>
                    <a:pt x="482275" y="2942115"/>
                  </a:lnTo>
                  <a:lnTo>
                    <a:pt x="481045" y="2942189"/>
                  </a:lnTo>
                  <a:lnTo>
                    <a:pt x="489036" y="2929793"/>
                  </a:lnTo>
                  <a:lnTo>
                    <a:pt x="551737" y="2877251"/>
                  </a:lnTo>
                  <a:lnTo>
                    <a:pt x="606341" y="2833682"/>
                  </a:lnTo>
                  <a:lnTo>
                    <a:pt x="662960" y="2805494"/>
                  </a:lnTo>
                  <a:lnTo>
                    <a:pt x="705049" y="2787927"/>
                  </a:lnTo>
                  <a:lnTo>
                    <a:pt x="728973" y="2787142"/>
                  </a:lnTo>
                  <a:lnTo>
                    <a:pt x="735587" y="2792080"/>
                  </a:lnTo>
                  <a:lnTo>
                    <a:pt x="738826" y="2800052"/>
                  </a:lnTo>
                  <a:lnTo>
                    <a:pt x="739816" y="2810045"/>
                  </a:lnTo>
                  <a:lnTo>
                    <a:pt x="734676" y="2827388"/>
                  </a:lnTo>
                  <a:lnTo>
                    <a:pt x="704593" y="2865949"/>
                  </a:lnTo>
                  <a:lnTo>
                    <a:pt x="653781" y="2925169"/>
                  </a:lnTo>
                  <a:lnTo>
                    <a:pt x="595234" y="2986823"/>
                  </a:lnTo>
                  <a:lnTo>
                    <a:pt x="540749" y="3041581"/>
                  </a:lnTo>
                  <a:lnTo>
                    <a:pt x="509871" y="3070138"/>
                  </a:lnTo>
                  <a:lnTo>
                    <a:pt x="488979" y="3082195"/>
                  </a:lnTo>
                  <a:lnTo>
                    <a:pt x="483174" y="3082369"/>
                  </a:lnTo>
                  <a:lnTo>
                    <a:pt x="480474" y="3078975"/>
                  </a:lnTo>
                  <a:lnTo>
                    <a:pt x="479844" y="3073203"/>
                  </a:lnTo>
                  <a:lnTo>
                    <a:pt x="488502" y="3057431"/>
                  </a:lnTo>
                  <a:lnTo>
                    <a:pt x="534292" y="3009570"/>
                  </a:lnTo>
                  <a:lnTo>
                    <a:pt x="563719" y="2991244"/>
                  </a:lnTo>
                  <a:lnTo>
                    <a:pt x="573945" y="2986640"/>
                  </a:lnTo>
                  <a:lnTo>
                    <a:pt x="581932" y="2987080"/>
                  </a:lnTo>
                  <a:lnTo>
                    <a:pt x="588426" y="2990883"/>
                  </a:lnTo>
                  <a:lnTo>
                    <a:pt x="593926" y="2996927"/>
                  </a:lnTo>
                  <a:lnTo>
                    <a:pt x="595252" y="3003297"/>
                  </a:lnTo>
                  <a:lnTo>
                    <a:pt x="593797" y="3009883"/>
                  </a:lnTo>
                  <a:lnTo>
                    <a:pt x="564205" y="3072855"/>
                  </a:lnTo>
                  <a:lnTo>
                    <a:pt x="524021" y="3129828"/>
                  </a:lnTo>
                  <a:lnTo>
                    <a:pt x="482076" y="3184964"/>
                  </a:lnTo>
                  <a:lnTo>
                    <a:pt x="480912" y="3191826"/>
                  </a:lnTo>
                  <a:lnTo>
                    <a:pt x="483645" y="3195231"/>
                  </a:lnTo>
                  <a:lnTo>
                    <a:pt x="488977" y="3196330"/>
                  </a:lnTo>
                  <a:lnTo>
                    <a:pt x="494871" y="3194724"/>
                  </a:lnTo>
                  <a:lnTo>
                    <a:pt x="553338" y="3167236"/>
                  </a:lnTo>
                  <a:lnTo>
                    <a:pt x="603894" y="3148265"/>
                  </a:lnTo>
                  <a:lnTo>
                    <a:pt x="658555" y="3117621"/>
                  </a:lnTo>
                  <a:lnTo>
                    <a:pt x="720825" y="3078882"/>
                  </a:lnTo>
                  <a:lnTo>
                    <a:pt x="782747" y="3037064"/>
                  </a:lnTo>
                  <a:lnTo>
                    <a:pt x="844612" y="2984839"/>
                  </a:lnTo>
                  <a:lnTo>
                    <a:pt x="897491" y="2934907"/>
                  </a:lnTo>
                  <a:lnTo>
                    <a:pt x="952071" y="2882621"/>
                  </a:lnTo>
                  <a:lnTo>
                    <a:pt x="1004969" y="2821692"/>
                  </a:lnTo>
                  <a:lnTo>
                    <a:pt x="1057646" y="2758744"/>
                  </a:lnTo>
                  <a:lnTo>
                    <a:pt x="1099763" y="2703474"/>
                  </a:lnTo>
                  <a:lnTo>
                    <a:pt x="1152407" y="2640708"/>
                  </a:lnTo>
                  <a:lnTo>
                    <a:pt x="1194520" y="2587221"/>
                  </a:lnTo>
                  <a:lnTo>
                    <a:pt x="1231046" y="2531595"/>
                  </a:lnTo>
                  <a:lnTo>
                    <a:pt x="1260791" y="2477887"/>
                  </a:lnTo>
                  <a:lnTo>
                    <a:pt x="1296242" y="2423510"/>
                  </a:lnTo>
                  <a:lnTo>
                    <a:pt x="1328265" y="2367317"/>
                  </a:lnTo>
                  <a:lnTo>
                    <a:pt x="1355762" y="2314207"/>
                  </a:lnTo>
                  <a:lnTo>
                    <a:pt x="1375893" y="2275155"/>
                  </a:lnTo>
                  <a:lnTo>
                    <a:pt x="1382116" y="2267092"/>
                  </a:lnTo>
                  <a:lnTo>
                    <a:pt x="1388605" y="2264056"/>
                  </a:lnTo>
                  <a:lnTo>
                    <a:pt x="1395270" y="2264372"/>
                  </a:lnTo>
                  <a:lnTo>
                    <a:pt x="1402053" y="2266922"/>
                  </a:lnTo>
                  <a:lnTo>
                    <a:pt x="1405405" y="2272131"/>
                  </a:lnTo>
                  <a:lnTo>
                    <a:pt x="1406010" y="2287278"/>
                  </a:lnTo>
                  <a:lnTo>
                    <a:pt x="1385426" y="2344149"/>
                  </a:lnTo>
                  <a:lnTo>
                    <a:pt x="1358264" y="2404223"/>
                  </a:lnTo>
                  <a:lnTo>
                    <a:pt x="1318624" y="2463187"/>
                  </a:lnTo>
                  <a:lnTo>
                    <a:pt x="1279378" y="2520418"/>
                  </a:lnTo>
                  <a:lnTo>
                    <a:pt x="1236501" y="2580943"/>
                  </a:lnTo>
                  <a:lnTo>
                    <a:pt x="1184072" y="2639819"/>
                  </a:lnTo>
                  <a:lnTo>
                    <a:pt x="1137514" y="2694179"/>
                  </a:lnTo>
                  <a:lnTo>
                    <a:pt x="1085560" y="2749187"/>
                  </a:lnTo>
                  <a:lnTo>
                    <a:pt x="1025742" y="2809273"/>
                  </a:lnTo>
                  <a:lnTo>
                    <a:pt x="970101" y="2872173"/>
                  </a:lnTo>
                  <a:lnTo>
                    <a:pt x="911130" y="2928084"/>
                  </a:lnTo>
                  <a:lnTo>
                    <a:pt x="849533" y="2990348"/>
                  </a:lnTo>
                  <a:lnTo>
                    <a:pt x="802062" y="3048221"/>
                  </a:lnTo>
                  <a:lnTo>
                    <a:pt x="740162" y="3100094"/>
                  </a:lnTo>
                  <a:lnTo>
                    <a:pt x="709726" y="3126859"/>
                  </a:lnTo>
                  <a:lnTo>
                    <a:pt x="704038" y="3128523"/>
                  </a:lnTo>
                  <a:lnTo>
                    <a:pt x="701416" y="3124952"/>
                  </a:lnTo>
                  <a:lnTo>
                    <a:pt x="700838" y="3117893"/>
                  </a:lnTo>
                  <a:lnTo>
                    <a:pt x="716792" y="3080011"/>
                  </a:lnTo>
                  <a:lnTo>
                    <a:pt x="760600" y="3017456"/>
                  </a:lnTo>
                  <a:lnTo>
                    <a:pt x="796073" y="2962981"/>
                  </a:lnTo>
                  <a:lnTo>
                    <a:pt x="836875" y="2907160"/>
                  </a:lnTo>
                  <a:lnTo>
                    <a:pt x="881850" y="2851073"/>
                  </a:lnTo>
                  <a:lnTo>
                    <a:pt x="929857" y="2794935"/>
                  </a:lnTo>
                  <a:lnTo>
                    <a:pt x="974306" y="2731549"/>
                  </a:lnTo>
                  <a:lnTo>
                    <a:pt x="1026933" y="2669636"/>
                  </a:lnTo>
                  <a:lnTo>
                    <a:pt x="1068437" y="2618731"/>
                  </a:lnTo>
                  <a:lnTo>
                    <a:pt x="1110370" y="2569723"/>
                  </a:lnTo>
                  <a:lnTo>
                    <a:pt x="1152429" y="2522447"/>
                  </a:lnTo>
                  <a:lnTo>
                    <a:pt x="1208563" y="2459659"/>
                  </a:lnTo>
                  <a:lnTo>
                    <a:pt x="1264711" y="2403366"/>
                  </a:lnTo>
                  <a:lnTo>
                    <a:pt x="1317743" y="2354119"/>
                  </a:lnTo>
                  <a:lnTo>
                    <a:pt x="1373094" y="2295355"/>
                  </a:lnTo>
                  <a:lnTo>
                    <a:pt x="1428452" y="2253813"/>
                  </a:lnTo>
                  <a:lnTo>
                    <a:pt x="1372511" y="2296674"/>
                  </a:lnTo>
                  <a:lnTo>
                    <a:pt x="1310247" y="2356566"/>
                  </a:lnTo>
                  <a:lnTo>
                    <a:pt x="1249274" y="2416170"/>
                  </a:lnTo>
                  <a:lnTo>
                    <a:pt x="1194245" y="2464013"/>
                  </a:lnTo>
                  <a:lnTo>
                    <a:pt x="1138314" y="2518176"/>
                  </a:lnTo>
                  <a:lnTo>
                    <a:pt x="1074970" y="2575106"/>
                  </a:lnTo>
                  <a:lnTo>
                    <a:pt x="1030547" y="2624387"/>
                  </a:lnTo>
                  <a:lnTo>
                    <a:pt x="987748" y="2674864"/>
                  </a:lnTo>
                  <a:lnTo>
                    <a:pt x="931365" y="2737554"/>
                  </a:lnTo>
                  <a:lnTo>
                    <a:pt x="869578" y="2800327"/>
                  </a:lnTo>
                  <a:lnTo>
                    <a:pt x="816689" y="2857787"/>
                  </a:lnTo>
                  <a:lnTo>
                    <a:pt x="765515" y="2914197"/>
                  </a:lnTo>
                  <a:lnTo>
                    <a:pt x="708248" y="2975577"/>
                  </a:lnTo>
                  <a:lnTo>
                    <a:pt x="698374" y="2983214"/>
                  </a:lnTo>
                  <a:lnTo>
                    <a:pt x="691791" y="2982457"/>
                  </a:lnTo>
                  <a:lnTo>
                    <a:pt x="687402" y="2976102"/>
                  </a:lnTo>
                  <a:lnTo>
                    <a:pt x="683695" y="2955784"/>
                  </a:lnTo>
                  <a:lnTo>
                    <a:pt x="685948" y="2935055"/>
                  </a:lnTo>
                  <a:lnTo>
                    <a:pt x="711637" y="2879521"/>
                  </a:lnTo>
                  <a:lnTo>
                    <a:pt x="744157" y="2825900"/>
                  </a:lnTo>
                  <a:lnTo>
                    <a:pt x="784376" y="2763013"/>
                  </a:lnTo>
                  <a:lnTo>
                    <a:pt x="829235" y="2701197"/>
                  </a:lnTo>
                  <a:lnTo>
                    <a:pt x="877220" y="2638597"/>
                  </a:lnTo>
                  <a:lnTo>
                    <a:pt x="915413" y="2589777"/>
                  </a:lnTo>
                  <a:lnTo>
                    <a:pt x="956364" y="2532678"/>
                  </a:lnTo>
                  <a:lnTo>
                    <a:pt x="998133" y="2476895"/>
                  </a:lnTo>
                  <a:lnTo>
                    <a:pt x="1045735" y="2428912"/>
                  </a:lnTo>
                  <a:lnTo>
                    <a:pt x="1091294" y="2379469"/>
                  </a:lnTo>
                  <a:lnTo>
                    <a:pt x="1134429" y="2327775"/>
                  </a:lnTo>
                  <a:lnTo>
                    <a:pt x="1182435" y="2281002"/>
                  </a:lnTo>
                  <a:lnTo>
                    <a:pt x="1242653" y="2223276"/>
                  </a:lnTo>
                  <a:lnTo>
                    <a:pt x="1299609" y="2166814"/>
                  </a:lnTo>
                  <a:lnTo>
                    <a:pt x="1361564" y="2106132"/>
                  </a:lnTo>
                  <a:lnTo>
                    <a:pt x="1424854" y="2051240"/>
                  </a:lnTo>
                  <a:lnTo>
                    <a:pt x="1441560" y="2035076"/>
                  </a:lnTo>
                  <a:lnTo>
                    <a:pt x="1443442" y="2032170"/>
                  </a:lnTo>
                  <a:lnTo>
                    <a:pt x="1441187" y="2032572"/>
                  </a:lnTo>
                  <a:lnTo>
                    <a:pt x="1383065" y="2065770"/>
                  </a:lnTo>
                  <a:lnTo>
                    <a:pt x="1328144" y="2106330"/>
                  </a:lnTo>
                  <a:lnTo>
                    <a:pt x="1274598" y="2146226"/>
                  </a:lnTo>
                  <a:lnTo>
                    <a:pt x="1211726" y="2195138"/>
                  </a:lnTo>
                  <a:lnTo>
                    <a:pt x="1149912" y="2246047"/>
                  </a:lnTo>
                  <a:lnTo>
                    <a:pt x="1099025" y="2291622"/>
                  </a:lnTo>
                  <a:lnTo>
                    <a:pt x="1046902" y="2337881"/>
                  </a:lnTo>
                  <a:lnTo>
                    <a:pt x="994414" y="2388632"/>
                  </a:lnTo>
                  <a:lnTo>
                    <a:pt x="941817" y="2440714"/>
                  </a:lnTo>
                  <a:lnTo>
                    <a:pt x="889189" y="2490071"/>
                  </a:lnTo>
                  <a:lnTo>
                    <a:pt x="839670" y="2537451"/>
                  </a:lnTo>
                  <a:lnTo>
                    <a:pt x="781015" y="2600273"/>
                  </a:lnTo>
                  <a:lnTo>
                    <a:pt x="725540" y="2656573"/>
                  </a:lnTo>
                  <a:lnTo>
                    <a:pt x="668728" y="2713560"/>
                  </a:lnTo>
                  <a:lnTo>
                    <a:pt x="610570" y="2762678"/>
                  </a:lnTo>
                  <a:lnTo>
                    <a:pt x="606349" y="2762902"/>
                  </a:lnTo>
                  <a:lnTo>
                    <a:pt x="604704" y="2758373"/>
                  </a:lnTo>
                  <a:lnTo>
                    <a:pt x="607979" y="2732761"/>
                  </a:lnTo>
                  <a:lnTo>
                    <a:pt x="619478" y="2702945"/>
                  </a:lnTo>
                  <a:lnTo>
                    <a:pt x="652248" y="2643714"/>
                  </a:lnTo>
                  <a:lnTo>
                    <a:pt x="700368" y="2582709"/>
                  </a:lnTo>
                  <a:lnTo>
                    <a:pt x="743101" y="2526718"/>
                  </a:lnTo>
                  <a:lnTo>
                    <a:pt x="795388" y="2463666"/>
                  </a:lnTo>
                  <a:lnTo>
                    <a:pt x="850778" y="2400215"/>
                  </a:lnTo>
                  <a:lnTo>
                    <a:pt x="898349" y="2348739"/>
                  </a:lnTo>
                  <a:lnTo>
                    <a:pt x="959590" y="2286180"/>
                  </a:lnTo>
                  <a:lnTo>
                    <a:pt x="1009618" y="2235923"/>
                  </a:lnTo>
                  <a:lnTo>
                    <a:pt x="1060316" y="2185157"/>
                  </a:lnTo>
                  <a:lnTo>
                    <a:pt x="1123081" y="2125489"/>
                  </a:lnTo>
                  <a:lnTo>
                    <a:pt x="1174133" y="2082765"/>
                  </a:lnTo>
                  <a:lnTo>
                    <a:pt x="1223185" y="2040471"/>
                  </a:lnTo>
                  <a:lnTo>
                    <a:pt x="1281681" y="1995437"/>
                  </a:lnTo>
                  <a:lnTo>
                    <a:pt x="1337126" y="1956775"/>
                  </a:lnTo>
                  <a:lnTo>
                    <a:pt x="1393931" y="1918105"/>
                  </a:lnTo>
                  <a:lnTo>
                    <a:pt x="1428363" y="1895443"/>
                  </a:lnTo>
                  <a:lnTo>
                    <a:pt x="1369386" y="1935562"/>
                  </a:lnTo>
                  <a:lnTo>
                    <a:pt x="1310950" y="1968865"/>
                  </a:lnTo>
                  <a:lnTo>
                    <a:pt x="1250318" y="2010408"/>
                  </a:lnTo>
                  <a:lnTo>
                    <a:pt x="1199225" y="2048927"/>
                  </a:lnTo>
                  <a:lnTo>
                    <a:pt x="1141322" y="2089976"/>
                  </a:lnTo>
                  <a:lnTo>
                    <a:pt x="1085432" y="2132945"/>
                  </a:lnTo>
                  <a:lnTo>
                    <a:pt x="1026107" y="2181031"/>
                  </a:lnTo>
                  <a:lnTo>
                    <a:pt x="970966" y="2225435"/>
                  </a:lnTo>
                  <a:lnTo>
                    <a:pt x="917582" y="2268227"/>
                  </a:lnTo>
                  <a:lnTo>
                    <a:pt x="864720" y="2310542"/>
                  </a:lnTo>
                  <a:lnTo>
                    <a:pt x="812013" y="2352715"/>
                  </a:lnTo>
                  <a:lnTo>
                    <a:pt x="759351" y="2396017"/>
                  </a:lnTo>
                  <a:lnTo>
                    <a:pt x="707873" y="2443032"/>
                  </a:lnTo>
                  <a:lnTo>
                    <a:pt x="647964" y="2491545"/>
                  </a:lnTo>
                  <a:lnTo>
                    <a:pt x="591070" y="2529334"/>
                  </a:lnTo>
                  <a:lnTo>
                    <a:pt x="549243" y="2556989"/>
                  </a:lnTo>
                  <a:lnTo>
                    <a:pt x="524805" y="2562451"/>
                  </a:lnTo>
                  <a:lnTo>
                    <a:pt x="516417" y="2559228"/>
                  </a:lnTo>
                  <a:lnTo>
                    <a:pt x="510825" y="2552400"/>
                  </a:lnTo>
                  <a:lnTo>
                    <a:pt x="507096" y="2543169"/>
                  </a:lnTo>
                  <a:lnTo>
                    <a:pt x="506073" y="2523553"/>
                  </a:lnTo>
                  <a:lnTo>
                    <a:pt x="515194" y="2489659"/>
                  </a:lnTo>
                  <a:lnTo>
                    <a:pt x="547095" y="2429710"/>
                  </a:lnTo>
                  <a:lnTo>
                    <a:pt x="584923" y="2376566"/>
                  </a:lnTo>
                  <a:lnTo>
                    <a:pt x="631780" y="2321009"/>
                  </a:lnTo>
                  <a:lnTo>
                    <a:pt x="686096" y="2264974"/>
                  </a:lnTo>
                  <a:lnTo>
                    <a:pt x="741884" y="2205726"/>
                  </a:lnTo>
                  <a:lnTo>
                    <a:pt x="787055" y="2155282"/>
                  </a:lnTo>
                  <a:lnTo>
                    <a:pt x="834364" y="2106411"/>
                  </a:lnTo>
                  <a:lnTo>
                    <a:pt x="881137" y="2059176"/>
                  </a:lnTo>
                  <a:lnTo>
                    <a:pt x="932041" y="2011255"/>
                  </a:lnTo>
                  <a:lnTo>
                    <a:pt x="984168" y="1967420"/>
                  </a:lnTo>
                  <a:lnTo>
                    <a:pt x="1036658" y="1924797"/>
                  </a:lnTo>
                  <a:lnTo>
                    <a:pt x="1089255" y="1885651"/>
                  </a:lnTo>
                  <a:lnTo>
                    <a:pt x="1138765" y="1851825"/>
                  </a:lnTo>
                  <a:lnTo>
                    <a:pt x="1186190" y="1819576"/>
                  </a:lnTo>
                  <a:lnTo>
                    <a:pt x="1243438" y="1782827"/>
                  </a:lnTo>
                  <a:lnTo>
                    <a:pt x="1299315" y="1748998"/>
                  </a:lnTo>
                  <a:lnTo>
                    <a:pt x="1345365" y="1724771"/>
                  </a:lnTo>
                  <a:lnTo>
                    <a:pt x="1288179" y="1763838"/>
                  </a:lnTo>
                  <a:lnTo>
                    <a:pt x="1231305" y="1798594"/>
                  </a:lnTo>
                  <a:lnTo>
                    <a:pt x="1170678" y="1832321"/>
                  </a:lnTo>
                  <a:lnTo>
                    <a:pt x="1119995" y="1865270"/>
                  </a:lnTo>
                  <a:lnTo>
                    <a:pt x="1067935" y="1901548"/>
                  </a:lnTo>
                  <a:lnTo>
                    <a:pt x="1015465" y="1937644"/>
                  </a:lnTo>
                  <a:lnTo>
                    <a:pt x="962873" y="1974856"/>
                  </a:lnTo>
                  <a:lnTo>
                    <a:pt x="910245" y="2011227"/>
                  </a:lnTo>
                  <a:lnTo>
                    <a:pt x="857607" y="2048520"/>
                  </a:lnTo>
                  <a:lnTo>
                    <a:pt x="804966" y="2081797"/>
                  </a:lnTo>
                  <a:lnTo>
                    <a:pt x="755443" y="2113884"/>
                  </a:lnTo>
                  <a:lnTo>
                    <a:pt x="708014" y="2145618"/>
                  </a:lnTo>
                  <a:lnTo>
                    <a:pt x="650764" y="2187782"/>
                  </a:lnTo>
                  <a:lnTo>
                    <a:pt x="594887" y="2225863"/>
                  </a:lnTo>
                  <a:lnTo>
                    <a:pt x="541818" y="2248093"/>
                  </a:lnTo>
                  <a:lnTo>
                    <a:pt x="520726" y="2259827"/>
                  </a:lnTo>
                  <a:lnTo>
                    <a:pt x="513698" y="2259213"/>
                  </a:lnTo>
                  <a:lnTo>
                    <a:pt x="509011" y="2254124"/>
                  </a:lnTo>
                  <a:lnTo>
                    <a:pt x="505888" y="2246052"/>
                  </a:lnTo>
                  <a:lnTo>
                    <a:pt x="506145" y="2238331"/>
                  </a:lnTo>
                  <a:lnTo>
                    <a:pt x="512670" y="2223513"/>
                  </a:lnTo>
                  <a:lnTo>
                    <a:pt x="537092" y="2194936"/>
                  </a:lnTo>
                  <a:lnTo>
                    <a:pt x="594911" y="2144305"/>
                  </a:lnTo>
                  <a:lnTo>
                    <a:pt x="647106" y="2092857"/>
                  </a:lnTo>
                  <a:lnTo>
                    <a:pt x="697572" y="2050888"/>
                  </a:lnTo>
                  <a:lnTo>
                    <a:pt x="752600" y="2008802"/>
                  </a:lnTo>
                  <a:lnTo>
                    <a:pt x="808530" y="1961105"/>
                  </a:lnTo>
                  <a:lnTo>
                    <a:pt x="856195" y="1926045"/>
                  </a:lnTo>
                  <a:lnTo>
                    <a:pt x="907363" y="1893430"/>
                  </a:lnTo>
                  <a:lnTo>
                    <a:pt x="969819" y="1850968"/>
                  </a:lnTo>
                  <a:lnTo>
                    <a:pt x="1020058" y="1819322"/>
                  </a:lnTo>
                  <a:lnTo>
                    <a:pt x="1070819" y="1788889"/>
                  </a:lnTo>
                  <a:lnTo>
                    <a:pt x="1130485" y="1753932"/>
                  </a:lnTo>
                  <a:lnTo>
                    <a:pt x="1192920" y="1719168"/>
                  </a:lnTo>
                  <a:lnTo>
                    <a:pt x="1256095" y="1682643"/>
                  </a:lnTo>
                  <a:lnTo>
                    <a:pt x="1305079" y="1654393"/>
                  </a:lnTo>
                  <a:lnTo>
                    <a:pt x="1310340" y="1648529"/>
                  </a:lnTo>
                  <a:lnTo>
                    <a:pt x="1310339" y="1643451"/>
                  </a:lnTo>
                  <a:lnTo>
                    <a:pt x="1306827" y="1638895"/>
                  </a:lnTo>
                  <a:lnTo>
                    <a:pt x="1298638" y="1639368"/>
                  </a:lnTo>
                  <a:lnTo>
                    <a:pt x="1246586" y="1659103"/>
                  </a:lnTo>
                  <a:lnTo>
                    <a:pt x="1190897" y="1680549"/>
                  </a:lnTo>
                  <a:lnTo>
                    <a:pt x="1134837" y="1708485"/>
                  </a:lnTo>
                  <a:lnTo>
                    <a:pt x="1078703" y="1743465"/>
                  </a:lnTo>
                  <a:lnTo>
                    <a:pt x="1016965" y="1778841"/>
                  </a:lnTo>
                  <a:lnTo>
                    <a:pt x="955680" y="1819624"/>
                  </a:lnTo>
                  <a:lnTo>
                    <a:pt x="905644" y="1850979"/>
                  </a:lnTo>
                  <a:lnTo>
                    <a:pt x="854944" y="1882497"/>
                  </a:lnTo>
                  <a:lnTo>
                    <a:pt x="792178" y="1927707"/>
                  </a:lnTo>
                  <a:lnTo>
                    <a:pt x="729391" y="1975762"/>
                  </a:lnTo>
                  <a:lnTo>
                    <a:pt x="673098" y="2019049"/>
                  </a:lnTo>
                  <a:lnTo>
                    <a:pt x="616112" y="2071943"/>
                  </a:lnTo>
                  <a:lnTo>
                    <a:pt x="562898" y="2113165"/>
                  </a:lnTo>
                  <a:lnTo>
                    <a:pt x="549981" y="2123040"/>
                  </a:lnTo>
                  <a:lnTo>
                    <a:pt x="559838" y="2119630"/>
                  </a:lnTo>
                  <a:lnTo>
                    <a:pt x="618593" y="2071649"/>
                  </a:lnTo>
                  <a:lnTo>
                    <a:pt x="678900" y="2029838"/>
                  </a:lnTo>
                  <a:lnTo>
                    <a:pt x="738539" y="1994768"/>
                  </a:lnTo>
                  <a:lnTo>
                    <a:pt x="799598" y="1954087"/>
                  </a:lnTo>
                  <a:lnTo>
                    <a:pt x="860022" y="1911584"/>
                  </a:lnTo>
                  <a:lnTo>
                    <a:pt x="914237" y="1877041"/>
                  </a:lnTo>
                  <a:lnTo>
                    <a:pt x="975680" y="1832230"/>
                  </a:lnTo>
                  <a:lnTo>
                    <a:pt x="1030021" y="1802224"/>
                  </a:lnTo>
                  <a:lnTo>
                    <a:pt x="1084645" y="1766531"/>
                  </a:lnTo>
                  <a:lnTo>
                    <a:pt x="1146863" y="1728495"/>
                  </a:lnTo>
                  <a:lnTo>
                    <a:pt x="1200661" y="1698892"/>
                  </a:lnTo>
                  <a:lnTo>
                    <a:pt x="1257114" y="1655825"/>
                  </a:lnTo>
                  <a:lnTo>
                    <a:pt x="1312993" y="1619330"/>
                  </a:lnTo>
                  <a:lnTo>
                    <a:pt x="1369147" y="1581123"/>
                  </a:lnTo>
                  <a:lnTo>
                    <a:pt x="1425574" y="1553951"/>
                  </a:lnTo>
                  <a:lnTo>
                    <a:pt x="1468149" y="1533176"/>
                  </a:lnTo>
                  <a:lnTo>
                    <a:pt x="1472865" y="1533793"/>
                  </a:lnTo>
                  <a:lnTo>
                    <a:pt x="1473671" y="1537714"/>
                  </a:lnTo>
                  <a:lnTo>
                    <a:pt x="1468326" y="1550259"/>
                  </a:lnTo>
                  <a:lnTo>
                    <a:pt x="1413268" y="1610853"/>
                  </a:lnTo>
                  <a:lnTo>
                    <a:pt x="1351335" y="1671828"/>
                  </a:lnTo>
                  <a:lnTo>
                    <a:pt x="1290136" y="1732664"/>
                  </a:lnTo>
                  <a:lnTo>
                    <a:pt x="1233159" y="1791127"/>
                  </a:lnTo>
                  <a:lnTo>
                    <a:pt x="1213248" y="1813420"/>
                  </a:lnTo>
                  <a:lnTo>
                    <a:pt x="1203624" y="1831893"/>
                  </a:lnTo>
                  <a:lnTo>
                    <a:pt x="1206439" y="1837052"/>
                  </a:lnTo>
                  <a:lnTo>
                    <a:pt x="1214165" y="1839323"/>
                  </a:lnTo>
                  <a:lnTo>
                    <a:pt x="1263001" y="1834561"/>
                  </a:lnTo>
                  <a:lnTo>
                    <a:pt x="1308134" y="1821185"/>
                  </a:lnTo>
                  <a:lnTo>
                    <a:pt x="1363862" y="1792157"/>
                  </a:lnTo>
                  <a:lnTo>
                    <a:pt x="1415736" y="1773797"/>
                  </a:lnTo>
                  <a:lnTo>
                    <a:pt x="1466162" y="1760830"/>
                  </a:lnTo>
                  <a:lnTo>
                    <a:pt x="1506115" y="1758689"/>
                  </a:lnTo>
                  <a:lnTo>
                    <a:pt x="1529539" y="1762334"/>
                  </a:lnTo>
                  <a:lnTo>
                    <a:pt x="1537189" y="1768454"/>
                  </a:lnTo>
                  <a:lnTo>
                    <a:pt x="1545690" y="1787731"/>
                  </a:lnTo>
                  <a:lnTo>
                    <a:pt x="1543229" y="1808777"/>
                  </a:lnTo>
                  <a:lnTo>
                    <a:pt x="1534336" y="1828659"/>
                  </a:lnTo>
                  <a:lnTo>
                    <a:pt x="1489078" y="1890527"/>
                  </a:lnTo>
                  <a:lnTo>
                    <a:pt x="1431107" y="1951050"/>
                  </a:lnTo>
                  <a:lnTo>
                    <a:pt x="1380609" y="2008932"/>
                  </a:lnTo>
                  <a:lnTo>
                    <a:pt x="1334516" y="2064373"/>
                  </a:lnTo>
                  <a:lnTo>
                    <a:pt x="1329965" y="2073928"/>
                  </a:lnTo>
                  <a:lnTo>
                    <a:pt x="1329270" y="2082637"/>
                  </a:lnTo>
                  <a:lnTo>
                    <a:pt x="1334738" y="2098554"/>
                  </a:lnTo>
                  <a:lnTo>
                    <a:pt x="1340642" y="2102564"/>
                  </a:lnTo>
                  <a:lnTo>
                    <a:pt x="1356560" y="2103901"/>
                  </a:lnTo>
                  <a:lnTo>
                    <a:pt x="1417085" y="2095277"/>
                  </a:lnTo>
                  <a:lnTo>
                    <a:pt x="1455048" y="2096820"/>
                  </a:lnTo>
                  <a:lnTo>
                    <a:pt x="1466471" y="2099069"/>
                  </a:lnTo>
                  <a:lnTo>
                    <a:pt x="1472917" y="2105247"/>
                  </a:lnTo>
                  <a:lnTo>
                    <a:pt x="1476045" y="2114046"/>
                  </a:lnTo>
                  <a:lnTo>
                    <a:pt x="1476400" y="2135130"/>
                  </a:lnTo>
                  <a:lnTo>
                    <a:pt x="1468854" y="2166731"/>
                  </a:lnTo>
                  <a:lnTo>
                    <a:pt x="1433751" y="2224968"/>
                  </a:lnTo>
                  <a:lnTo>
                    <a:pt x="1387903" y="2287056"/>
                  </a:lnTo>
                  <a:lnTo>
                    <a:pt x="1347985" y="2349278"/>
                  </a:lnTo>
                  <a:lnTo>
                    <a:pt x="1319308" y="2398832"/>
                  </a:lnTo>
                  <a:lnTo>
                    <a:pt x="1319826" y="2404526"/>
                  </a:lnTo>
                  <a:lnTo>
                    <a:pt x="1323681" y="2407151"/>
                  </a:lnTo>
                  <a:lnTo>
                    <a:pt x="1329761" y="2407732"/>
                  </a:lnTo>
                  <a:lnTo>
                    <a:pt x="1345875" y="2402138"/>
                  </a:lnTo>
                  <a:lnTo>
                    <a:pt x="1402319" y="2366186"/>
                  </a:lnTo>
                  <a:lnTo>
                    <a:pt x="1432620" y="2338585"/>
                  </a:lnTo>
                  <a:lnTo>
                    <a:pt x="1435142" y="2330436"/>
                  </a:lnTo>
                  <a:lnTo>
                    <a:pt x="1431705" y="2312022"/>
                  </a:lnTo>
                  <a:lnTo>
                    <a:pt x="1424004" y="2304538"/>
                  </a:lnTo>
                  <a:lnTo>
                    <a:pt x="1370132" y="2274499"/>
                  </a:lnTo>
                  <a:lnTo>
                    <a:pt x="1357189" y="2257915"/>
                  </a:lnTo>
                  <a:lnTo>
                    <a:pt x="1352099" y="2248580"/>
                  </a:lnTo>
                  <a:lnTo>
                    <a:pt x="1344936" y="2207495"/>
                  </a:lnTo>
                  <a:lnTo>
                    <a:pt x="1353992" y="2158277"/>
                  </a:lnTo>
                  <a:lnTo>
                    <a:pt x="1371948" y="2103714"/>
                  </a:lnTo>
                  <a:lnTo>
                    <a:pt x="1400623" y="2045277"/>
                  </a:lnTo>
                  <a:lnTo>
                    <a:pt x="1417415" y="2013376"/>
                  </a:lnTo>
                  <a:lnTo>
                    <a:pt x="1434089" y="1985986"/>
                  </a:lnTo>
                  <a:lnTo>
                    <a:pt x="1462289" y="1933708"/>
                  </a:lnTo>
                  <a:lnTo>
                    <a:pt x="1490886" y="1873372"/>
                  </a:lnTo>
                  <a:lnTo>
                    <a:pt x="1491534" y="1862366"/>
                  </a:lnTo>
                  <a:lnTo>
                    <a:pt x="1486014" y="1840778"/>
                  </a:lnTo>
                  <a:lnTo>
                    <a:pt x="1477757" y="1833618"/>
                  </a:lnTo>
                  <a:lnTo>
                    <a:pt x="1452985" y="1825662"/>
                  </a:lnTo>
                  <a:lnTo>
                    <a:pt x="1400564" y="1821182"/>
                  </a:lnTo>
                  <a:lnTo>
                    <a:pt x="1346168" y="1825445"/>
                  </a:lnTo>
                  <a:lnTo>
                    <a:pt x="1298595" y="1822938"/>
                  </a:lnTo>
                  <a:lnTo>
                    <a:pt x="1287300" y="1817045"/>
                  </a:lnTo>
                  <a:lnTo>
                    <a:pt x="1271631" y="1798019"/>
                  </a:lnTo>
                  <a:lnTo>
                    <a:pt x="1269324" y="1785225"/>
                  </a:lnTo>
                  <a:lnTo>
                    <a:pt x="1273000" y="1755410"/>
                  </a:lnTo>
                  <a:lnTo>
                    <a:pt x="1288224" y="1722509"/>
                  </a:lnTo>
                  <a:lnTo>
                    <a:pt x="1328097" y="1661191"/>
                  </a:lnTo>
                  <a:lnTo>
                    <a:pt x="1386580" y="1598382"/>
                  </a:lnTo>
                  <a:lnTo>
                    <a:pt x="1433500" y="1542653"/>
                  </a:lnTo>
                  <a:lnTo>
                    <a:pt x="1438069" y="1533091"/>
                  </a:lnTo>
                  <a:lnTo>
                    <a:pt x="1437605" y="1524378"/>
                  </a:lnTo>
                  <a:lnTo>
                    <a:pt x="1427730" y="1508457"/>
                  </a:lnTo>
                  <a:lnTo>
                    <a:pt x="1417844" y="1504446"/>
                  </a:lnTo>
                  <a:lnTo>
                    <a:pt x="1378324" y="1504389"/>
                  </a:lnTo>
                  <a:lnTo>
                    <a:pt x="1322984" y="1514851"/>
                  </a:lnTo>
                  <a:lnTo>
                    <a:pt x="1262270" y="1528182"/>
                  </a:lnTo>
                  <a:lnTo>
                    <a:pt x="1221874" y="1532999"/>
                  </a:lnTo>
                  <a:lnTo>
                    <a:pt x="1197319" y="1527887"/>
                  </a:lnTo>
                  <a:lnTo>
                    <a:pt x="1185858" y="1523248"/>
                  </a:lnTo>
                  <a:lnTo>
                    <a:pt x="1179387" y="1516646"/>
                  </a:lnTo>
                  <a:lnTo>
                    <a:pt x="1176242" y="1508735"/>
                  </a:lnTo>
                  <a:lnTo>
                    <a:pt x="1175316" y="1499952"/>
                  </a:lnTo>
                  <a:lnTo>
                    <a:pt x="1183646" y="1477714"/>
                  </a:lnTo>
                  <a:lnTo>
                    <a:pt x="1220212" y="1421155"/>
                  </a:lnTo>
                  <a:lnTo>
                    <a:pt x="1277986" y="1374069"/>
                  </a:lnTo>
                  <a:lnTo>
                    <a:pt x="1333572" y="1330348"/>
                  </a:lnTo>
                  <a:lnTo>
                    <a:pt x="1393231" y="1292911"/>
                  </a:lnTo>
                  <a:lnTo>
                    <a:pt x="1397185" y="1288219"/>
                  </a:lnTo>
                  <a:lnTo>
                    <a:pt x="1396310" y="1283921"/>
                  </a:lnTo>
                  <a:lnTo>
                    <a:pt x="1392218" y="1279885"/>
                  </a:lnTo>
                  <a:lnTo>
                    <a:pt x="1385980" y="1278365"/>
                  </a:lnTo>
                  <a:lnTo>
                    <a:pt x="1369691" y="1279795"/>
                  </a:lnTo>
                  <a:lnTo>
                    <a:pt x="1316166" y="1297481"/>
                  </a:lnTo>
                  <a:lnTo>
                    <a:pt x="1258460" y="1317121"/>
                  </a:lnTo>
                  <a:lnTo>
                    <a:pt x="1202031" y="1334944"/>
                  </a:lnTo>
                  <a:lnTo>
                    <a:pt x="1153890" y="1349016"/>
                  </a:lnTo>
                  <a:lnTo>
                    <a:pt x="1147547" y="1347849"/>
                  </a:lnTo>
                  <a:lnTo>
                    <a:pt x="1144488" y="1343561"/>
                  </a:lnTo>
                  <a:lnTo>
                    <a:pt x="1143618" y="1337193"/>
                  </a:lnTo>
                  <a:lnTo>
                    <a:pt x="1155130" y="1320759"/>
                  </a:lnTo>
                  <a:lnTo>
                    <a:pt x="1198173" y="1280903"/>
                  </a:lnTo>
                  <a:lnTo>
                    <a:pt x="1260101" y="1242751"/>
                  </a:lnTo>
                  <a:lnTo>
                    <a:pt x="1317955" y="1216274"/>
                  </a:lnTo>
                  <a:lnTo>
                    <a:pt x="1344178" y="1200376"/>
                  </a:lnTo>
                  <a:lnTo>
                    <a:pt x="1402095" y="1172460"/>
                  </a:lnTo>
                  <a:lnTo>
                    <a:pt x="1424816" y="1159027"/>
                  </a:lnTo>
                  <a:lnTo>
                    <a:pt x="1427600" y="1153339"/>
                  </a:lnTo>
                  <a:lnTo>
                    <a:pt x="1424776" y="1148377"/>
                  </a:lnTo>
                  <a:lnTo>
                    <a:pt x="1418214" y="1143900"/>
                  </a:lnTo>
                  <a:lnTo>
                    <a:pt x="1386623" y="1137598"/>
                  </a:lnTo>
                  <a:lnTo>
                    <a:pt x="1342431" y="1143874"/>
                  </a:lnTo>
                  <a:lnTo>
                    <a:pt x="1283756" y="1159762"/>
                  </a:lnTo>
                  <a:lnTo>
                    <a:pt x="1223646" y="1177092"/>
                  </a:lnTo>
                  <a:lnTo>
                    <a:pt x="1169468" y="1191103"/>
                  </a:lnTo>
                  <a:lnTo>
                    <a:pt x="1119772" y="1212371"/>
                  </a:lnTo>
                  <a:lnTo>
                    <a:pt x="1075147" y="1222876"/>
                  </a:lnTo>
                  <a:lnTo>
                    <a:pt x="1050218" y="1221598"/>
                  </a:lnTo>
                  <a:lnTo>
                    <a:pt x="1044507" y="1217280"/>
                  </a:lnTo>
                  <a:lnTo>
                    <a:pt x="1043039" y="1210892"/>
                  </a:lnTo>
                  <a:lnTo>
                    <a:pt x="1044400" y="1203124"/>
                  </a:lnTo>
                  <a:lnTo>
                    <a:pt x="1058391" y="1185133"/>
                  </a:lnTo>
                  <a:lnTo>
                    <a:pt x="1111089" y="1144988"/>
                  </a:lnTo>
                  <a:lnTo>
                    <a:pt x="1172182" y="1107339"/>
                  </a:lnTo>
                  <a:lnTo>
                    <a:pt x="1225938" y="1077930"/>
                  </a:lnTo>
                  <a:lnTo>
                    <a:pt x="1289263" y="1045008"/>
                  </a:lnTo>
                  <a:lnTo>
                    <a:pt x="1347507" y="1020733"/>
                  </a:lnTo>
                  <a:lnTo>
                    <a:pt x="1382569" y="1006608"/>
                  </a:lnTo>
                  <a:lnTo>
                    <a:pt x="1385397" y="1002593"/>
                  </a:lnTo>
                  <a:lnTo>
                    <a:pt x="1382603" y="998747"/>
                  </a:lnTo>
                  <a:lnTo>
                    <a:pt x="1376061" y="995013"/>
                  </a:lnTo>
                  <a:lnTo>
                    <a:pt x="1338908" y="995347"/>
                  </a:lnTo>
                  <a:lnTo>
                    <a:pt x="1290855" y="1002855"/>
                  </a:lnTo>
                  <a:lnTo>
                    <a:pt x="1230620" y="1007467"/>
                  </a:lnTo>
                  <a:lnTo>
                    <a:pt x="1201986" y="1008098"/>
                  </a:lnTo>
                  <a:lnTo>
                    <a:pt x="1194818" y="1004756"/>
                  </a:lnTo>
                  <a:lnTo>
                    <a:pt x="1192380" y="999019"/>
                  </a:lnTo>
                  <a:lnTo>
                    <a:pt x="1193093" y="991685"/>
                  </a:lnTo>
                  <a:lnTo>
                    <a:pt x="1203245" y="974178"/>
                  </a:lnTo>
                  <a:lnTo>
                    <a:pt x="1221795" y="954698"/>
                  </a:lnTo>
                  <a:lnTo>
                    <a:pt x="1278244" y="916716"/>
                  </a:lnTo>
                  <a:lnTo>
                    <a:pt x="1334802" y="886337"/>
                  </a:lnTo>
                  <a:lnTo>
                    <a:pt x="1365807" y="864881"/>
                  </a:lnTo>
                  <a:lnTo>
                    <a:pt x="1368373" y="858976"/>
                  </a:lnTo>
                  <a:lnTo>
                    <a:pt x="1366574" y="853869"/>
                  </a:lnTo>
                  <a:lnTo>
                    <a:pt x="1361865" y="849295"/>
                  </a:lnTo>
                  <a:lnTo>
                    <a:pt x="1344155" y="844212"/>
                  </a:lnTo>
                  <a:lnTo>
                    <a:pt x="1289069" y="840950"/>
                  </a:lnTo>
                  <a:lnTo>
                    <a:pt x="1277440" y="837172"/>
                  </a:lnTo>
                  <a:lnTo>
                    <a:pt x="1261400" y="823617"/>
                  </a:lnTo>
                  <a:lnTo>
                    <a:pt x="1258994" y="816259"/>
                  </a:lnTo>
                  <a:lnTo>
                    <a:pt x="1259730" y="809013"/>
                  </a:lnTo>
                  <a:lnTo>
                    <a:pt x="1266786" y="794724"/>
                  </a:lnTo>
                  <a:lnTo>
                    <a:pt x="1285083" y="773526"/>
                  </a:lnTo>
                  <a:lnTo>
                    <a:pt x="1302622" y="759454"/>
                  </a:lnTo>
                  <a:lnTo>
                    <a:pt x="1306362" y="752427"/>
                  </a:lnTo>
                  <a:lnTo>
                    <a:pt x="1306517" y="745402"/>
                  </a:lnTo>
                  <a:lnTo>
                    <a:pt x="1304280" y="738379"/>
                  </a:lnTo>
                  <a:lnTo>
                    <a:pt x="1298109" y="733697"/>
                  </a:lnTo>
                  <a:lnTo>
                    <a:pt x="1278775" y="728495"/>
                  </a:lnTo>
                  <a:lnTo>
                    <a:pt x="1220999" y="725155"/>
                  </a:lnTo>
                  <a:lnTo>
                    <a:pt x="1163313" y="724495"/>
                  </a:lnTo>
                  <a:lnTo>
                    <a:pt x="1149149" y="724441"/>
                  </a:lnTo>
                  <a:lnTo>
                    <a:pt x="1140876" y="719726"/>
                  </a:lnTo>
                  <a:lnTo>
                    <a:pt x="1136531" y="711903"/>
                  </a:lnTo>
                  <a:lnTo>
                    <a:pt x="1134804" y="702008"/>
                  </a:lnTo>
                  <a:lnTo>
                    <a:pt x="1139125" y="681656"/>
                  </a:lnTo>
                  <a:lnTo>
                    <a:pt x="1150013" y="662081"/>
                  </a:lnTo>
                  <a:lnTo>
                    <a:pt x="1190003" y="623141"/>
                  </a:lnTo>
                  <a:lnTo>
                    <a:pt x="1192679" y="615927"/>
                  </a:lnTo>
                  <a:lnTo>
                    <a:pt x="1192123" y="608779"/>
                  </a:lnTo>
                  <a:lnTo>
                    <a:pt x="1189413" y="601673"/>
                  </a:lnTo>
                  <a:lnTo>
                    <a:pt x="1182926" y="596936"/>
                  </a:lnTo>
                  <a:lnTo>
                    <a:pt x="1125851" y="583121"/>
                  </a:lnTo>
                  <a:lnTo>
                    <a:pt x="1064059" y="576986"/>
                  </a:lnTo>
                  <a:lnTo>
                    <a:pt x="1034373" y="571888"/>
                  </a:lnTo>
                  <a:lnTo>
                    <a:pt x="1023415" y="566551"/>
                  </a:lnTo>
                  <a:lnTo>
                    <a:pt x="1008119" y="551262"/>
                  </a:lnTo>
                  <a:lnTo>
                    <a:pt x="1005912" y="543442"/>
                  </a:lnTo>
                  <a:lnTo>
                    <a:pt x="1006781" y="535888"/>
                  </a:lnTo>
                  <a:lnTo>
                    <a:pt x="1009700" y="528513"/>
                  </a:lnTo>
                  <a:lnTo>
                    <a:pt x="1022301" y="517199"/>
                  </a:lnTo>
                  <a:lnTo>
                    <a:pt x="1053397" y="494815"/>
                  </a:lnTo>
                  <a:lnTo>
                    <a:pt x="1055985" y="488262"/>
                  </a:lnTo>
                  <a:lnTo>
                    <a:pt x="1055371" y="481555"/>
                  </a:lnTo>
                  <a:lnTo>
                    <a:pt x="1052620" y="474743"/>
                  </a:lnTo>
                  <a:lnTo>
                    <a:pt x="1044939" y="470202"/>
                  </a:lnTo>
                  <a:lnTo>
                    <a:pt x="990582" y="462915"/>
                  </a:lnTo>
                  <a:lnTo>
                    <a:pt x="937562" y="461652"/>
                  </a:lnTo>
                  <a:lnTo>
                    <a:pt x="883639" y="464398"/>
                  </a:lnTo>
                  <a:lnTo>
                    <a:pt x="841145" y="466381"/>
                  </a:lnTo>
                  <a:lnTo>
                    <a:pt x="829085" y="464627"/>
                  </a:lnTo>
                  <a:lnTo>
                    <a:pt x="824555" y="459949"/>
                  </a:lnTo>
                  <a:lnTo>
                    <a:pt x="825044" y="453320"/>
                  </a:lnTo>
                  <a:lnTo>
                    <a:pt x="834947" y="437767"/>
                  </a:lnTo>
                  <a:lnTo>
                    <a:pt x="874252" y="401619"/>
                  </a:lnTo>
                  <a:lnTo>
                    <a:pt x="876892" y="393377"/>
                  </a:lnTo>
                  <a:lnTo>
                    <a:pt x="873588" y="374860"/>
                  </a:lnTo>
                  <a:lnTo>
                    <a:pt x="867092" y="368518"/>
                  </a:lnTo>
                  <a:lnTo>
                    <a:pt x="847396" y="361472"/>
                  </a:lnTo>
                  <a:lnTo>
                    <a:pt x="798820" y="357505"/>
                  </a:lnTo>
                  <a:lnTo>
                    <a:pt x="745563" y="350741"/>
                  </a:lnTo>
                  <a:lnTo>
                    <a:pt x="692739" y="346917"/>
                  </a:lnTo>
                  <a:lnTo>
                    <a:pt x="645631" y="345784"/>
                  </a:lnTo>
                  <a:lnTo>
                    <a:pt x="636742" y="342116"/>
                  </a:lnTo>
                  <a:lnTo>
                    <a:pt x="631986" y="336160"/>
                  </a:lnTo>
                  <a:lnTo>
                    <a:pt x="629984" y="328681"/>
                  </a:lnTo>
                  <a:lnTo>
                    <a:pt x="630990" y="321355"/>
                  </a:lnTo>
                  <a:lnTo>
                    <a:pt x="638347" y="306975"/>
                  </a:lnTo>
                  <a:lnTo>
                    <a:pt x="672410" y="285726"/>
                  </a:lnTo>
                  <a:lnTo>
                    <a:pt x="735152" y="258755"/>
                  </a:lnTo>
                  <a:lnTo>
                    <a:pt x="787580" y="237830"/>
                  </a:lnTo>
                  <a:lnTo>
                    <a:pt x="796885" y="231542"/>
                  </a:lnTo>
                  <a:lnTo>
                    <a:pt x="796069" y="228519"/>
                  </a:lnTo>
                  <a:lnTo>
                    <a:pt x="776446" y="228281"/>
                  </a:lnTo>
                  <a:lnTo>
                    <a:pt x="724637" y="237659"/>
                  </a:lnTo>
                  <a:lnTo>
                    <a:pt x="663020" y="248622"/>
                  </a:lnTo>
                  <a:lnTo>
                    <a:pt x="608125" y="258575"/>
                  </a:lnTo>
                  <a:lnTo>
                    <a:pt x="555341" y="271806"/>
                  </a:lnTo>
                  <a:lnTo>
                    <a:pt x="515364" y="279075"/>
                  </a:lnTo>
                  <a:lnTo>
                    <a:pt x="499595" y="280095"/>
                  </a:lnTo>
                  <a:lnTo>
                    <a:pt x="490251" y="277266"/>
                  </a:lnTo>
                  <a:lnTo>
                    <a:pt x="485192" y="271870"/>
                  </a:lnTo>
                  <a:lnTo>
                    <a:pt x="482989" y="264764"/>
                  </a:lnTo>
                  <a:lnTo>
                    <a:pt x="487370" y="257686"/>
                  </a:lnTo>
                  <a:lnTo>
                    <a:pt x="519141" y="237717"/>
                  </a:lnTo>
                  <a:lnTo>
                    <a:pt x="568742" y="216777"/>
                  </a:lnTo>
                  <a:lnTo>
                    <a:pt x="628583" y="196046"/>
                  </a:lnTo>
                  <a:lnTo>
                    <a:pt x="634735" y="191987"/>
                  </a:lnTo>
                  <a:lnTo>
                    <a:pt x="635327" y="188112"/>
                  </a:lnTo>
                  <a:lnTo>
                    <a:pt x="632212" y="184358"/>
                  </a:lnTo>
                  <a:lnTo>
                    <a:pt x="626626" y="183025"/>
                  </a:lnTo>
                  <a:lnTo>
                    <a:pt x="579966" y="189292"/>
                  </a:lnTo>
                  <a:lnTo>
                    <a:pt x="525780" y="195355"/>
                  </a:lnTo>
                  <a:lnTo>
                    <a:pt x="465549" y="202993"/>
                  </a:lnTo>
                  <a:lnTo>
                    <a:pt x="406251" y="214597"/>
                  </a:lnTo>
                  <a:lnTo>
                    <a:pt x="351866" y="216501"/>
                  </a:lnTo>
                  <a:lnTo>
                    <a:pt x="320099" y="212801"/>
                  </a:lnTo>
                  <a:lnTo>
                    <a:pt x="313266" y="206667"/>
                  </a:lnTo>
                  <a:lnTo>
                    <a:pt x="312219" y="197898"/>
                  </a:lnTo>
                  <a:lnTo>
                    <a:pt x="320416" y="176847"/>
                  </a:lnTo>
                  <a:lnTo>
                    <a:pt x="335756" y="155792"/>
                  </a:lnTo>
                  <a:lnTo>
                    <a:pt x="397975" y="114604"/>
                  </a:lnTo>
                  <a:lnTo>
                    <a:pt x="431595" y="85786"/>
                  </a:lnTo>
                  <a:lnTo>
                    <a:pt x="434389" y="78707"/>
                  </a:lnTo>
                  <a:lnTo>
                    <a:pt x="433913" y="71647"/>
                  </a:lnTo>
                  <a:lnTo>
                    <a:pt x="431255" y="64601"/>
                  </a:lnTo>
                  <a:lnTo>
                    <a:pt x="423634" y="59904"/>
                  </a:lnTo>
                  <a:lnTo>
                    <a:pt x="399569" y="54684"/>
                  </a:lnTo>
                  <a:lnTo>
                    <a:pt x="347546" y="57335"/>
                  </a:lnTo>
                  <a:lnTo>
                    <a:pt x="293268" y="59941"/>
                  </a:lnTo>
                  <a:lnTo>
                    <a:pt x="245730" y="60713"/>
                  </a:lnTo>
                  <a:lnTo>
                    <a:pt x="239120" y="58481"/>
                  </a:lnTo>
                  <a:lnTo>
                    <a:pt x="238223" y="54654"/>
                  </a:lnTo>
                  <a:lnTo>
                    <a:pt x="241134" y="49763"/>
                  </a:lnTo>
                  <a:lnTo>
                    <a:pt x="256847" y="41209"/>
                  </a:lnTo>
                  <a:lnTo>
                    <a:pt x="280598" y="34677"/>
                  </a:lnTo>
                  <a:lnTo>
                    <a:pt x="337266" y="27365"/>
                  </a:lnTo>
                  <a:lnTo>
                    <a:pt x="360793" y="23845"/>
                  </a:lnTo>
                  <a:lnTo>
                    <a:pt x="382947" y="26180"/>
                  </a:lnTo>
                  <a:lnTo>
                    <a:pt x="387920" y="31950"/>
                  </a:lnTo>
                  <a:lnTo>
                    <a:pt x="388895" y="40476"/>
                  </a:lnTo>
                  <a:lnTo>
                    <a:pt x="387205" y="50839"/>
                  </a:lnTo>
                  <a:lnTo>
                    <a:pt x="375970" y="71713"/>
                  </a:lnTo>
                  <a:lnTo>
                    <a:pt x="349913" y="100075"/>
                  </a:lnTo>
                  <a:lnTo>
                    <a:pt x="332489" y="116992"/>
                  </a:lnTo>
                  <a:lnTo>
                    <a:pt x="320846" y="136209"/>
                  </a:lnTo>
                  <a:lnTo>
                    <a:pt x="320782" y="143907"/>
                  </a:lnTo>
                  <a:lnTo>
                    <a:pt x="324249" y="150209"/>
                  </a:lnTo>
                  <a:lnTo>
                    <a:pt x="330071" y="155580"/>
                  </a:lnTo>
                  <a:lnTo>
                    <a:pt x="360619" y="168729"/>
                  </a:lnTo>
                  <a:lnTo>
                    <a:pt x="410485" y="174444"/>
                  </a:lnTo>
                  <a:lnTo>
                    <a:pt x="464125" y="176138"/>
                  </a:lnTo>
                  <a:lnTo>
                    <a:pt x="517063" y="182229"/>
                  </a:lnTo>
                  <a:lnTo>
                    <a:pt x="577777" y="187532"/>
                  </a:lnTo>
                  <a:lnTo>
                    <a:pt x="612479" y="196653"/>
                  </a:lnTo>
                  <a:lnTo>
                    <a:pt x="630120" y="207489"/>
                  </a:lnTo>
                  <a:lnTo>
                    <a:pt x="633420" y="214824"/>
                  </a:lnTo>
                  <a:lnTo>
                    <a:pt x="633280" y="223223"/>
                  </a:lnTo>
                  <a:lnTo>
                    <a:pt x="626886" y="240745"/>
                  </a:lnTo>
                  <a:lnTo>
                    <a:pt x="616245" y="256331"/>
                  </a:lnTo>
                  <a:lnTo>
                    <a:pt x="614812" y="263763"/>
                  </a:lnTo>
                  <a:lnTo>
                    <a:pt x="616195" y="271057"/>
                  </a:lnTo>
                  <a:lnTo>
                    <a:pt x="619458" y="278260"/>
                  </a:lnTo>
                  <a:lnTo>
                    <a:pt x="635560" y="289382"/>
                  </a:lnTo>
                  <a:lnTo>
                    <a:pt x="659485" y="297055"/>
                  </a:lnTo>
                  <a:lnTo>
                    <a:pt x="722504" y="305100"/>
                  </a:lnTo>
                  <a:lnTo>
                    <a:pt x="785688" y="312019"/>
                  </a:lnTo>
                  <a:lnTo>
                    <a:pt x="808486" y="319204"/>
                  </a:lnTo>
                  <a:lnTo>
                    <a:pt x="817841" y="324395"/>
                  </a:lnTo>
                  <a:lnTo>
                    <a:pt x="822908" y="332536"/>
                  </a:lnTo>
                  <a:lnTo>
                    <a:pt x="825419" y="354059"/>
                  </a:lnTo>
                  <a:lnTo>
                    <a:pt x="819516" y="372983"/>
                  </a:lnTo>
                  <a:lnTo>
                    <a:pt x="782099" y="431386"/>
                  </a:lnTo>
                  <a:lnTo>
                    <a:pt x="782703" y="438958"/>
                  </a:lnTo>
                  <a:lnTo>
                    <a:pt x="786614" y="445176"/>
                  </a:lnTo>
                  <a:lnTo>
                    <a:pt x="801489" y="455204"/>
                  </a:lnTo>
                  <a:lnTo>
                    <a:pt x="838511" y="466256"/>
                  </a:lnTo>
                  <a:lnTo>
                    <a:pt x="892895" y="471221"/>
                  </a:lnTo>
                  <a:lnTo>
                    <a:pt x="952292" y="478411"/>
                  </a:lnTo>
                  <a:lnTo>
                    <a:pt x="1005116" y="482231"/>
                  </a:lnTo>
                  <a:lnTo>
                    <a:pt x="1031962" y="487271"/>
                  </a:lnTo>
                  <a:lnTo>
                    <a:pt x="1038185" y="492592"/>
                  </a:lnTo>
                  <a:lnTo>
                    <a:pt x="1039994" y="499649"/>
                  </a:lnTo>
                  <a:lnTo>
                    <a:pt x="1038861" y="507863"/>
                  </a:lnTo>
                  <a:lnTo>
                    <a:pt x="1033426" y="514509"/>
                  </a:lnTo>
                  <a:lnTo>
                    <a:pt x="994200" y="533581"/>
                  </a:lnTo>
                  <a:lnTo>
                    <a:pt x="980317" y="538948"/>
                  </a:lnTo>
                  <a:lnTo>
                    <a:pt x="1039154" y="526831"/>
                  </a:lnTo>
                  <a:lnTo>
                    <a:pt x="1093251" y="524793"/>
                  </a:lnTo>
                  <a:lnTo>
                    <a:pt x="1135009" y="524440"/>
                  </a:lnTo>
                  <a:lnTo>
                    <a:pt x="1143148" y="527900"/>
                  </a:lnTo>
                  <a:lnTo>
                    <a:pt x="1147404" y="533716"/>
                  </a:lnTo>
                  <a:lnTo>
                    <a:pt x="1149071" y="541103"/>
                  </a:lnTo>
                  <a:lnTo>
                    <a:pt x="1147843" y="548367"/>
                  </a:lnTo>
                  <a:lnTo>
                    <a:pt x="1128395" y="589478"/>
                  </a:lnTo>
                  <a:lnTo>
                    <a:pt x="1129379" y="596995"/>
                  </a:lnTo>
                  <a:lnTo>
                    <a:pt x="1133546" y="603176"/>
                  </a:lnTo>
                  <a:lnTo>
                    <a:pt x="1148703" y="613164"/>
                  </a:lnTo>
                  <a:lnTo>
                    <a:pt x="1209919" y="638362"/>
                  </a:lnTo>
                  <a:lnTo>
                    <a:pt x="1264356" y="663590"/>
                  </a:lnTo>
                  <a:lnTo>
                    <a:pt x="1272663" y="669800"/>
                  </a:lnTo>
                  <a:lnTo>
                    <a:pt x="1277031" y="677449"/>
                  </a:lnTo>
                  <a:lnTo>
                    <a:pt x="1278765" y="695307"/>
                  </a:lnTo>
                  <a:lnTo>
                    <a:pt x="1275250" y="703812"/>
                  </a:lnTo>
                  <a:lnTo>
                    <a:pt x="1240376" y="747078"/>
                  </a:lnTo>
                  <a:lnTo>
                    <a:pt x="1232448" y="770317"/>
                  </a:lnTo>
                  <a:lnTo>
                    <a:pt x="1230334" y="783065"/>
                  </a:lnTo>
                  <a:lnTo>
                    <a:pt x="1232434" y="792733"/>
                  </a:lnTo>
                  <a:lnTo>
                    <a:pt x="1237344" y="800349"/>
                  </a:lnTo>
                  <a:lnTo>
                    <a:pt x="1252158" y="811930"/>
                  </a:lnTo>
                  <a:lnTo>
                    <a:pt x="1310773" y="837486"/>
                  </a:lnTo>
                  <a:lnTo>
                    <a:pt x="1331586" y="849103"/>
                  </a:lnTo>
                  <a:lnTo>
                    <a:pt x="1346296" y="865184"/>
                  </a:lnTo>
                  <a:lnTo>
                    <a:pt x="1351856" y="874386"/>
                  </a:lnTo>
                  <a:lnTo>
                    <a:pt x="1353223" y="884030"/>
                  </a:lnTo>
                  <a:lnTo>
                    <a:pt x="1348503" y="904104"/>
                  </a:lnTo>
                  <a:lnTo>
                    <a:pt x="1332693" y="929547"/>
                  </a:lnTo>
                  <a:lnTo>
                    <a:pt x="1313190" y="951903"/>
                  </a:lnTo>
                  <a:lnTo>
                    <a:pt x="1309899" y="960275"/>
                  </a:lnTo>
                  <a:lnTo>
                    <a:pt x="1309361" y="978934"/>
                  </a:lnTo>
                  <a:lnTo>
                    <a:pt x="1314364" y="986484"/>
                  </a:lnTo>
                  <a:lnTo>
                    <a:pt x="1332403" y="997992"/>
                  </a:lnTo>
                  <a:lnTo>
                    <a:pt x="1392500" y="1018658"/>
                  </a:lnTo>
                  <a:lnTo>
                    <a:pt x="1436269" y="1038665"/>
                  </a:lnTo>
                  <a:lnTo>
                    <a:pt x="1441084" y="1046191"/>
                  </a:lnTo>
                  <a:lnTo>
                    <a:pt x="1441954" y="1054719"/>
                  </a:lnTo>
                  <a:lnTo>
                    <a:pt x="1440195" y="1063913"/>
                  </a:lnTo>
                  <a:lnTo>
                    <a:pt x="1425761" y="1080368"/>
                  </a:lnTo>
                  <a:lnTo>
                    <a:pt x="1362943" y="1115913"/>
                  </a:lnTo>
                  <a:lnTo>
                    <a:pt x="1352425" y="1122257"/>
                  </a:lnTo>
                  <a:lnTo>
                    <a:pt x="1350094" y="1127656"/>
                  </a:lnTo>
                  <a:lnTo>
                    <a:pt x="1353218" y="1132425"/>
                  </a:lnTo>
                  <a:lnTo>
                    <a:pt x="1369169" y="1140844"/>
                  </a:lnTo>
                  <a:lnTo>
                    <a:pt x="1430935" y="1159364"/>
                  </a:lnTo>
                  <a:lnTo>
                    <a:pt x="1441037" y="1165262"/>
                  </a:lnTo>
                  <a:lnTo>
                    <a:pt x="1455382" y="1181174"/>
                  </a:lnTo>
                  <a:lnTo>
                    <a:pt x="1454996" y="1189161"/>
                  </a:lnTo>
                  <a:lnTo>
                    <a:pt x="1450059" y="1196825"/>
                  </a:lnTo>
                  <a:lnTo>
                    <a:pt x="1390769" y="1240116"/>
                  </a:lnTo>
                  <a:lnTo>
                    <a:pt x="1377995" y="1247173"/>
                  </a:lnTo>
                  <a:lnTo>
                    <a:pt x="1370649" y="1255387"/>
                  </a:lnTo>
                  <a:lnTo>
                    <a:pt x="1366922" y="1264372"/>
                  </a:lnTo>
                  <a:lnTo>
                    <a:pt x="1365607" y="1273872"/>
                  </a:lnTo>
                  <a:lnTo>
                    <a:pt x="1369410" y="1281375"/>
                  </a:lnTo>
                  <a:lnTo>
                    <a:pt x="1386113" y="1292831"/>
                  </a:lnTo>
                  <a:lnTo>
                    <a:pt x="1441029" y="1302483"/>
                  </a:lnTo>
                  <a:lnTo>
                    <a:pt x="1465517" y="1308062"/>
                  </a:lnTo>
                  <a:lnTo>
                    <a:pt x="1472281" y="1314697"/>
                  </a:lnTo>
                  <a:lnTo>
                    <a:pt x="1475620" y="1323800"/>
                  </a:lnTo>
                  <a:lnTo>
                    <a:pt x="1476677" y="1334547"/>
                  </a:lnTo>
                  <a:lnTo>
                    <a:pt x="1472703" y="1342882"/>
                  </a:lnTo>
                  <a:lnTo>
                    <a:pt x="1455808" y="1355263"/>
                  </a:lnTo>
                  <a:lnTo>
                    <a:pt x="1396504" y="1376535"/>
                  </a:lnTo>
                  <a:lnTo>
                    <a:pt x="1385328" y="1380233"/>
                  </a:lnTo>
                  <a:lnTo>
                    <a:pt x="1381387" y="1383868"/>
                  </a:lnTo>
                  <a:lnTo>
                    <a:pt x="1382269" y="1387461"/>
                  </a:lnTo>
                  <a:lnTo>
                    <a:pt x="1392608" y="1394573"/>
                  </a:lnTo>
                  <a:lnTo>
                    <a:pt x="1455193" y="1415698"/>
                  </a:lnTo>
                  <a:lnTo>
                    <a:pt x="1477662" y="1422720"/>
                  </a:lnTo>
                  <a:lnTo>
                    <a:pt x="1493106" y="1435980"/>
                  </a:lnTo>
                  <a:lnTo>
                    <a:pt x="1498863" y="1444429"/>
                  </a:lnTo>
                  <a:lnTo>
                    <a:pt x="1499191" y="1451232"/>
                  </a:lnTo>
                  <a:lnTo>
                    <a:pt x="1495900" y="1456937"/>
                  </a:lnTo>
                  <a:lnTo>
                    <a:pt x="1459813" y="1480088"/>
                  </a:lnTo>
                  <a:lnTo>
                    <a:pt x="1397031" y="1502677"/>
                  </a:lnTo>
                  <a:lnTo>
                    <a:pt x="1385680" y="1506441"/>
                  </a:lnTo>
                  <a:lnTo>
                    <a:pt x="1383962" y="1508951"/>
                  </a:lnTo>
                  <a:lnTo>
                    <a:pt x="1397650" y="1511739"/>
                  </a:lnTo>
                  <a:lnTo>
                    <a:pt x="1459064" y="1513676"/>
                  </a:lnTo>
                  <a:lnTo>
                    <a:pt x="1484062" y="1516179"/>
                  </a:lnTo>
                  <a:lnTo>
                    <a:pt x="1502970" y="1525090"/>
                  </a:lnTo>
                  <a:lnTo>
                    <a:pt x="1506608" y="1530742"/>
                  </a:lnTo>
                  <a:lnTo>
                    <a:pt x="1506694" y="1536850"/>
                  </a:lnTo>
                  <a:lnTo>
                    <a:pt x="1504412" y="1543261"/>
                  </a:lnTo>
                  <a:lnTo>
                    <a:pt x="1489398" y="1556624"/>
                  </a:lnTo>
                  <a:lnTo>
                    <a:pt x="1429451" y="1590081"/>
                  </a:lnTo>
                  <a:lnTo>
                    <a:pt x="1368351" y="1611629"/>
                  </a:lnTo>
                  <a:lnTo>
                    <a:pt x="1332984" y="1628174"/>
                  </a:lnTo>
                  <a:lnTo>
                    <a:pt x="1330114" y="1632220"/>
                  </a:lnTo>
                  <a:lnTo>
                    <a:pt x="1332879" y="1634917"/>
                  </a:lnTo>
                  <a:lnTo>
                    <a:pt x="1383493" y="1640772"/>
                  </a:lnTo>
                  <a:lnTo>
                    <a:pt x="1437263" y="1651625"/>
                  </a:lnTo>
                  <a:lnTo>
                    <a:pt x="1462674" y="1659378"/>
                  </a:lnTo>
                  <a:lnTo>
                    <a:pt x="1481766" y="1670623"/>
                  </a:lnTo>
                  <a:lnTo>
                    <a:pt x="1486623" y="1678067"/>
                  </a:lnTo>
                  <a:lnTo>
                    <a:pt x="1488901" y="1695696"/>
                  </a:lnTo>
                  <a:lnTo>
                    <a:pt x="1485530" y="1704141"/>
                  </a:lnTo>
                  <a:lnTo>
                    <a:pt x="1464019" y="1727205"/>
                  </a:lnTo>
                  <a:lnTo>
                    <a:pt x="1425309" y="1752839"/>
                  </a:lnTo>
                  <a:lnTo>
                    <a:pt x="1364989" y="1780476"/>
                  </a:lnTo>
                  <a:lnTo>
                    <a:pt x="1310039" y="1800623"/>
                  </a:lnTo>
                  <a:lnTo>
                    <a:pt x="1254124" y="1826786"/>
                  </a:lnTo>
                  <a:lnTo>
                    <a:pt x="1198019" y="1854485"/>
                  </a:lnTo>
                  <a:lnTo>
                    <a:pt x="1141876" y="1885606"/>
                  </a:lnTo>
                  <a:lnTo>
                    <a:pt x="1099763" y="1908744"/>
                  </a:lnTo>
                  <a:lnTo>
                    <a:pt x="1049201" y="1932632"/>
                  </a:lnTo>
                  <a:lnTo>
                    <a:pt x="993199" y="1973805"/>
                  </a:lnTo>
                  <a:lnTo>
                    <a:pt x="990116" y="1979624"/>
                  </a:lnTo>
                  <a:lnTo>
                    <a:pt x="991570" y="1984673"/>
                  </a:lnTo>
                  <a:lnTo>
                    <a:pt x="996050" y="1989209"/>
                  </a:lnTo>
                  <a:lnTo>
                    <a:pt x="1002545" y="1991064"/>
                  </a:lnTo>
                  <a:lnTo>
                    <a:pt x="1059363" y="1988420"/>
                  </a:lnTo>
                  <a:lnTo>
                    <a:pt x="1119296" y="1979479"/>
                  </a:lnTo>
                  <a:lnTo>
                    <a:pt x="1174962" y="1971003"/>
                  </a:lnTo>
                  <a:lnTo>
                    <a:pt x="1226680" y="1969142"/>
                  </a:lnTo>
                  <a:lnTo>
                    <a:pt x="1253267" y="1972852"/>
                  </a:lnTo>
                  <a:lnTo>
                    <a:pt x="1259422" y="1978989"/>
                  </a:lnTo>
                  <a:lnTo>
                    <a:pt x="1261185" y="1987759"/>
                  </a:lnTo>
                  <a:lnTo>
                    <a:pt x="1260020" y="1998286"/>
                  </a:lnTo>
                  <a:lnTo>
                    <a:pt x="1243129" y="2019340"/>
                  </a:lnTo>
                  <a:lnTo>
                    <a:pt x="1190214" y="2055863"/>
                  </a:lnTo>
                  <a:lnTo>
                    <a:pt x="1134702" y="2086777"/>
                  </a:lnTo>
                  <a:lnTo>
                    <a:pt x="1078676" y="2122347"/>
                  </a:lnTo>
                  <a:lnTo>
                    <a:pt x="1022549" y="2152249"/>
                  </a:lnTo>
                  <a:lnTo>
                    <a:pt x="967572" y="2180686"/>
                  </a:lnTo>
                  <a:lnTo>
                    <a:pt x="910867" y="2210269"/>
                  </a:lnTo>
                  <a:lnTo>
                    <a:pt x="873259" y="2222270"/>
                  </a:lnTo>
                  <a:lnTo>
                    <a:pt x="866873" y="2222476"/>
                  </a:lnTo>
                  <a:lnTo>
                    <a:pt x="864954" y="2220274"/>
                  </a:lnTo>
                  <a:lnTo>
                    <a:pt x="866016" y="2216466"/>
                  </a:lnTo>
                  <a:lnTo>
                    <a:pt x="909745" y="2193545"/>
                  </a:lnTo>
                  <a:lnTo>
                    <a:pt x="968469" y="2169606"/>
                  </a:lnTo>
                  <a:lnTo>
                    <a:pt x="1025736" y="2153266"/>
                  </a:lnTo>
                  <a:lnTo>
                    <a:pt x="1064962" y="2153517"/>
                  </a:lnTo>
                  <a:lnTo>
                    <a:pt x="1071884" y="2159093"/>
                  </a:lnTo>
                  <a:lnTo>
                    <a:pt x="1075328" y="2167490"/>
                  </a:lnTo>
                  <a:lnTo>
                    <a:pt x="1076455" y="2177768"/>
                  </a:lnTo>
                  <a:lnTo>
                    <a:pt x="1072526" y="2188129"/>
                  </a:lnTo>
                  <a:lnTo>
                    <a:pt x="1045811" y="2218309"/>
                  </a:lnTo>
                  <a:lnTo>
                    <a:pt x="982666" y="2264601"/>
                  </a:lnTo>
                  <a:lnTo>
                    <a:pt x="922228" y="2305634"/>
                  </a:lnTo>
                  <a:lnTo>
                    <a:pt x="859995" y="2345064"/>
                  </a:lnTo>
                  <a:lnTo>
                    <a:pt x="798045" y="2387966"/>
                  </a:lnTo>
                  <a:lnTo>
                    <a:pt x="736682" y="2425995"/>
                  </a:lnTo>
                  <a:lnTo>
                    <a:pt x="674161" y="2468515"/>
                  </a:lnTo>
                  <a:lnTo>
                    <a:pt x="610730" y="2517685"/>
                  </a:lnTo>
                  <a:lnTo>
                    <a:pt x="550823" y="2559801"/>
                  </a:lnTo>
                  <a:lnTo>
                    <a:pt x="535646" y="2573839"/>
                  </a:lnTo>
                  <a:lnTo>
                    <a:pt x="533003" y="2580858"/>
                  </a:lnTo>
                  <a:lnTo>
                    <a:pt x="533580" y="2587877"/>
                  </a:lnTo>
                  <a:lnTo>
                    <a:pt x="536305" y="2594896"/>
                  </a:lnTo>
                  <a:lnTo>
                    <a:pt x="543971" y="2599575"/>
                  </a:lnTo>
                  <a:lnTo>
                    <a:pt x="568086" y="2604775"/>
                  </a:lnTo>
                  <a:lnTo>
                    <a:pt x="622821" y="2600877"/>
                  </a:lnTo>
                  <a:lnTo>
                    <a:pt x="675574" y="2595774"/>
                  </a:lnTo>
                  <a:lnTo>
                    <a:pt x="725725" y="2589437"/>
                  </a:lnTo>
                  <a:lnTo>
                    <a:pt x="766800" y="2588339"/>
                  </a:lnTo>
                  <a:lnTo>
                    <a:pt x="774843" y="2591695"/>
                  </a:lnTo>
                  <a:lnTo>
                    <a:pt x="779035" y="2597441"/>
                  </a:lnTo>
                  <a:lnTo>
                    <a:pt x="780660" y="2604782"/>
                  </a:lnTo>
                  <a:lnTo>
                    <a:pt x="778233" y="2612015"/>
                  </a:lnTo>
                  <a:lnTo>
                    <a:pt x="766179" y="2626291"/>
                  </a:lnTo>
                  <a:lnTo>
                    <a:pt x="713033" y="2654520"/>
                  </a:lnTo>
                  <a:lnTo>
                    <a:pt x="652450" y="2679507"/>
                  </a:lnTo>
                  <a:lnTo>
                    <a:pt x="594815" y="2701643"/>
                  </a:lnTo>
                  <a:lnTo>
                    <a:pt x="541001" y="2732349"/>
                  </a:lnTo>
                  <a:lnTo>
                    <a:pt x="481777" y="2759674"/>
                  </a:lnTo>
                  <a:lnTo>
                    <a:pt x="458945" y="2768736"/>
                  </a:lnTo>
                  <a:lnTo>
                    <a:pt x="457303" y="2770451"/>
                  </a:lnTo>
                  <a:lnTo>
                    <a:pt x="511713" y="2767565"/>
                  </a:lnTo>
                  <a:lnTo>
                    <a:pt x="570611" y="2759765"/>
                  </a:lnTo>
                  <a:lnTo>
                    <a:pt x="619065" y="2757350"/>
                  </a:lnTo>
                  <a:lnTo>
                    <a:pt x="674831" y="2759653"/>
                  </a:lnTo>
                  <a:lnTo>
                    <a:pt x="686624" y="2762056"/>
                  </a:lnTo>
                  <a:lnTo>
                    <a:pt x="692146" y="2765998"/>
                  </a:lnTo>
                  <a:lnTo>
                    <a:pt x="693488" y="2770965"/>
                  </a:lnTo>
                  <a:lnTo>
                    <a:pt x="692042" y="2776616"/>
                  </a:lnTo>
                  <a:lnTo>
                    <a:pt x="677959" y="2789135"/>
                  </a:lnTo>
                  <a:lnTo>
                    <a:pt x="623554" y="2824343"/>
                  </a:lnTo>
                  <a:lnTo>
                    <a:pt x="567184" y="2859454"/>
                  </a:lnTo>
                  <a:lnTo>
                    <a:pt x="510744" y="2889192"/>
                  </a:lnTo>
                  <a:lnTo>
                    <a:pt x="452012" y="2921675"/>
                  </a:lnTo>
                  <a:lnTo>
                    <a:pt x="411308" y="2936865"/>
                  </a:lnTo>
                  <a:lnTo>
                    <a:pt x="404487" y="2936349"/>
                  </a:lnTo>
                  <a:lnTo>
                    <a:pt x="402280" y="2932496"/>
                  </a:lnTo>
                  <a:lnTo>
                    <a:pt x="403148" y="2926417"/>
                  </a:lnTo>
                  <a:lnTo>
                    <a:pt x="407236" y="2921195"/>
                  </a:lnTo>
                  <a:lnTo>
                    <a:pt x="421137" y="2912273"/>
                  </a:lnTo>
                  <a:lnTo>
                    <a:pt x="474298" y="2897014"/>
                  </a:lnTo>
                  <a:lnTo>
                    <a:pt x="531072" y="2882734"/>
                  </a:lnTo>
                  <a:lnTo>
                    <a:pt x="592937" y="2874238"/>
                  </a:lnTo>
                  <a:lnTo>
                    <a:pt x="602782" y="2879390"/>
                  </a:lnTo>
                  <a:lnTo>
                    <a:pt x="608176" y="2888674"/>
                  </a:lnTo>
                  <a:lnTo>
                    <a:pt x="610602" y="2900712"/>
                  </a:lnTo>
                  <a:lnTo>
                    <a:pt x="608710" y="2912248"/>
                  </a:lnTo>
                  <a:lnTo>
                    <a:pt x="590448" y="2944080"/>
                  </a:lnTo>
                  <a:lnTo>
                    <a:pt x="534264" y="2998242"/>
                  </a:lnTo>
                  <a:lnTo>
                    <a:pt x="477772" y="3049848"/>
                  </a:lnTo>
                  <a:lnTo>
                    <a:pt x="457165" y="3061479"/>
                  </a:lnTo>
                  <a:lnTo>
                    <a:pt x="454946" y="3063879"/>
                  </a:lnTo>
                  <a:lnTo>
                    <a:pt x="458145" y="3064309"/>
                  </a:lnTo>
                  <a:lnTo>
                    <a:pt x="491314" y="3056593"/>
                  </a:lnTo>
                  <a:lnTo>
                    <a:pt x="553497" y="3035184"/>
                  </a:lnTo>
                  <a:lnTo>
                    <a:pt x="567130" y="3033480"/>
                  </a:lnTo>
                  <a:lnTo>
                    <a:pt x="575049" y="3035854"/>
                  </a:lnTo>
                  <a:lnTo>
                    <a:pt x="579159" y="3040946"/>
                  </a:lnTo>
                  <a:lnTo>
                    <a:pt x="580728" y="3047851"/>
                  </a:lnTo>
                  <a:lnTo>
                    <a:pt x="578265" y="3055963"/>
                  </a:lnTo>
                  <a:lnTo>
                    <a:pt x="539629" y="3104410"/>
                  </a:lnTo>
                  <a:lnTo>
                    <a:pt x="506456" y="3136438"/>
                  </a:lnTo>
                  <a:lnTo>
                    <a:pt x="457037" y="3159143"/>
                  </a:lnTo>
                  <a:lnTo>
                    <a:pt x="451351" y="3155894"/>
                  </a:lnTo>
                  <a:lnTo>
                    <a:pt x="448729" y="3147879"/>
                  </a:lnTo>
                  <a:lnTo>
                    <a:pt x="450107" y="3123376"/>
                  </a:lnTo>
                  <a:lnTo>
                    <a:pt x="470055" y="3066225"/>
                  </a:lnTo>
                  <a:lnTo>
                    <a:pt x="496178" y="3009618"/>
                  </a:lnTo>
                  <a:lnTo>
                    <a:pt x="533774" y="2950864"/>
                  </a:lnTo>
                  <a:lnTo>
                    <a:pt x="572751" y="2893865"/>
                  </a:lnTo>
                  <a:lnTo>
                    <a:pt x="607186" y="2840648"/>
                  </a:lnTo>
                  <a:lnTo>
                    <a:pt x="640989" y="2784633"/>
                  </a:lnTo>
                  <a:lnTo>
                    <a:pt x="654488" y="2765402"/>
                  </a:lnTo>
                  <a:lnTo>
                    <a:pt x="655514" y="2757699"/>
                  </a:lnTo>
                  <a:lnTo>
                    <a:pt x="652689" y="2751395"/>
                  </a:lnTo>
                  <a:lnTo>
                    <a:pt x="647296" y="2746022"/>
                  </a:lnTo>
                  <a:lnTo>
                    <a:pt x="639022" y="2743610"/>
                  </a:lnTo>
                  <a:lnTo>
                    <a:pt x="606189" y="2745804"/>
                  </a:lnTo>
                  <a:lnTo>
                    <a:pt x="574884" y="2755033"/>
                  </a:lnTo>
                  <a:lnTo>
                    <a:pt x="519754" y="2784695"/>
                  </a:lnTo>
                  <a:lnTo>
                    <a:pt x="463509" y="2823346"/>
                  </a:lnTo>
                  <a:lnTo>
                    <a:pt x="439908" y="2837199"/>
                  </a:lnTo>
                  <a:lnTo>
                    <a:pt x="429403" y="2839490"/>
                  </a:lnTo>
                  <a:lnTo>
                    <a:pt x="420061" y="2838677"/>
                  </a:lnTo>
                  <a:lnTo>
                    <a:pt x="411492" y="2835795"/>
                  </a:lnTo>
                  <a:lnTo>
                    <a:pt x="406950" y="2830365"/>
                  </a:lnTo>
                  <a:lnTo>
                    <a:pt x="405091" y="2823235"/>
                  </a:lnTo>
                  <a:lnTo>
                    <a:pt x="407315" y="2803615"/>
                  </a:lnTo>
                  <a:lnTo>
                    <a:pt x="427807" y="2749599"/>
                  </a:lnTo>
                  <a:lnTo>
                    <a:pt x="441978" y="2727603"/>
                  </a:lnTo>
                  <a:lnTo>
                    <a:pt x="499039" y="2664144"/>
                  </a:lnTo>
                  <a:lnTo>
                    <a:pt x="555769" y="2605525"/>
                  </a:lnTo>
                  <a:lnTo>
                    <a:pt x="590884" y="2570343"/>
                  </a:lnTo>
                  <a:lnTo>
                    <a:pt x="590884" y="2567998"/>
                  </a:lnTo>
                  <a:lnTo>
                    <a:pt x="578408" y="2571633"/>
                  </a:lnTo>
                  <a:lnTo>
                    <a:pt x="516959" y="2607835"/>
                  </a:lnTo>
                  <a:lnTo>
                    <a:pt x="488004" y="2626546"/>
                  </a:lnTo>
                  <a:lnTo>
                    <a:pt x="425843" y="2662199"/>
                  </a:lnTo>
                  <a:lnTo>
                    <a:pt x="383807" y="2684186"/>
                  </a:lnTo>
                  <a:lnTo>
                    <a:pt x="376795" y="2682499"/>
                  </a:lnTo>
                  <a:lnTo>
                    <a:pt x="372120" y="2676695"/>
                  </a:lnTo>
                  <a:lnTo>
                    <a:pt x="369003" y="2668145"/>
                  </a:lnTo>
                  <a:lnTo>
                    <a:pt x="369265" y="2658937"/>
                  </a:lnTo>
                  <a:lnTo>
                    <a:pt x="380812" y="2629209"/>
                  </a:lnTo>
                  <a:lnTo>
                    <a:pt x="412429" y="2582835"/>
                  </a:lnTo>
                  <a:lnTo>
                    <a:pt x="470619" y="2530671"/>
                  </a:lnTo>
                  <a:lnTo>
                    <a:pt x="517713" y="2481991"/>
                  </a:lnTo>
                  <a:lnTo>
                    <a:pt x="551398" y="2462007"/>
                  </a:lnTo>
                  <a:lnTo>
                    <a:pt x="554033" y="2461850"/>
                  </a:lnTo>
                  <a:lnTo>
                    <a:pt x="544482" y="2471033"/>
                  </a:lnTo>
                  <a:lnTo>
                    <a:pt x="485066" y="2503976"/>
                  </a:lnTo>
                  <a:lnTo>
                    <a:pt x="425585" y="2542672"/>
                  </a:lnTo>
                  <a:lnTo>
                    <a:pt x="397369" y="2558495"/>
                  </a:lnTo>
                  <a:lnTo>
                    <a:pt x="371071" y="2574882"/>
                  </a:lnTo>
                  <a:lnTo>
                    <a:pt x="330744" y="2590899"/>
                  </a:lnTo>
                  <a:lnTo>
                    <a:pt x="321532" y="2591062"/>
                  </a:lnTo>
                  <a:lnTo>
                    <a:pt x="305058" y="2585003"/>
                  </a:lnTo>
                  <a:lnTo>
                    <a:pt x="302068" y="2578942"/>
                  </a:lnTo>
                  <a:lnTo>
                    <a:pt x="302414" y="2571392"/>
                  </a:lnTo>
                  <a:lnTo>
                    <a:pt x="310208" y="2552474"/>
                  </a:lnTo>
                  <a:lnTo>
                    <a:pt x="348050" y="2494236"/>
                  </a:lnTo>
                  <a:lnTo>
                    <a:pt x="396374" y="2439113"/>
                  </a:lnTo>
                  <a:lnTo>
                    <a:pt x="457450" y="2377421"/>
                  </a:lnTo>
                  <a:lnTo>
                    <a:pt x="482200" y="2354984"/>
                  </a:lnTo>
                  <a:lnTo>
                    <a:pt x="541042" y="2313549"/>
                  </a:lnTo>
                  <a:lnTo>
                    <a:pt x="548298" y="2306726"/>
                  </a:lnTo>
                  <a:lnTo>
                    <a:pt x="548457" y="2302177"/>
                  </a:lnTo>
                  <a:lnTo>
                    <a:pt x="543883" y="2299144"/>
                  </a:lnTo>
                  <a:lnTo>
                    <a:pt x="536154" y="2297123"/>
                  </a:lnTo>
                  <a:lnTo>
                    <a:pt x="511969" y="2304235"/>
                  </a:lnTo>
                  <a:lnTo>
                    <a:pt x="448621" y="2331549"/>
                  </a:lnTo>
                  <a:lnTo>
                    <a:pt x="394568" y="2358124"/>
                  </a:lnTo>
                  <a:lnTo>
                    <a:pt x="331203" y="2389738"/>
                  </a:lnTo>
                  <a:lnTo>
                    <a:pt x="268015" y="2412261"/>
                  </a:lnTo>
                  <a:lnTo>
                    <a:pt x="260995" y="2409969"/>
                  </a:lnTo>
                  <a:lnTo>
                    <a:pt x="256316" y="2403761"/>
                  </a:lnTo>
                  <a:lnTo>
                    <a:pt x="253196" y="2394943"/>
                  </a:lnTo>
                  <a:lnTo>
                    <a:pt x="254625" y="2385555"/>
                  </a:lnTo>
                  <a:lnTo>
                    <a:pt x="265572" y="2365765"/>
                  </a:lnTo>
                  <a:lnTo>
                    <a:pt x="316406" y="2305670"/>
                  </a:lnTo>
                  <a:lnTo>
                    <a:pt x="343573" y="2275752"/>
                  </a:lnTo>
                  <a:lnTo>
                    <a:pt x="395770" y="2236249"/>
                  </a:lnTo>
                  <a:lnTo>
                    <a:pt x="421110" y="2217518"/>
                  </a:lnTo>
                  <a:lnTo>
                    <a:pt x="423890" y="2212290"/>
                  </a:lnTo>
                  <a:lnTo>
                    <a:pt x="419894" y="2209973"/>
                  </a:lnTo>
                  <a:lnTo>
                    <a:pt x="371454" y="2214662"/>
                  </a:lnTo>
                  <a:lnTo>
                    <a:pt x="308150" y="2233331"/>
                  </a:lnTo>
                  <a:lnTo>
                    <a:pt x="281173" y="2243128"/>
                  </a:lnTo>
                  <a:lnTo>
                    <a:pt x="253585" y="2247482"/>
                  </a:lnTo>
                  <a:lnTo>
                    <a:pt x="244356" y="2243963"/>
                  </a:lnTo>
                  <a:lnTo>
                    <a:pt x="238204" y="2236939"/>
                  </a:lnTo>
                  <a:lnTo>
                    <a:pt x="234102" y="2227576"/>
                  </a:lnTo>
                  <a:lnTo>
                    <a:pt x="234877" y="2216655"/>
                  </a:lnTo>
                  <a:lnTo>
                    <a:pt x="251566" y="2181268"/>
                  </a:lnTo>
                  <a:lnTo>
                    <a:pt x="274188" y="2153755"/>
                  </a:lnTo>
                  <a:lnTo>
                    <a:pt x="330380" y="2108832"/>
                  </a:lnTo>
                  <a:lnTo>
                    <a:pt x="362531" y="2086539"/>
                  </a:lnTo>
                  <a:lnTo>
                    <a:pt x="364950" y="2082856"/>
                  </a:lnTo>
                  <a:lnTo>
                    <a:pt x="361884" y="2081571"/>
                  </a:lnTo>
                  <a:lnTo>
                    <a:pt x="328929" y="2087913"/>
                  </a:lnTo>
                  <a:lnTo>
                    <a:pt x="265736" y="2120249"/>
                  </a:lnTo>
                  <a:lnTo>
                    <a:pt x="206160" y="2138547"/>
                  </a:lnTo>
                  <a:lnTo>
                    <a:pt x="196362" y="2138585"/>
                  </a:lnTo>
                  <a:lnTo>
                    <a:pt x="179237" y="2132388"/>
                  </a:lnTo>
                  <a:lnTo>
                    <a:pt x="177243" y="2126291"/>
                  </a:lnTo>
                  <a:lnTo>
                    <a:pt x="179424" y="2118716"/>
                  </a:lnTo>
                  <a:lnTo>
                    <a:pt x="217569" y="2065137"/>
                  </a:lnTo>
                  <a:lnTo>
                    <a:pt x="278734" y="2016460"/>
                  </a:lnTo>
                  <a:lnTo>
                    <a:pt x="341729" y="1973770"/>
                  </a:lnTo>
                  <a:lnTo>
                    <a:pt x="394358" y="1938627"/>
                  </a:lnTo>
                  <a:lnTo>
                    <a:pt x="395526" y="1935115"/>
                  </a:lnTo>
                  <a:lnTo>
                    <a:pt x="390457" y="1933943"/>
                  </a:lnTo>
                  <a:lnTo>
                    <a:pt x="351471" y="1940469"/>
                  </a:lnTo>
                  <a:lnTo>
                    <a:pt x="289003" y="1959839"/>
                  </a:lnTo>
                  <a:lnTo>
                    <a:pt x="233299" y="1980365"/>
                  </a:lnTo>
                  <a:lnTo>
                    <a:pt x="208131" y="1989149"/>
                  </a:lnTo>
                  <a:lnTo>
                    <a:pt x="185247" y="1989153"/>
                  </a:lnTo>
                  <a:lnTo>
                    <a:pt x="180080" y="1984007"/>
                  </a:lnTo>
                  <a:lnTo>
                    <a:pt x="178975" y="1975897"/>
                  </a:lnTo>
                  <a:lnTo>
                    <a:pt x="183987" y="1956747"/>
                  </a:lnTo>
                  <a:lnTo>
                    <a:pt x="206268" y="1925389"/>
                  </a:lnTo>
                  <a:lnTo>
                    <a:pt x="248530" y="1889593"/>
                  </a:lnTo>
                  <a:lnTo>
                    <a:pt x="311435" y="1841316"/>
                  </a:lnTo>
                  <a:lnTo>
                    <a:pt x="371853" y="1811249"/>
                  </a:lnTo>
                  <a:lnTo>
                    <a:pt x="425749" y="1780167"/>
                  </a:lnTo>
                  <a:lnTo>
                    <a:pt x="436342" y="1775663"/>
                  </a:lnTo>
                  <a:lnTo>
                    <a:pt x="438724" y="1773830"/>
                  </a:lnTo>
                  <a:lnTo>
                    <a:pt x="428892" y="1774913"/>
                  </a:lnTo>
                  <a:lnTo>
                    <a:pt x="392858" y="1786310"/>
                  </a:lnTo>
                  <a:lnTo>
                    <a:pt x="329882" y="1816064"/>
                  </a:lnTo>
                  <a:lnTo>
                    <a:pt x="269459" y="1842282"/>
                  </a:lnTo>
                  <a:lnTo>
                    <a:pt x="217779" y="1865994"/>
                  </a:lnTo>
                  <a:lnTo>
                    <a:pt x="190315" y="1879435"/>
                  </a:lnTo>
                  <a:lnTo>
                    <a:pt x="178779" y="1881616"/>
                  </a:lnTo>
                  <a:lnTo>
                    <a:pt x="168750" y="1880730"/>
                  </a:lnTo>
                  <a:lnTo>
                    <a:pt x="159723" y="1877800"/>
                  </a:lnTo>
                  <a:lnTo>
                    <a:pt x="157215" y="1872337"/>
                  </a:lnTo>
                  <a:lnTo>
                    <a:pt x="159053" y="1865185"/>
                  </a:lnTo>
                  <a:lnTo>
                    <a:pt x="181629" y="1834080"/>
                  </a:lnTo>
                  <a:lnTo>
                    <a:pt x="237163" y="1791286"/>
                  </a:lnTo>
                  <a:lnTo>
                    <a:pt x="299663" y="1749112"/>
                  </a:lnTo>
                  <a:lnTo>
                    <a:pt x="362775" y="1716058"/>
                  </a:lnTo>
                  <a:lnTo>
                    <a:pt x="399946" y="1701620"/>
                  </a:lnTo>
                  <a:lnTo>
                    <a:pt x="401591" y="1699901"/>
                  </a:lnTo>
                  <a:lnTo>
                    <a:pt x="384703" y="1701111"/>
                  </a:lnTo>
                  <a:lnTo>
                    <a:pt x="327414" y="1718656"/>
                  </a:lnTo>
                  <a:lnTo>
                    <a:pt x="268903" y="1738265"/>
                  </a:lnTo>
                  <a:lnTo>
                    <a:pt x="218840" y="1750215"/>
                  </a:lnTo>
                  <a:lnTo>
                    <a:pt x="195855" y="1748429"/>
                  </a:lnTo>
                  <a:lnTo>
                    <a:pt x="190661" y="1743976"/>
                  </a:lnTo>
                  <a:lnTo>
                    <a:pt x="189539" y="1737497"/>
                  </a:lnTo>
                  <a:lnTo>
                    <a:pt x="191130" y="1729669"/>
                  </a:lnTo>
                  <a:lnTo>
                    <a:pt x="215727" y="1696294"/>
                  </a:lnTo>
                  <a:lnTo>
                    <a:pt x="278573" y="1644731"/>
                  </a:lnTo>
                  <a:lnTo>
                    <a:pt x="334307" y="1608847"/>
                  </a:lnTo>
                  <a:lnTo>
                    <a:pt x="392210" y="1580883"/>
                  </a:lnTo>
                  <a:lnTo>
                    <a:pt x="440868" y="1552503"/>
                  </a:lnTo>
                  <a:lnTo>
                    <a:pt x="439402" y="1552528"/>
                  </a:lnTo>
                  <a:lnTo>
                    <a:pt x="389475" y="1560971"/>
                  </a:lnTo>
                  <a:lnTo>
                    <a:pt x="340916" y="1576119"/>
                  </a:lnTo>
                  <a:lnTo>
                    <a:pt x="282587" y="1601029"/>
                  </a:lnTo>
                  <a:lnTo>
                    <a:pt x="226005" y="1621547"/>
                  </a:lnTo>
                  <a:lnTo>
                    <a:pt x="169767" y="1642195"/>
                  </a:lnTo>
                  <a:lnTo>
                    <a:pt x="122050" y="1653868"/>
                  </a:lnTo>
                  <a:lnTo>
                    <a:pt x="97466" y="1651796"/>
                  </a:lnTo>
                  <a:lnTo>
                    <a:pt x="87634" y="1647968"/>
                  </a:lnTo>
                  <a:lnTo>
                    <a:pt x="84590" y="1641907"/>
                  </a:lnTo>
                  <a:lnTo>
                    <a:pt x="86069" y="1634356"/>
                  </a:lnTo>
                  <a:lnTo>
                    <a:pt x="108071" y="1602611"/>
                  </a:lnTo>
                  <a:lnTo>
                    <a:pt x="154410" y="1559673"/>
                  </a:lnTo>
                  <a:lnTo>
                    <a:pt x="213466" y="1524509"/>
                  </a:lnTo>
                  <a:lnTo>
                    <a:pt x="249511" y="1506564"/>
                  </a:lnTo>
                  <a:lnTo>
                    <a:pt x="309077" y="1479070"/>
                  </a:lnTo>
                  <a:lnTo>
                    <a:pt x="368220" y="1458306"/>
                  </a:lnTo>
                  <a:lnTo>
                    <a:pt x="371083" y="1458143"/>
                  </a:lnTo>
                  <a:lnTo>
                    <a:pt x="313201" y="1480767"/>
                  </a:lnTo>
                  <a:lnTo>
                    <a:pt x="259001" y="1507325"/>
                  </a:lnTo>
                  <a:lnTo>
                    <a:pt x="196131" y="1536506"/>
                  </a:lnTo>
                  <a:lnTo>
                    <a:pt x="141910" y="1555817"/>
                  </a:lnTo>
                  <a:lnTo>
                    <a:pt x="94015" y="1570069"/>
                  </a:lnTo>
                  <a:lnTo>
                    <a:pt x="87673" y="1570087"/>
                  </a:lnTo>
                  <a:lnTo>
                    <a:pt x="85786" y="1567759"/>
                  </a:lnTo>
                  <a:lnTo>
                    <a:pt x="86866" y="1563868"/>
                  </a:lnTo>
                  <a:lnTo>
                    <a:pt x="110745" y="1547212"/>
                  </a:lnTo>
                  <a:lnTo>
                    <a:pt x="171148" y="1516846"/>
                  </a:lnTo>
                  <a:lnTo>
                    <a:pt x="185187" y="1510569"/>
                  </a:lnTo>
                  <a:lnTo>
                    <a:pt x="166783" y="1513612"/>
                  </a:lnTo>
                  <a:lnTo>
                    <a:pt x="110851" y="1528423"/>
                  </a:lnTo>
                  <a:lnTo>
                    <a:pt x="54424" y="1542491"/>
                  </a:lnTo>
                  <a:lnTo>
                    <a:pt x="17554" y="1541528"/>
                  </a:lnTo>
                  <a:lnTo>
                    <a:pt x="6284" y="1539361"/>
                  </a:lnTo>
                  <a:lnTo>
                    <a:pt x="1110" y="1534407"/>
                  </a:lnTo>
                  <a:lnTo>
                    <a:pt x="0" y="1527595"/>
                  </a:lnTo>
                  <a:lnTo>
                    <a:pt x="1601" y="1519544"/>
                  </a:lnTo>
                  <a:lnTo>
                    <a:pt x="12737" y="1504359"/>
                  </a:lnTo>
                  <a:lnTo>
                    <a:pt x="52423" y="1469638"/>
                  </a:lnTo>
                  <a:lnTo>
                    <a:pt x="78832" y="1458071"/>
                  </a:lnTo>
                  <a:lnTo>
                    <a:pt x="70069" y="1459100"/>
                  </a:lnTo>
                  <a:lnTo>
                    <a:pt x="38827" y="1466257"/>
                  </a:lnTo>
                  <a:lnTo>
                    <a:pt x="28654" y="1465784"/>
                  </a:lnTo>
                  <a:lnTo>
                    <a:pt x="11113" y="1459019"/>
                  </a:lnTo>
                  <a:lnTo>
                    <a:pt x="7839" y="1453939"/>
                  </a:lnTo>
                  <a:lnTo>
                    <a:pt x="7996" y="1448213"/>
                  </a:lnTo>
                  <a:lnTo>
                    <a:pt x="14409" y="1435612"/>
                  </a:lnTo>
                  <a:lnTo>
                    <a:pt x="44208" y="1401515"/>
                  </a:lnTo>
                  <a:lnTo>
                    <a:pt x="70289" y="1386154"/>
                  </a:lnTo>
                  <a:lnTo>
                    <a:pt x="71856" y="1384306"/>
                  </a:lnTo>
                  <a:lnTo>
                    <a:pt x="28767" y="1381370"/>
                  </a:lnTo>
                  <a:lnTo>
                    <a:pt x="23118" y="1376437"/>
                  </a:lnTo>
                  <a:lnTo>
                    <a:pt x="21692" y="1369639"/>
                  </a:lnTo>
                  <a:lnTo>
                    <a:pt x="33825" y="1310154"/>
                  </a:lnTo>
                  <a:lnTo>
                    <a:pt x="37588" y="1285345"/>
                  </a:lnTo>
                  <a:lnTo>
                    <a:pt x="52828" y="1237703"/>
                  </a:lnTo>
                  <a:lnTo>
                    <a:pt x="54367" y="1224507"/>
                  </a:lnTo>
                  <a:lnTo>
                    <a:pt x="51882" y="1213370"/>
                  </a:lnTo>
                  <a:lnTo>
                    <a:pt x="19029" y="1156508"/>
                  </a:lnTo>
                  <a:lnTo>
                    <a:pt x="6835" y="1140239"/>
                  </a:lnTo>
                  <a:lnTo>
                    <a:pt x="3817" y="1131455"/>
                  </a:lnTo>
                  <a:lnTo>
                    <a:pt x="3584" y="1112337"/>
                  </a:lnTo>
                  <a:lnTo>
                    <a:pt x="10499" y="1095260"/>
                  </a:lnTo>
                  <a:lnTo>
                    <a:pt x="54267" y="1043840"/>
                  </a:lnTo>
                  <a:lnTo>
                    <a:pt x="55326" y="1037943"/>
                  </a:lnTo>
                  <a:lnTo>
                    <a:pt x="52522" y="1032842"/>
                  </a:lnTo>
                  <a:lnTo>
                    <a:pt x="47143" y="1028272"/>
                  </a:lnTo>
                  <a:lnTo>
                    <a:pt x="28688" y="1023194"/>
                  </a:lnTo>
                  <a:lnTo>
                    <a:pt x="17216" y="1021839"/>
                  </a:lnTo>
                  <a:lnTo>
                    <a:pt x="10738" y="1017427"/>
                  </a:lnTo>
                  <a:lnTo>
                    <a:pt x="7590" y="1010976"/>
                  </a:lnTo>
                  <a:lnTo>
                    <a:pt x="6660" y="1003166"/>
                  </a:lnTo>
                  <a:lnTo>
                    <a:pt x="11866" y="988249"/>
                  </a:lnTo>
                  <a:lnTo>
                    <a:pt x="23148" y="973820"/>
                  </a:lnTo>
                  <a:lnTo>
                    <a:pt x="69001" y="938454"/>
                  </a:lnTo>
                  <a:lnTo>
                    <a:pt x="73338" y="931421"/>
                  </a:lnTo>
                  <a:lnTo>
                    <a:pt x="73888" y="924393"/>
                  </a:lnTo>
                  <a:lnTo>
                    <a:pt x="71916" y="917368"/>
                  </a:lnTo>
                  <a:lnTo>
                    <a:pt x="67091" y="913854"/>
                  </a:lnTo>
                  <a:lnTo>
                    <a:pt x="18766" y="908027"/>
                  </a:lnTo>
                  <a:lnTo>
                    <a:pt x="11771" y="902947"/>
                  </a:lnTo>
                  <a:lnTo>
                    <a:pt x="8278" y="896052"/>
                  </a:lnTo>
                  <a:lnTo>
                    <a:pt x="7119" y="887945"/>
                  </a:lnTo>
                  <a:lnTo>
                    <a:pt x="15190" y="869579"/>
                  </a:lnTo>
                  <a:lnTo>
                    <a:pt x="39465" y="842628"/>
                  </a:lnTo>
                  <a:lnTo>
                    <a:pt x="96670" y="798142"/>
                  </a:lnTo>
                  <a:lnTo>
                    <a:pt x="119331" y="782094"/>
                  </a:lnTo>
                  <a:lnTo>
                    <a:pt x="123268" y="775708"/>
                  </a:lnTo>
                  <a:lnTo>
                    <a:pt x="122383" y="770281"/>
                  </a:lnTo>
                  <a:lnTo>
                    <a:pt x="118284" y="765494"/>
                  </a:lnTo>
                  <a:lnTo>
                    <a:pt x="98132" y="760174"/>
                  </a:lnTo>
                  <a:lnTo>
                    <a:pt x="48713" y="751170"/>
                  </a:lnTo>
                  <a:lnTo>
                    <a:pt x="41094" y="744564"/>
                  </a:lnTo>
                  <a:lnTo>
                    <a:pt x="32629" y="724746"/>
                  </a:lnTo>
                  <a:lnTo>
                    <a:pt x="35052" y="715249"/>
                  </a:lnTo>
                  <a:lnTo>
                    <a:pt x="73890" y="675853"/>
                  </a:lnTo>
                  <a:lnTo>
                    <a:pt x="135138" y="633143"/>
                  </a:lnTo>
                  <a:lnTo>
                    <a:pt x="137316" y="627275"/>
                  </a:lnTo>
                  <a:lnTo>
                    <a:pt x="135258" y="622193"/>
                  </a:lnTo>
                  <a:lnTo>
                    <a:pt x="130377" y="617635"/>
                  </a:lnTo>
                  <a:lnTo>
                    <a:pt x="73993" y="595147"/>
                  </a:lnTo>
                  <a:lnTo>
                    <a:pt x="64968" y="589076"/>
                  </a:lnTo>
                  <a:lnTo>
                    <a:pt x="61290" y="582689"/>
                  </a:lnTo>
                  <a:lnTo>
                    <a:pt x="61177" y="576091"/>
                  </a:lnTo>
                  <a:lnTo>
                    <a:pt x="67291" y="562521"/>
                  </a:lnTo>
                  <a:lnTo>
                    <a:pt x="77808" y="548692"/>
                  </a:lnTo>
                  <a:lnTo>
                    <a:pt x="135482" y="506729"/>
                  </a:lnTo>
                  <a:lnTo>
                    <a:pt x="164013" y="485683"/>
                  </a:lnTo>
                  <a:lnTo>
                    <a:pt x="169434" y="477495"/>
                  </a:lnTo>
                  <a:lnTo>
                    <a:pt x="172338" y="459040"/>
                  </a:lnTo>
                  <a:lnTo>
                    <a:pt x="169134" y="451544"/>
                  </a:lnTo>
                  <a:lnTo>
                    <a:pt x="156216" y="440097"/>
                  </a:lnTo>
                  <a:lnTo>
                    <a:pt x="98986" y="410219"/>
                  </a:lnTo>
                  <a:lnTo>
                    <a:pt x="92157" y="401450"/>
                  </a:lnTo>
                  <a:lnTo>
                    <a:pt x="84569" y="379228"/>
                  </a:lnTo>
                  <a:lnTo>
                    <a:pt x="87437" y="356873"/>
                  </a:lnTo>
                  <a:lnTo>
                    <a:pt x="97680" y="335240"/>
                  </a:lnTo>
                  <a:lnTo>
                    <a:pt x="132852" y="295875"/>
                  </a:lnTo>
                  <a:lnTo>
                    <a:pt x="168005" y="265223"/>
                  </a:lnTo>
                  <a:lnTo>
                    <a:pt x="172095" y="256822"/>
                  </a:lnTo>
                  <a:lnTo>
                    <a:pt x="173520" y="238130"/>
                  </a:lnTo>
                  <a:lnTo>
                    <a:pt x="167583" y="230572"/>
                  </a:lnTo>
                  <a:lnTo>
                    <a:pt x="111187" y="205993"/>
                  </a:lnTo>
                  <a:lnTo>
                    <a:pt x="78827" y="189125"/>
                  </a:lnTo>
                  <a:lnTo>
                    <a:pt x="71699" y="180354"/>
                  </a:lnTo>
                  <a:lnTo>
                    <a:pt x="63779" y="158131"/>
                  </a:lnTo>
                  <a:lnTo>
                    <a:pt x="64007" y="147993"/>
                  </a:lnTo>
                  <a:lnTo>
                    <a:pt x="70499" y="130490"/>
                  </a:lnTo>
                  <a:lnTo>
                    <a:pt x="87307" y="107482"/>
                  </a:lnTo>
                  <a:lnTo>
                    <a:pt x="85542" y="102529"/>
                  </a:lnTo>
                  <a:lnTo>
                    <a:pt x="78515" y="99227"/>
                  </a:lnTo>
                  <a:lnTo>
                    <a:pt x="36389" y="88338"/>
                  </a:lnTo>
                  <a:lnTo>
                    <a:pt x="32878" y="83918"/>
                  </a:lnTo>
                  <a:lnTo>
                    <a:pt x="34047" y="78630"/>
                  </a:lnTo>
                  <a:lnTo>
                    <a:pt x="44705" y="66517"/>
                  </a:lnTo>
                  <a:lnTo>
                    <a:pt x="70436" y="47713"/>
                  </a:lnTo>
                  <a:lnTo>
                    <a:pt x="90124" y="38348"/>
                  </a:lnTo>
                  <a:lnTo>
                    <a:pt x="93268" y="34213"/>
                  </a:lnTo>
                  <a:lnTo>
                    <a:pt x="91855" y="30286"/>
                  </a:lnTo>
                  <a:lnTo>
                    <a:pt x="87403" y="26499"/>
                  </a:lnTo>
                  <a:lnTo>
                    <a:pt x="58781" y="21168"/>
                  </a:lnTo>
                  <a:lnTo>
                    <a:pt x="52486" y="16910"/>
                  </a:lnTo>
                  <a:lnTo>
                    <a:pt x="49459" y="10563"/>
                  </a:lnTo>
                  <a:lnTo>
                    <a:pt x="48611" y="2821"/>
                  </a:lnTo>
                  <a:lnTo>
                    <a:pt x="44536" y="0"/>
                  </a:lnTo>
                  <a:lnTo>
                    <a:pt x="38310" y="458"/>
                  </a:lnTo>
                  <a:lnTo>
                    <a:pt x="3101" y="12416"/>
                  </a:lnTo>
                  <a:lnTo>
                    <a:pt x="2498" y="14586"/>
                  </a:lnTo>
                  <a:lnTo>
                    <a:pt x="40437" y="18067"/>
                  </a:lnTo>
                  <a:lnTo>
                    <a:pt x="87749" y="24343"/>
                  </a:lnTo>
                  <a:lnTo>
                    <a:pt x="114646" y="39117"/>
                  </a:lnTo>
                  <a:lnTo>
                    <a:pt x="126930" y="54805"/>
                  </a:lnTo>
                  <a:lnTo>
                    <a:pt x="131843" y="63901"/>
                  </a:lnTo>
                  <a:lnTo>
                    <a:pt x="134184" y="83367"/>
                  </a:lnTo>
                  <a:lnTo>
                    <a:pt x="123138" y="136074"/>
                  </a:lnTo>
                  <a:lnTo>
                    <a:pt x="115643" y="173608"/>
                  </a:lnTo>
                  <a:lnTo>
                    <a:pt x="117625" y="196467"/>
                  </a:lnTo>
                  <a:lnTo>
                    <a:pt x="130907" y="229066"/>
                  </a:lnTo>
                  <a:lnTo>
                    <a:pt x="155249" y="255363"/>
                  </a:lnTo>
                  <a:lnTo>
                    <a:pt x="194915" y="276804"/>
                  </a:lnTo>
                  <a:lnTo>
                    <a:pt x="257537" y="299524"/>
                  </a:lnTo>
                  <a:lnTo>
                    <a:pt x="308967" y="316810"/>
                  </a:lnTo>
                  <a:lnTo>
                    <a:pt x="359307" y="335693"/>
                  </a:lnTo>
                  <a:lnTo>
                    <a:pt x="416862" y="369994"/>
                  </a:lnTo>
                  <a:lnTo>
                    <a:pt x="454693" y="401093"/>
                  </a:lnTo>
                  <a:lnTo>
                    <a:pt x="462656" y="410574"/>
                  </a:lnTo>
                  <a:lnTo>
                    <a:pt x="471505" y="433586"/>
                  </a:lnTo>
                  <a:lnTo>
                    <a:pt x="473864" y="446274"/>
                  </a:lnTo>
                  <a:lnTo>
                    <a:pt x="467128" y="472849"/>
                  </a:lnTo>
                  <a:lnTo>
                    <a:pt x="439795" y="516860"/>
                  </a:lnTo>
                  <a:lnTo>
                    <a:pt x="383819" y="576781"/>
                  </a:lnTo>
                  <a:lnTo>
                    <a:pt x="321926" y="627368"/>
                  </a:lnTo>
                  <a:lnTo>
                    <a:pt x="302503" y="643803"/>
                  </a:lnTo>
                  <a:lnTo>
                    <a:pt x="289971" y="662805"/>
                  </a:lnTo>
                  <a:lnTo>
                    <a:pt x="289670" y="670446"/>
                  </a:lnTo>
                  <a:lnTo>
                    <a:pt x="292980" y="676710"/>
                  </a:lnTo>
                  <a:lnTo>
                    <a:pt x="298695" y="682056"/>
                  </a:lnTo>
                  <a:lnTo>
                    <a:pt x="323763" y="684876"/>
                  </a:lnTo>
                  <a:lnTo>
                    <a:pt x="374218" y="679887"/>
                  </a:lnTo>
                  <a:lnTo>
                    <a:pt x="423094" y="674119"/>
                  </a:lnTo>
                  <a:lnTo>
                    <a:pt x="475941" y="666581"/>
                  </a:lnTo>
                  <a:lnTo>
                    <a:pt x="528580" y="654997"/>
                  </a:lnTo>
                  <a:lnTo>
                    <a:pt x="580919" y="648376"/>
                  </a:lnTo>
                  <a:lnTo>
                    <a:pt x="630989" y="641739"/>
                  </a:lnTo>
                  <a:lnTo>
                    <a:pt x="685939" y="633192"/>
                  </a:lnTo>
                  <a:lnTo>
                    <a:pt x="748093" y="630291"/>
                  </a:lnTo>
                  <a:lnTo>
                    <a:pt x="806832" y="629788"/>
                  </a:lnTo>
                  <a:lnTo>
                    <a:pt x="862451" y="629639"/>
                  </a:lnTo>
                  <a:lnTo>
                    <a:pt x="923166" y="629589"/>
                  </a:lnTo>
                  <a:lnTo>
                    <a:pt x="930560" y="631924"/>
                  </a:lnTo>
                  <a:lnTo>
                    <a:pt x="933149" y="635821"/>
                  </a:lnTo>
                  <a:lnTo>
                    <a:pt x="932536" y="640759"/>
                  </a:lnTo>
                  <a:lnTo>
                    <a:pt x="926277" y="645220"/>
                  </a:lnTo>
                  <a:lnTo>
                    <a:pt x="871086" y="660786"/>
                  </a:lnTo>
                  <a:lnTo>
                    <a:pt x="809709" y="675126"/>
                  </a:lnTo>
                  <a:lnTo>
                    <a:pt x="755384" y="688054"/>
                  </a:lnTo>
                  <a:lnTo>
                    <a:pt x="696472" y="694940"/>
                  </a:lnTo>
                  <a:lnTo>
                    <a:pt x="634447" y="707218"/>
                  </a:lnTo>
                  <a:lnTo>
                    <a:pt x="585726" y="723031"/>
                  </a:lnTo>
                  <a:lnTo>
                    <a:pt x="525267" y="740930"/>
                  </a:lnTo>
                  <a:lnTo>
                    <a:pt x="465144" y="758850"/>
                  </a:lnTo>
                  <a:lnTo>
                    <a:pt x="408468" y="778984"/>
                  </a:lnTo>
                  <a:lnTo>
                    <a:pt x="356242" y="794227"/>
                  </a:lnTo>
                  <a:lnTo>
                    <a:pt x="300125" y="812031"/>
                  </a:lnTo>
                  <a:lnTo>
                    <a:pt x="262580" y="816998"/>
                  </a:lnTo>
                  <a:lnTo>
                    <a:pt x="258542" y="815355"/>
                  </a:lnTo>
                  <a:lnTo>
                    <a:pt x="260529" y="811921"/>
                  </a:lnTo>
                  <a:lnTo>
                    <a:pt x="297340" y="789598"/>
                  </a:lnTo>
                  <a:lnTo>
                    <a:pt x="360277" y="767185"/>
                  </a:lnTo>
                  <a:lnTo>
                    <a:pt x="415569" y="752555"/>
                  </a:lnTo>
                  <a:lnTo>
                    <a:pt x="475581" y="731164"/>
                  </a:lnTo>
                  <a:lnTo>
                    <a:pt x="525397" y="717128"/>
                  </a:lnTo>
                  <a:lnTo>
                    <a:pt x="578372" y="699841"/>
                  </a:lnTo>
                  <a:lnTo>
                    <a:pt x="638002" y="686791"/>
                  </a:lnTo>
                  <a:lnTo>
                    <a:pt x="698954" y="675515"/>
                  </a:lnTo>
                  <a:lnTo>
                    <a:pt x="756918" y="663595"/>
                  </a:lnTo>
                  <a:lnTo>
                    <a:pt x="801549" y="652105"/>
                  </a:lnTo>
                  <a:lnTo>
                    <a:pt x="861536" y="638071"/>
                  </a:lnTo>
                  <a:lnTo>
                    <a:pt x="916354" y="626504"/>
                  </a:lnTo>
                  <a:lnTo>
                    <a:pt x="973422" y="619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 flipV="1">
              <a:off x="5198643" y="3114592"/>
              <a:ext cx="1695088" cy="442197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/>
            <p:cNvGrpSpPr/>
            <p:nvPr/>
          </p:nvGrpSpPr>
          <p:grpSpPr>
            <a:xfrm>
              <a:off x="5710134" y="2015615"/>
              <a:ext cx="1090026" cy="1088544"/>
              <a:chOff x="5710134" y="2015615"/>
              <a:chExt cx="1090026" cy="1088544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5799952" y="2447283"/>
                <a:ext cx="52643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21099">
                    <a:moveTo>
                      <a:pt x="0" y="0"/>
                    </a:moveTo>
                    <a:lnTo>
                      <a:pt x="14654" y="55141"/>
                    </a:lnTo>
                    <a:lnTo>
                      <a:pt x="31666" y="114756"/>
                    </a:lnTo>
                    <a:lnTo>
                      <a:pt x="47973" y="169486"/>
                    </a:lnTo>
                    <a:lnTo>
                      <a:pt x="52642" y="2210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710134" y="2348010"/>
                <a:ext cx="202256" cy="172973"/>
              </a:xfrm>
              <a:custGeom>
                <a:avLst/>
                <a:gdLst/>
                <a:ahLst/>
                <a:cxnLst/>
                <a:rect l="0" t="0" r="0" b="0"/>
                <a:pathLst>
                  <a:path w="202256" h="172973">
                    <a:moveTo>
                      <a:pt x="5589" y="151916"/>
                    </a:moveTo>
                    <a:lnTo>
                      <a:pt x="0" y="135148"/>
                    </a:lnTo>
                    <a:lnTo>
                      <a:pt x="2114" y="102364"/>
                    </a:lnTo>
                    <a:lnTo>
                      <a:pt x="14478" y="58939"/>
                    </a:lnTo>
                    <a:lnTo>
                      <a:pt x="25528" y="41963"/>
                    </a:lnTo>
                    <a:lnTo>
                      <a:pt x="41357" y="29738"/>
                    </a:lnTo>
                    <a:lnTo>
                      <a:pt x="100713" y="4882"/>
                    </a:lnTo>
                    <a:lnTo>
                      <a:pt x="121566" y="0"/>
                    </a:lnTo>
                    <a:lnTo>
                      <a:pt x="142532" y="1729"/>
                    </a:lnTo>
                    <a:lnTo>
                      <a:pt x="174067" y="14869"/>
                    </a:lnTo>
                    <a:lnTo>
                      <a:pt x="188873" y="30175"/>
                    </a:lnTo>
                    <a:lnTo>
                      <a:pt x="198183" y="49845"/>
                    </a:lnTo>
                    <a:lnTo>
                      <a:pt x="202255" y="86058"/>
                    </a:lnTo>
                    <a:lnTo>
                      <a:pt x="195402" y="119534"/>
                    </a:lnTo>
                    <a:lnTo>
                      <a:pt x="185097" y="141033"/>
                    </a:lnTo>
                    <a:lnTo>
                      <a:pt x="169598" y="156048"/>
                    </a:lnTo>
                    <a:lnTo>
                      <a:pt x="142460" y="17297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898874" y="2488203"/>
                <a:ext cx="122177" cy="140971"/>
              </a:xfrm>
              <a:custGeom>
                <a:avLst/>
                <a:gdLst/>
                <a:ahLst/>
                <a:cxnLst/>
                <a:rect l="0" t="0" r="0" b="0"/>
                <a:pathLst>
                  <a:path w="122177" h="140971">
                    <a:moveTo>
                      <a:pt x="16891" y="85422"/>
                    </a:moveTo>
                    <a:lnTo>
                      <a:pt x="60854" y="65179"/>
                    </a:lnTo>
                    <a:lnTo>
                      <a:pt x="85549" y="46019"/>
                    </a:lnTo>
                    <a:lnTo>
                      <a:pt x="89569" y="38096"/>
                    </a:lnTo>
                    <a:lnTo>
                      <a:pt x="90916" y="19934"/>
                    </a:lnTo>
                    <a:lnTo>
                      <a:pt x="87298" y="12518"/>
                    </a:lnTo>
                    <a:lnTo>
                      <a:pt x="73919" y="1158"/>
                    </a:lnTo>
                    <a:lnTo>
                      <a:pt x="66608" y="0"/>
                    </a:lnTo>
                    <a:lnTo>
                      <a:pt x="59394" y="1568"/>
                    </a:lnTo>
                    <a:lnTo>
                      <a:pt x="38064" y="14953"/>
                    </a:lnTo>
                    <a:lnTo>
                      <a:pt x="9895" y="46026"/>
                    </a:lnTo>
                    <a:lnTo>
                      <a:pt x="2084" y="68692"/>
                    </a:lnTo>
                    <a:lnTo>
                      <a:pt x="0" y="81288"/>
                    </a:lnTo>
                    <a:lnTo>
                      <a:pt x="3925" y="101522"/>
                    </a:lnTo>
                    <a:lnTo>
                      <a:pt x="8247" y="110194"/>
                    </a:lnTo>
                    <a:lnTo>
                      <a:pt x="22408" y="122948"/>
                    </a:lnTo>
                    <a:lnTo>
                      <a:pt x="60095" y="140668"/>
                    </a:lnTo>
                    <a:lnTo>
                      <a:pt x="69090" y="140970"/>
                    </a:lnTo>
                    <a:lnTo>
                      <a:pt x="85324" y="135066"/>
                    </a:lnTo>
                    <a:lnTo>
                      <a:pt x="122176" y="1064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044355" y="2437202"/>
                <a:ext cx="74709" cy="226183"/>
              </a:xfrm>
              <a:custGeom>
                <a:avLst/>
                <a:gdLst/>
                <a:ahLst/>
                <a:cxnLst/>
                <a:rect l="0" t="0" r="0" b="0"/>
                <a:pathLst>
                  <a:path w="74709" h="226183">
                    <a:moveTo>
                      <a:pt x="29337" y="115366"/>
                    </a:moveTo>
                    <a:lnTo>
                      <a:pt x="54531" y="169241"/>
                    </a:lnTo>
                    <a:lnTo>
                      <a:pt x="74581" y="220813"/>
                    </a:lnTo>
                    <a:lnTo>
                      <a:pt x="74708" y="225438"/>
                    </a:lnTo>
                    <a:lnTo>
                      <a:pt x="72453" y="226182"/>
                    </a:lnTo>
                    <a:lnTo>
                      <a:pt x="68609" y="224339"/>
                    </a:lnTo>
                    <a:lnTo>
                      <a:pt x="32289" y="162358"/>
                    </a:lnTo>
                    <a:lnTo>
                      <a:pt x="13066" y="107924"/>
                    </a:lnTo>
                    <a:lnTo>
                      <a:pt x="1124" y="52111"/>
                    </a:lnTo>
                    <a:lnTo>
                      <a:pt x="0" y="38101"/>
                    </a:lnTo>
                    <a:lnTo>
                      <a:pt x="2760" y="26422"/>
                    </a:lnTo>
                    <a:lnTo>
                      <a:pt x="15186" y="7205"/>
                    </a:lnTo>
                    <a:lnTo>
                      <a:pt x="23413" y="2314"/>
                    </a:lnTo>
                    <a:lnTo>
                      <a:pt x="41912" y="0"/>
                    </a:lnTo>
                    <a:lnTo>
                      <a:pt x="49419" y="3361"/>
                    </a:lnTo>
                    <a:lnTo>
                      <a:pt x="60879" y="16453"/>
                    </a:lnTo>
                    <a:lnTo>
                      <a:pt x="63233" y="24857"/>
                    </a:lnTo>
                    <a:lnTo>
                      <a:pt x="60923" y="837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161098" y="2362692"/>
                <a:ext cx="76838" cy="247208"/>
              </a:xfrm>
              <a:custGeom>
                <a:avLst/>
                <a:gdLst/>
                <a:ahLst/>
                <a:cxnLst/>
                <a:rect l="0" t="0" r="0" b="0"/>
                <a:pathLst>
                  <a:path w="76838" h="247208">
                    <a:moveTo>
                      <a:pt x="28408" y="116177"/>
                    </a:moveTo>
                    <a:lnTo>
                      <a:pt x="47536" y="178457"/>
                    </a:lnTo>
                    <a:lnTo>
                      <a:pt x="72622" y="240784"/>
                    </a:lnTo>
                    <a:lnTo>
                      <a:pt x="73092" y="246041"/>
                    </a:lnTo>
                    <a:lnTo>
                      <a:pt x="71065" y="247207"/>
                    </a:lnTo>
                    <a:lnTo>
                      <a:pt x="67375" y="245644"/>
                    </a:lnTo>
                    <a:lnTo>
                      <a:pt x="60154" y="234549"/>
                    </a:lnTo>
                    <a:lnTo>
                      <a:pt x="30617" y="178648"/>
                    </a:lnTo>
                    <a:lnTo>
                      <a:pt x="11151" y="125443"/>
                    </a:lnTo>
                    <a:lnTo>
                      <a:pt x="0" y="73120"/>
                    </a:lnTo>
                    <a:lnTo>
                      <a:pt x="884" y="34789"/>
                    </a:lnTo>
                    <a:lnTo>
                      <a:pt x="3039" y="23314"/>
                    </a:lnTo>
                    <a:lnTo>
                      <a:pt x="7986" y="14494"/>
                    </a:lnTo>
                    <a:lnTo>
                      <a:pt x="22841" y="1574"/>
                    </a:lnTo>
                    <a:lnTo>
                      <a:pt x="30546" y="0"/>
                    </a:lnTo>
                    <a:lnTo>
                      <a:pt x="38022" y="1291"/>
                    </a:lnTo>
                    <a:lnTo>
                      <a:pt x="52568" y="8964"/>
                    </a:lnTo>
                    <a:lnTo>
                      <a:pt x="66832" y="20174"/>
                    </a:lnTo>
                    <a:lnTo>
                      <a:pt x="74731" y="39193"/>
                    </a:lnTo>
                    <a:lnTo>
                      <a:pt x="76837" y="50816"/>
                    </a:lnTo>
                    <a:lnTo>
                      <a:pt x="72939" y="73090"/>
                    </a:lnTo>
                    <a:lnTo>
                      <a:pt x="59993" y="1161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6288680" y="2299506"/>
                <a:ext cx="69283" cy="129143"/>
              </a:xfrm>
              <a:custGeom>
                <a:avLst/>
                <a:gdLst/>
                <a:ahLst/>
                <a:cxnLst/>
                <a:rect l="0" t="0" r="0" b="0"/>
                <a:pathLst>
                  <a:path w="69283" h="129143">
                    <a:moveTo>
                      <a:pt x="16639" y="84606"/>
                    </a:moveTo>
                    <a:lnTo>
                      <a:pt x="51386" y="47520"/>
                    </a:lnTo>
                    <a:lnTo>
                      <a:pt x="60548" y="29519"/>
                    </a:lnTo>
                    <a:lnTo>
                      <a:pt x="61120" y="20975"/>
                    </a:lnTo>
                    <a:lnTo>
                      <a:pt x="55516" y="5243"/>
                    </a:lnTo>
                    <a:lnTo>
                      <a:pt x="49576" y="1282"/>
                    </a:lnTo>
                    <a:lnTo>
                      <a:pt x="33617" y="0"/>
                    </a:lnTo>
                    <a:lnTo>
                      <a:pt x="17946" y="6449"/>
                    </a:lnTo>
                    <a:lnTo>
                      <a:pt x="10492" y="11444"/>
                    </a:lnTo>
                    <a:lnTo>
                      <a:pt x="5522" y="19454"/>
                    </a:lnTo>
                    <a:lnTo>
                      <a:pt x="0" y="40832"/>
                    </a:lnTo>
                    <a:lnTo>
                      <a:pt x="2480" y="73586"/>
                    </a:lnTo>
                    <a:lnTo>
                      <a:pt x="16213" y="105517"/>
                    </a:lnTo>
                    <a:lnTo>
                      <a:pt x="31658" y="120416"/>
                    </a:lnTo>
                    <a:lnTo>
                      <a:pt x="47880" y="128598"/>
                    </a:lnTo>
                    <a:lnTo>
                      <a:pt x="53844" y="129142"/>
                    </a:lnTo>
                    <a:lnTo>
                      <a:pt x="69282" y="1267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392181" y="2226185"/>
                <a:ext cx="59901" cy="153753"/>
              </a:xfrm>
              <a:custGeom>
                <a:avLst/>
                <a:gdLst/>
                <a:ahLst/>
                <a:cxnLst/>
                <a:rect l="0" t="0" r="0" b="0"/>
                <a:pathLst>
                  <a:path w="59901" h="153753">
                    <a:moveTo>
                      <a:pt x="18423" y="84228"/>
                    </a:moveTo>
                    <a:lnTo>
                      <a:pt x="27999" y="108274"/>
                    </a:lnTo>
                    <a:lnTo>
                      <a:pt x="59900" y="153419"/>
                    </a:lnTo>
                    <a:lnTo>
                      <a:pt x="58943" y="153752"/>
                    </a:lnTo>
                    <a:lnTo>
                      <a:pt x="21224" y="118462"/>
                    </a:lnTo>
                    <a:lnTo>
                      <a:pt x="6255" y="92421"/>
                    </a:lnTo>
                    <a:lnTo>
                      <a:pt x="0" y="56890"/>
                    </a:lnTo>
                    <a:lnTo>
                      <a:pt x="3736" y="22315"/>
                    </a:lnTo>
                    <a:lnTo>
                      <a:pt x="7462" y="14877"/>
                    </a:lnTo>
                    <a:lnTo>
                      <a:pt x="12286" y="9918"/>
                    </a:lnTo>
                    <a:lnTo>
                      <a:pt x="2895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519878" y="2226185"/>
                <a:ext cx="72810" cy="129165"/>
              </a:xfrm>
              <a:custGeom>
                <a:avLst/>
                <a:gdLst/>
                <a:ahLst/>
                <a:cxnLst/>
                <a:rect l="0" t="0" r="0" b="0"/>
                <a:pathLst>
                  <a:path w="72810" h="129165">
                    <a:moveTo>
                      <a:pt x="48654" y="0"/>
                    </a:moveTo>
                    <a:lnTo>
                      <a:pt x="24607" y="17980"/>
                    </a:lnTo>
                    <a:lnTo>
                      <a:pt x="10280" y="34897"/>
                    </a:lnTo>
                    <a:lnTo>
                      <a:pt x="2353" y="57234"/>
                    </a:lnTo>
                    <a:lnTo>
                      <a:pt x="0" y="82759"/>
                    </a:lnTo>
                    <a:lnTo>
                      <a:pt x="2853" y="109701"/>
                    </a:lnTo>
                    <a:lnTo>
                      <a:pt x="8761" y="118757"/>
                    </a:lnTo>
                    <a:lnTo>
                      <a:pt x="17380" y="124795"/>
                    </a:lnTo>
                    <a:lnTo>
                      <a:pt x="27804" y="128820"/>
                    </a:lnTo>
                    <a:lnTo>
                      <a:pt x="37093" y="129164"/>
                    </a:lnTo>
                    <a:lnTo>
                      <a:pt x="53654" y="123306"/>
                    </a:lnTo>
                    <a:lnTo>
                      <a:pt x="65693" y="106665"/>
                    </a:lnTo>
                    <a:lnTo>
                      <a:pt x="70542" y="95676"/>
                    </a:lnTo>
                    <a:lnTo>
                      <a:pt x="72809" y="70989"/>
                    </a:lnTo>
                    <a:lnTo>
                      <a:pt x="68748" y="46758"/>
                    </a:lnTo>
                    <a:lnTo>
                      <a:pt x="50196" y="15258"/>
                    </a:lnTo>
                    <a:lnTo>
                      <a:pt x="3812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610646" y="2176617"/>
                <a:ext cx="105286" cy="11273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12739">
                    <a:moveTo>
                      <a:pt x="0" y="39039"/>
                    </a:moveTo>
                    <a:lnTo>
                      <a:pt x="19127" y="91744"/>
                    </a:lnTo>
                    <a:lnTo>
                      <a:pt x="31923" y="110548"/>
                    </a:lnTo>
                    <a:lnTo>
                      <a:pt x="30641" y="110108"/>
                    </a:lnTo>
                    <a:lnTo>
                      <a:pt x="27446" y="107475"/>
                    </a:lnTo>
                    <a:lnTo>
                      <a:pt x="17361" y="87003"/>
                    </a:lnTo>
                    <a:lnTo>
                      <a:pt x="3095" y="26970"/>
                    </a:lnTo>
                    <a:lnTo>
                      <a:pt x="2063" y="13446"/>
                    </a:lnTo>
                    <a:lnTo>
                      <a:pt x="6055" y="5599"/>
                    </a:lnTo>
                    <a:lnTo>
                      <a:pt x="13395" y="1538"/>
                    </a:lnTo>
                    <a:lnTo>
                      <a:pt x="22967" y="0"/>
                    </a:lnTo>
                    <a:lnTo>
                      <a:pt x="31689" y="2485"/>
                    </a:lnTo>
                    <a:lnTo>
                      <a:pt x="47619" y="14604"/>
                    </a:lnTo>
                    <a:lnTo>
                      <a:pt x="75739" y="50980"/>
                    </a:lnTo>
                    <a:lnTo>
                      <a:pt x="105285" y="11273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747516" y="2131428"/>
                <a:ext cx="5264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105286">
                    <a:moveTo>
                      <a:pt x="0" y="0"/>
                    </a:moveTo>
                    <a:lnTo>
                      <a:pt x="14573" y="42692"/>
                    </a:lnTo>
                    <a:lnTo>
                      <a:pt x="52643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726459" y="2015615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103770" y="2792917"/>
                <a:ext cx="243664" cy="311242"/>
              </a:xfrm>
              <a:custGeom>
                <a:avLst/>
                <a:gdLst/>
                <a:ahLst/>
                <a:cxnLst/>
                <a:rect l="0" t="0" r="0" b="0"/>
                <a:pathLst>
                  <a:path w="243664" h="311242">
                    <a:moveTo>
                      <a:pt x="33093" y="33392"/>
                    </a:moveTo>
                    <a:lnTo>
                      <a:pt x="18439" y="82944"/>
                    </a:lnTo>
                    <a:lnTo>
                      <a:pt x="13965" y="88653"/>
                    </a:lnTo>
                    <a:lnTo>
                      <a:pt x="8643" y="90120"/>
                    </a:lnTo>
                    <a:lnTo>
                      <a:pt x="2755" y="88758"/>
                    </a:lnTo>
                    <a:lnTo>
                      <a:pt x="0" y="84341"/>
                    </a:lnTo>
                    <a:lnTo>
                      <a:pt x="58" y="70074"/>
                    </a:lnTo>
                    <a:lnTo>
                      <a:pt x="6667" y="42311"/>
                    </a:lnTo>
                    <a:lnTo>
                      <a:pt x="21624" y="17447"/>
                    </a:lnTo>
                    <a:lnTo>
                      <a:pt x="37354" y="5638"/>
                    </a:lnTo>
                    <a:lnTo>
                      <a:pt x="46463" y="852"/>
                    </a:lnTo>
                    <a:lnTo>
                      <a:pt x="56044" y="0"/>
                    </a:lnTo>
                    <a:lnTo>
                      <a:pt x="76049" y="5293"/>
                    </a:lnTo>
                    <a:lnTo>
                      <a:pt x="93519" y="21684"/>
                    </a:lnTo>
                    <a:lnTo>
                      <a:pt x="118209" y="64745"/>
                    </a:lnTo>
                    <a:lnTo>
                      <a:pt x="127115" y="115451"/>
                    </a:lnTo>
                    <a:lnTo>
                      <a:pt x="135807" y="170527"/>
                    </a:lnTo>
                    <a:lnTo>
                      <a:pt x="137870" y="226467"/>
                    </a:lnTo>
                    <a:lnTo>
                      <a:pt x="132638" y="262955"/>
                    </a:lnTo>
                    <a:lnTo>
                      <a:pt x="118090" y="295993"/>
                    </a:lnTo>
                    <a:lnTo>
                      <a:pt x="109645" y="303216"/>
                    </a:lnTo>
                    <a:lnTo>
                      <a:pt x="87783" y="311241"/>
                    </a:lnTo>
                    <a:lnTo>
                      <a:pt x="78912" y="309872"/>
                    </a:lnTo>
                    <a:lnTo>
                      <a:pt x="71828" y="305449"/>
                    </a:lnTo>
                    <a:lnTo>
                      <a:pt x="65935" y="298991"/>
                    </a:lnTo>
                    <a:lnTo>
                      <a:pt x="59389" y="279338"/>
                    </a:lnTo>
                    <a:lnTo>
                      <a:pt x="57643" y="267546"/>
                    </a:lnTo>
                    <a:lnTo>
                      <a:pt x="61942" y="248204"/>
                    </a:lnTo>
                    <a:lnTo>
                      <a:pt x="83765" y="216724"/>
                    </a:lnTo>
                    <a:lnTo>
                      <a:pt x="103187" y="205340"/>
                    </a:lnTo>
                    <a:lnTo>
                      <a:pt x="140430" y="195473"/>
                    </a:lnTo>
                    <a:lnTo>
                      <a:pt x="189346" y="186551"/>
                    </a:lnTo>
                    <a:lnTo>
                      <a:pt x="243663" y="1597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329059" y="2765899"/>
                <a:ext cx="237206" cy="268080"/>
              </a:xfrm>
              <a:custGeom>
                <a:avLst/>
                <a:gdLst/>
                <a:ahLst/>
                <a:cxnLst/>
                <a:rect l="0" t="0" r="0" b="0"/>
                <a:pathLst>
                  <a:path w="237206" h="268080">
                    <a:moveTo>
                      <a:pt x="71017" y="18296"/>
                    </a:moveTo>
                    <a:lnTo>
                      <a:pt x="32643" y="47604"/>
                    </a:lnTo>
                    <a:lnTo>
                      <a:pt x="17013" y="73383"/>
                    </a:lnTo>
                    <a:lnTo>
                      <a:pt x="2421" y="115875"/>
                    </a:lnTo>
                    <a:lnTo>
                      <a:pt x="0" y="159252"/>
                    </a:lnTo>
                    <a:lnTo>
                      <a:pt x="7341" y="195371"/>
                    </a:lnTo>
                    <a:lnTo>
                      <a:pt x="30190" y="235898"/>
                    </a:lnTo>
                    <a:lnTo>
                      <a:pt x="44682" y="250709"/>
                    </a:lnTo>
                    <a:lnTo>
                      <a:pt x="62822" y="261190"/>
                    </a:lnTo>
                    <a:lnTo>
                      <a:pt x="98354" y="268079"/>
                    </a:lnTo>
                    <a:lnTo>
                      <a:pt x="132929" y="264531"/>
                    </a:lnTo>
                    <a:lnTo>
                      <a:pt x="151566" y="256026"/>
                    </a:lnTo>
                    <a:lnTo>
                      <a:pt x="167648" y="243277"/>
                    </a:lnTo>
                    <a:lnTo>
                      <a:pt x="210084" y="193404"/>
                    </a:lnTo>
                    <a:lnTo>
                      <a:pt x="231819" y="144127"/>
                    </a:lnTo>
                    <a:lnTo>
                      <a:pt x="237205" y="107312"/>
                    </a:lnTo>
                    <a:lnTo>
                      <a:pt x="233211" y="72357"/>
                    </a:lnTo>
                    <a:lnTo>
                      <a:pt x="224602" y="53631"/>
                    </a:lnTo>
                    <a:lnTo>
                      <a:pt x="200010" y="22546"/>
                    </a:lnTo>
                    <a:lnTo>
                      <a:pt x="168379" y="6557"/>
                    </a:lnTo>
                    <a:lnTo>
                      <a:pt x="129371" y="0"/>
                    </a:lnTo>
                    <a:lnTo>
                      <a:pt x="72794" y="14269"/>
                    </a:lnTo>
                    <a:lnTo>
                      <a:pt x="60488" y="182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5307300" y="1835447"/>
              <a:ext cx="1575528" cy="1586445"/>
              <a:chOff x="5307300" y="1835447"/>
              <a:chExt cx="1575528" cy="1586445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5307300" y="1835447"/>
                <a:ext cx="1575528" cy="1586445"/>
              </a:xfrm>
              <a:custGeom>
                <a:avLst/>
                <a:gdLst/>
                <a:ahLst/>
                <a:cxnLst/>
                <a:rect l="0" t="0" r="0" b="0"/>
                <a:pathLst>
                  <a:path w="1575528" h="1586445">
                    <a:moveTo>
                      <a:pt x="1554845" y="1531829"/>
                    </a:moveTo>
                    <a:lnTo>
                      <a:pt x="1500971" y="1560510"/>
                    </a:lnTo>
                    <a:lnTo>
                      <a:pt x="1449398" y="1586444"/>
                    </a:lnTo>
                    <a:lnTo>
                      <a:pt x="1443603" y="1585786"/>
                    </a:lnTo>
                    <a:lnTo>
                      <a:pt x="1440909" y="1581839"/>
                    </a:lnTo>
                    <a:lnTo>
                      <a:pt x="1440284" y="1575697"/>
                    </a:lnTo>
                    <a:lnTo>
                      <a:pt x="1445827" y="1562635"/>
                    </a:lnTo>
                    <a:lnTo>
                      <a:pt x="1468450" y="1535185"/>
                    </a:lnTo>
                    <a:lnTo>
                      <a:pt x="1523994" y="1493211"/>
                    </a:lnTo>
                    <a:lnTo>
                      <a:pt x="1526089" y="1489707"/>
                    </a:lnTo>
                    <a:lnTo>
                      <a:pt x="1522807" y="1488540"/>
                    </a:lnTo>
                    <a:lnTo>
                      <a:pt x="1506680" y="1491532"/>
                    </a:lnTo>
                    <a:lnTo>
                      <a:pt x="1444792" y="1518955"/>
                    </a:lnTo>
                    <a:lnTo>
                      <a:pt x="1387148" y="1541587"/>
                    </a:lnTo>
                    <a:lnTo>
                      <a:pt x="1376367" y="1545353"/>
                    </a:lnTo>
                    <a:lnTo>
                      <a:pt x="1370349" y="1544355"/>
                    </a:lnTo>
                    <a:lnTo>
                      <a:pt x="1367507" y="1540179"/>
                    </a:lnTo>
                    <a:lnTo>
                      <a:pt x="1366782" y="1533886"/>
                    </a:lnTo>
                    <a:lnTo>
                      <a:pt x="1375335" y="1517536"/>
                    </a:lnTo>
                    <a:lnTo>
                      <a:pt x="1429381" y="1457799"/>
                    </a:lnTo>
                    <a:lnTo>
                      <a:pt x="1463469" y="1429566"/>
                    </a:lnTo>
                    <a:lnTo>
                      <a:pt x="1505730" y="1399065"/>
                    </a:lnTo>
                    <a:lnTo>
                      <a:pt x="1506894" y="1395357"/>
                    </a:lnTo>
                    <a:lnTo>
                      <a:pt x="1502991" y="1394054"/>
                    </a:lnTo>
                    <a:lnTo>
                      <a:pt x="1486176" y="1396896"/>
                    </a:lnTo>
                    <a:lnTo>
                      <a:pt x="1429397" y="1418625"/>
                    </a:lnTo>
                    <a:lnTo>
                      <a:pt x="1374476" y="1449568"/>
                    </a:lnTo>
                    <a:lnTo>
                      <a:pt x="1312568" y="1472032"/>
                    </a:lnTo>
                    <a:lnTo>
                      <a:pt x="1254911" y="1487349"/>
                    </a:lnTo>
                    <a:lnTo>
                      <a:pt x="1197248" y="1505452"/>
                    </a:lnTo>
                    <a:lnTo>
                      <a:pt x="1183086" y="1507226"/>
                    </a:lnTo>
                    <a:lnTo>
                      <a:pt x="1173645" y="1503729"/>
                    </a:lnTo>
                    <a:lnTo>
                      <a:pt x="1167351" y="1496718"/>
                    </a:lnTo>
                    <a:lnTo>
                      <a:pt x="1163155" y="1487364"/>
                    </a:lnTo>
                    <a:lnTo>
                      <a:pt x="1163867" y="1477620"/>
                    </a:lnTo>
                    <a:lnTo>
                      <a:pt x="1174016" y="1457433"/>
                    </a:lnTo>
                    <a:lnTo>
                      <a:pt x="1230535" y="1405396"/>
                    </a:lnTo>
                    <a:lnTo>
                      <a:pt x="1292859" y="1360069"/>
                    </a:lnTo>
                    <a:lnTo>
                      <a:pt x="1353313" y="1323726"/>
                    </a:lnTo>
                    <a:lnTo>
                      <a:pt x="1405072" y="1288081"/>
                    </a:lnTo>
                    <a:lnTo>
                      <a:pt x="1407034" y="1282763"/>
                    </a:lnTo>
                    <a:lnTo>
                      <a:pt x="1402491" y="1280388"/>
                    </a:lnTo>
                    <a:lnTo>
                      <a:pt x="1380677" y="1282037"/>
                    </a:lnTo>
                    <a:lnTo>
                      <a:pt x="1318841" y="1299041"/>
                    </a:lnTo>
                    <a:lnTo>
                      <a:pt x="1259688" y="1326002"/>
                    </a:lnTo>
                    <a:lnTo>
                      <a:pt x="1198447" y="1354437"/>
                    </a:lnTo>
                    <a:lnTo>
                      <a:pt x="1138202" y="1385102"/>
                    </a:lnTo>
                    <a:lnTo>
                      <a:pt x="1084031" y="1407050"/>
                    </a:lnTo>
                    <a:lnTo>
                      <a:pt x="1073683" y="1407699"/>
                    </a:lnTo>
                    <a:lnTo>
                      <a:pt x="1055946" y="1402181"/>
                    </a:lnTo>
                    <a:lnTo>
                      <a:pt x="1053790" y="1396264"/>
                    </a:lnTo>
                    <a:lnTo>
                      <a:pt x="1055862" y="1388810"/>
                    </a:lnTo>
                    <a:lnTo>
                      <a:pt x="1067523" y="1372339"/>
                    </a:lnTo>
                    <a:lnTo>
                      <a:pt x="1116601" y="1329619"/>
                    </a:lnTo>
                    <a:lnTo>
                      <a:pt x="1176166" y="1295732"/>
                    </a:lnTo>
                    <a:lnTo>
                      <a:pt x="1237851" y="1254495"/>
                    </a:lnTo>
                    <a:lnTo>
                      <a:pt x="1272777" y="1229606"/>
                    </a:lnTo>
                    <a:lnTo>
                      <a:pt x="1330744" y="1202128"/>
                    </a:lnTo>
                    <a:lnTo>
                      <a:pt x="1357424" y="1191335"/>
                    </a:lnTo>
                    <a:lnTo>
                      <a:pt x="1356550" y="1191359"/>
                    </a:lnTo>
                    <a:lnTo>
                      <a:pt x="1302661" y="1214391"/>
                    </a:lnTo>
                    <a:lnTo>
                      <a:pt x="1248415" y="1234483"/>
                    </a:lnTo>
                    <a:lnTo>
                      <a:pt x="1187820" y="1260107"/>
                    </a:lnTo>
                    <a:lnTo>
                      <a:pt x="1133899" y="1287282"/>
                    </a:lnTo>
                    <a:lnTo>
                      <a:pt x="1071513" y="1308076"/>
                    </a:lnTo>
                    <a:lnTo>
                      <a:pt x="1012409" y="1329530"/>
                    </a:lnTo>
                    <a:lnTo>
                      <a:pt x="960657" y="1350969"/>
                    </a:lnTo>
                    <a:lnTo>
                      <a:pt x="902860" y="1373193"/>
                    </a:lnTo>
                    <a:lnTo>
                      <a:pt x="892071" y="1376939"/>
                    </a:lnTo>
                    <a:lnTo>
                      <a:pt x="887218" y="1377096"/>
                    </a:lnTo>
                    <a:lnTo>
                      <a:pt x="886323" y="1374862"/>
                    </a:lnTo>
                    <a:lnTo>
                      <a:pt x="888065" y="1371032"/>
                    </a:lnTo>
                    <a:lnTo>
                      <a:pt x="907285" y="1354464"/>
                    </a:lnTo>
                    <a:lnTo>
                      <a:pt x="947560" y="1336310"/>
                    </a:lnTo>
                    <a:lnTo>
                      <a:pt x="1006296" y="1318340"/>
                    </a:lnTo>
                    <a:lnTo>
                      <a:pt x="1036135" y="1308264"/>
                    </a:lnTo>
                    <a:lnTo>
                      <a:pt x="1096711" y="1298675"/>
                    </a:lnTo>
                    <a:lnTo>
                      <a:pt x="1109043" y="1295675"/>
                    </a:lnTo>
                    <a:lnTo>
                      <a:pt x="1114924" y="1297184"/>
                    </a:lnTo>
                    <a:lnTo>
                      <a:pt x="1116505" y="1301700"/>
                    </a:lnTo>
                    <a:lnTo>
                      <a:pt x="1115219" y="1308220"/>
                    </a:lnTo>
                    <a:lnTo>
                      <a:pt x="1110853" y="1313736"/>
                    </a:lnTo>
                    <a:lnTo>
                      <a:pt x="1096643" y="1322985"/>
                    </a:lnTo>
                    <a:lnTo>
                      <a:pt x="1040423" y="1345201"/>
                    </a:lnTo>
                    <a:lnTo>
                      <a:pt x="985948" y="1370962"/>
                    </a:lnTo>
                    <a:lnTo>
                      <a:pt x="933333" y="1390176"/>
                    </a:lnTo>
                    <a:lnTo>
                      <a:pt x="872161" y="1408355"/>
                    </a:lnTo>
                    <a:lnTo>
                      <a:pt x="814670" y="1428541"/>
                    </a:lnTo>
                    <a:lnTo>
                      <a:pt x="772325" y="1434545"/>
                    </a:lnTo>
                    <a:lnTo>
                      <a:pt x="764103" y="1430708"/>
                    </a:lnTo>
                    <a:lnTo>
                      <a:pt x="759792" y="1423471"/>
                    </a:lnTo>
                    <a:lnTo>
                      <a:pt x="758088" y="1413967"/>
                    </a:lnTo>
                    <a:lnTo>
                      <a:pt x="760461" y="1405291"/>
                    </a:lnTo>
                    <a:lnTo>
                      <a:pt x="772457" y="1389413"/>
                    </a:lnTo>
                    <a:lnTo>
                      <a:pt x="832096" y="1340063"/>
                    </a:lnTo>
                    <a:lnTo>
                      <a:pt x="851088" y="1330396"/>
                    </a:lnTo>
                    <a:lnTo>
                      <a:pt x="852877" y="1328521"/>
                    </a:lnTo>
                    <a:lnTo>
                      <a:pt x="842386" y="1329556"/>
                    </a:lnTo>
                    <a:lnTo>
                      <a:pt x="789118" y="1348158"/>
                    </a:lnTo>
                    <a:lnTo>
                      <a:pt x="728510" y="1374362"/>
                    </a:lnTo>
                    <a:lnTo>
                      <a:pt x="686874" y="1391976"/>
                    </a:lnTo>
                    <a:lnTo>
                      <a:pt x="631582" y="1408408"/>
                    </a:lnTo>
                    <a:lnTo>
                      <a:pt x="608722" y="1409515"/>
                    </a:lnTo>
                    <a:lnTo>
                      <a:pt x="597713" y="1408172"/>
                    </a:lnTo>
                    <a:lnTo>
                      <a:pt x="592713" y="1403768"/>
                    </a:lnTo>
                    <a:lnTo>
                      <a:pt x="591720" y="1397322"/>
                    </a:lnTo>
                    <a:lnTo>
                      <a:pt x="593397" y="1389515"/>
                    </a:lnTo>
                    <a:lnTo>
                      <a:pt x="604620" y="1374602"/>
                    </a:lnTo>
                    <a:lnTo>
                      <a:pt x="660614" y="1331849"/>
                    </a:lnTo>
                    <a:lnTo>
                      <a:pt x="705638" y="1301380"/>
                    </a:lnTo>
                    <a:lnTo>
                      <a:pt x="643713" y="1332884"/>
                    </a:lnTo>
                    <a:lnTo>
                      <a:pt x="583672" y="1360080"/>
                    </a:lnTo>
                    <a:lnTo>
                      <a:pt x="546473" y="1375396"/>
                    </a:lnTo>
                    <a:lnTo>
                      <a:pt x="536327" y="1376068"/>
                    </a:lnTo>
                    <a:lnTo>
                      <a:pt x="518814" y="1370575"/>
                    </a:lnTo>
                    <a:lnTo>
                      <a:pt x="515547" y="1364665"/>
                    </a:lnTo>
                    <a:lnTo>
                      <a:pt x="515710" y="1357216"/>
                    </a:lnTo>
                    <a:lnTo>
                      <a:pt x="518157" y="1348740"/>
                    </a:lnTo>
                    <a:lnTo>
                      <a:pt x="553647" y="1302781"/>
                    </a:lnTo>
                    <a:lnTo>
                      <a:pt x="584760" y="1276790"/>
                    </a:lnTo>
                    <a:lnTo>
                      <a:pt x="641750" y="1234598"/>
                    </a:lnTo>
                    <a:lnTo>
                      <a:pt x="704721" y="1202248"/>
                    </a:lnTo>
                    <a:lnTo>
                      <a:pt x="703826" y="1202144"/>
                    </a:lnTo>
                    <a:lnTo>
                      <a:pt x="641565" y="1224942"/>
                    </a:lnTo>
                    <a:lnTo>
                      <a:pt x="586579" y="1251081"/>
                    </a:lnTo>
                    <a:lnTo>
                      <a:pt x="523084" y="1275329"/>
                    </a:lnTo>
                    <a:lnTo>
                      <a:pt x="477825" y="1286494"/>
                    </a:lnTo>
                    <a:lnTo>
                      <a:pt x="441021" y="1285612"/>
                    </a:lnTo>
                    <a:lnTo>
                      <a:pt x="429761" y="1283457"/>
                    </a:lnTo>
                    <a:lnTo>
                      <a:pt x="424593" y="1278510"/>
                    </a:lnTo>
                    <a:lnTo>
                      <a:pt x="423488" y="1271703"/>
                    </a:lnTo>
                    <a:lnTo>
                      <a:pt x="425090" y="1263655"/>
                    </a:lnTo>
                    <a:lnTo>
                      <a:pt x="444114" y="1229972"/>
                    </a:lnTo>
                    <a:lnTo>
                      <a:pt x="505598" y="1170965"/>
                    </a:lnTo>
                    <a:lnTo>
                      <a:pt x="544821" y="1145516"/>
                    </a:lnTo>
                    <a:lnTo>
                      <a:pt x="607343" y="1110049"/>
                    </a:lnTo>
                    <a:lnTo>
                      <a:pt x="667167" y="1075510"/>
                    </a:lnTo>
                    <a:lnTo>
                      <a:pt x="694045" y="1058022"/>
                    </a:lnTo>
                    <a:lnTo>
                      <a:pt x="693200" y="1056860"/>
                    </a:lnTo>
                    <a:lnTo>
                      <a:pt x="666626" y="1063402"/>
                    </a:lnTo>
                    <a:lnTo>
                      <a:pt x="611941" y="1090430"/>
                    </a:lnTo>
                    <a:lnTo>
                      <a:pt x="557985" y="1109460"/>
                    </a:lnTo>
                    <a:lnTo>
                      <a:pt x="502436" y="1128075"/>
                    </a:lnTo>
                    <a:lnTo>
                      <a:pt x="453730" y="1142243"/>
                    </a:lnTo>
                    <a:lnTo>
                      <a:pt x="399655" y="1156307"/>
                    </a:lnTo>
                    <a:lnTo>
                      <a:pt x="376962" y="1157090"/>
                    </a:lnTo>
                    <a:lnTo>
                      <a:pt x="365997" y="1155661"/>
                    </a:lnTo>
                    <a:lnTo>
                      <a:pt x="361027" y="1150029"/>
                    </a:lnTo>
                    <a:lnTo>
                      <a:pt x="360054" y="1141595"/>
                    </a:lnTo>
                    <a:lnTo>
                      <a:pt x="365211" y="1122086"/>
                    </a:lnTo>
                    <a:lnTo>
                      <a:pt x="375301" y="1105616"/>
                    </a:lnTo>
                    <a:lnTo>
                      <a:pt x="429189" y="1061727"/>
                    </a:lnTo>
                    <a:lnTo>
                      <a:pt x="484176" y="1018151"/>
                    </a:lnTo>
                    <a:lnTo>
                      <a:pt x="537730" y="988295"/>
                    </a:lnTo>
                    <a:lnTo>
                      <a:pt x="599032" y="952820"/>
                    </a:lnTo>
                    <a:lnTo>
                      <a:pt x="658837" y="926080"/>
                    </a:lnTo>
                    <a:lnTo>
                      <a:pt x="712422" y="901733"/>
                    </a:lnTo>
                    <a:lnTo>
                      <a:pt x="712470" y="898855"/>
                    </a:lnTo>
                    <a:lnTo>
                      <a:pt x="693806" y="898778"/>
                    </a:lnTo>
                    <a:lnTo>
                      <a:pt x="636049" y="911395"/>
                    </a:lnTo>
                    <a:lnTo>
                      <a:pt x="582158" y="930423"/>
                    </a:lnTo>
                    <a:lnTo>
                      <a:pt x="519217" y="949476"/>
                    </a:lnTo>
                    <a:lnTo>
                      <a:pt x="460510" y="974556"/>
                    </a:lnTo>
                    <a:lnTo>
                      <a:pt x="398264" y="1002041"/>
                    </a:lnTo>
                    <a:lnTo>
                      <a:pt x="339219" y="1030000"/>
                    </a:lnTo>
                    <a:lnTo>
                      <a:pt x="276056" y="1059481"/>
                    </a:lnTo>
                    <a:lnTo>
                      <a:pt x="215356" y="1075711"/>
                    </a:lnTo>
                    <a:lnTo>
                      <a:pt x="202108" y="1076842"/>
                    </a:lnTo>
                    <a:lnTo>
                      <a:pt x="195616" y="1074086"/>
                    </a:lnTo>
                    <a:lnTo>
                      <a:pt x="193627" y="1068740"/>
                    </a:lnTo>
                    <a:lnTo>
                      <a:pt x="194641" y="1061666"/>
                    </a:lnTo>
                    <a:lnTo>
                      <a:pt x="208246" y="1047567"/>
                    </a:lnTo>
                    <a:lnTo>
                      <a:pt x="267341" y="1013742"/>
                    </a:lnTo>
                    <a:lnTo>
                      <a:pt x="293648" y="997346"/>
                    </a:lnTo>
                    <a:lnTo>
                      <a:pt x="351596" y="977654"/>
                    </a:lnTo>
                    <a:lnTo>
                      <a:pt x="406844" y="959824"/>
                    </a:lnTo>
                    <a:lnTo>
                      <a:pt x="458850" y="952987"/>
                    </a:lnTo>
                    <a:lnTo>
                      <a:pt x="507279" y="945940"/>
                    </a:lnTo>
                    <a:lnTo>
                      <a:pt x="555164" y="945671"/>
                    </a:lnTo>
                    <a:lnTo>
                      <a:pt x="576709" y="953900"/>
                    </a:lnTo>
                    <a:lnTo>
                      <a:pt x="581050" y="959370"/>
                    </a:lnTo>
                    <a:lnTo>
                      <a:pt x="581605" y="965356"/>
                    </a:lnTo>
                    <a:lnTo>
                      <a:pt x="579635" y="971686"/>
                    </a:lnTo>
                    <a:lnTo>
                      <a:pt x="548916" y="997364"/>
                    </a:lnTo>
                    <a:lnTo>
                      <a:pt x="488981" y="1028060"/>
                    </a:lnTo>
                    <a:lnTo>
                      <a:pt x="434824" y="1054853"/>
                    </a:lnTo>
                    <a:lnTo>
                      <a:pt x="379066" y="1082676"/>
                    </a:lnTo>
                    <a:lnTo>
                      <a:pt x="322992" y="1107582"/>
                    </a:lnTo>
                    <a:lnTo>
                      <a:pt x="261224" y="1136233"/>
                    </a:lnTo>
                    <a:lnTo>
                      <a:pt x="207380" y="1164890"/>
                    </a:lnTo>
                    <a:lnTo>
                      <a:pt x="170077" y="1176792"/>
                    </a:lnTo>
                    <a:lnTo>
                      <a:pt x="166073" y="1176985"/>
                    </a:lnTo>
                    <a:lnTo>
                      <a:pt x="168083" y="1174773"/>
                    </a:lnTo>
                    <a:lnTo>
                      <a:pt x="223450" y="1149197"/>
                    </a:lnTo>
                    <a:lnTo>
                      <a:pt x="278778" y="1132421"/>
                    </a:lnTo>
                    <a:lnTo>
                      <a:pt x="336031" y="1124537"/>
                    </a:lnTo>
                    <a:lnTo>
                      <a:pt x="394329" y="1122201"/>
                    </a:lnTo>
                    <a:lnTo>
                      <a:pt x="455252" y="1127001"/>
                    </a:lnTo>
                    <a:lnTo>
                      <a:pt x="490095" y="1135930"/>
                    </a:lnTo>
                    <a:lnTo>
                      <a:pt x="492892" y="1139215"/>
                    </a:lnTo>
                    <a:lnTo>
                      <a:pt x="490077" y="1142574"/>
                    </a:lnTo>
                    <a:lnTo>
                      <a:pt x="483522" y="1145984"/>
                    </a:lnTo>
                    <a:lnTo>
                      <a:pt x="426077" y="1152626"/>
                    </a:lnTo>
                    <a:lnTo>
                      <a:pt x="367936" y="1163990"/>
                    </a:lnTo>
                    <a:lnTo>
                      <a:pt x="307077" y="1174056"/>
                    </a:lnTo>
                    <a:lnTo>
                      <a:pt x="249660" y="1184447"/>
                    </a:lnTo>
                    <a:lnTo>
                      <a:pt x="201062" y="1194935"/>
                    </a:lnTo>
                    <a:lnTo>
                      <a:pt x="145328" y="1202332"/>
                    </a:lnTo>
                    <a:lnTo>
                      <a:pt x="94889" y="1204523"/>
                    </a:lnTo>
                    <a:lnTo>
                      <a:pt x="79683" y="1204831"/>
                    </a:lnTo>
                    <a:lnTo>
                      <a:pt x="70715" y="1201526"/>
                    </a:lnTo>
                    <a:lnTo>
                      <a:pt x="65906" y="1195814"/>
                    </a:lnTo>
                    <a:lnTo>
                      <a:pt x="63870" y="1188496"/>
                    </a:lnTo>
                    <a:lnTo>
                      <a:pt x="67847" y="1171007"/>
                    </a:lnTo>
                    <a:lnTo>
                      <a:pt x="72184" y="1161429"/>
                    </a:lnTo>
                    <a:lnTo>
                      <a:pt x="86360" y="1147669"/>
                    </a:lnTo>
                    <a:lnTo>
                      <a:pt x="139296" y="1110239"/>
                    </a:lnTo>
                    <a:lnTo>
                      <a:pt x="197216" y="1075535"/>
                    </a:lnTo>
                    <a:lnTo>
                      <a:pt x="258295" y="1040491"/>
                    </a:lnTo>
                    <a:lnTo>
                      <a:pt x="312279" y="1005403"/>
                    </a:lnTo>
                    <a:lnTo>
                      <a:pt x="372334" y="963074"/>
                    </a:lnTo>
                    <a:lnTo>
                      <a:pt x="395235" y="947206"/>
                    </a:lnTo>
                    <a:lnTo>
                      <a:pt x="399236" y="940869"/>
                    </a:lnTo>
                    <a:lnTo>
                      <a:pt x="398395" y="935475"/>
                    </a:lnTo>
                    <a:lnTo>
                      <a:pt x="394324" y="930709"/>
                    </a:lnTo>
                    <a:lnTo>
                      <a:pt x="374203" y="925413"/>
                    </a:lnTo>
                    <a:lnTo>
                      <a:pt x="336229" y="925551"/>
                    </a:lnTo>
                    <a:lnTo>
                      <a:pt x="280081" y="938130"/>
                    </a:lnTo>
                    <a:lnTo>
                      <a:pt x="224281" y="944543"/>
                    </a:lnTo>
                    <a:lnTo>
                      <a:pt x="162869" y="951138"/>
                    </a:lnTo>
                    <a:lnTo>
                      <a:pt x="155418" y="948170"/>
                    </a:lnTo>
                    <a:lnTo>
                      <a:pt x="152791" y="942682"/>
                    </a:lnTo>
                    <a:lnTo>
                      <a:pt x="153379" y="935513"/>
                    </a:lnTo>
                    <a:lnTo>
                      <a:pt x="160272" y="921309"/>
                    </a:lnTo>
                    <a:lnTo>
                      <a:pt x="174643" y="906028"/>
                    </a:lnTo>
                    <a:lnTo>
                      <a:pt x="231529" y="867621"/>
                    </a:lnTo>
                    <a:lnTo>
                      <a:pt x="287913" y="837418"/>
                    </a:lnTo>
                    <a:lnTo>
                      <a:pt x="343606" y="808082"/>
                    </a:lnTo>
                    <a:lnTo>
                      <a:pt x="354288" y="803666"/>
                    </a:lnTo>
                    <a:lnTo>
                      <a:pt x="357900" y="799552"/>
                    </a:lnTo>
                    <a:lnTo>
                      <a:pt x="356799" y="795640"/>
                    </a:lnTo>
                    <a:lnTo>
                      <a:pt x="352556" y="791862"/>
                    </a:lnTo>
                    <a:lnTo>
                      <a:pt x="346217" y="790513"/>
                    </a:lnTo>
                    <a:lnTo>
                      <a:pt x="329815" y="792134"/>
                    </a:lnTo>
                    <a:lnTo>
                      <a:pt x="276218" y="809942"/>
                    </a:lnTo>
                    <a:lnTo>
                      <a:pt x="212908" y="829608"/>
                    </a:lnTo>
                    <a:lnTo>
                      <a:pt x="171715" y="834774"/>
                    </a:lnTo>
                    <a:lnTo>
                      <a:pt x="164825" y="831989"/>
                    </a:lnTo>
                    <a:lnTo>
                      <a:pt x="162572" y="826623"/>
                    </a:lnTo>
                    <a:lnTo>
                      <a:pt x="163409" y="819537"/>
                    </a:lnTo>
                    <a:lnTo>
                      <a:pt x="176818" y="805423"/>
                    </a:lnTo>
                    <a:lnTo>
                      <a:pt x="233675" y="763254"/>
                    </a:lnTo>
                    <a:lnTo>
                      <a:pt x="290753" y="735390"/>
                    </a:lnTo>
                    <a:lnTo>
                      <a:pt x="312184" y="723181"/>
                    </a:lnTo>
                    <a:lnTo>
                      <a:pt x="313453" y="718990"/>
                    </a:lnTo>
                    <a:lnTo>
                      <a:pt x="308451" y="716195"/>
                    </a:lnTo>
                    <a:lnTo>
                      <a:pt x="299266" y="714332"/>
                    </a:lnTo>
                    <a:lnTo>
                      <a:pt x="276583" y="718501"/>
                    </a:lnTo>
                    <a:lnTo>
                      <a:pt x="218544" y="738336"/>
                    </a:lnTo>
                    <a:lnTo>
                      <a:pt x="197033" y="745547"/>
                    </a:lnTo>
                    <a:lnTo>
                      <a:pt x="192232" y="744429"/>
                    </a:lnTo>
                    <a:lnTo>
                      <a:pt x="191371" y="740174"/>
                    </a:lnTo>
                    <a:lnTo>
                      <a:pt x="193137" y="733827"/>
                    </a:lnTo>
                    <a:lnTo>
                      <a:pt x="197824" y="728427"/>
                    </a:lnTo>
                    <a:lnTo>
                      <a:pt x="212390" y="719306"/>
                    </a:lnTo>
                    <a:lnTo>
                      <a:pt x="271977" y="700299"/>
                    </a:lnTo>
                    <a:lnTo>
                      <a:pt x="321249" y="686084"/>
                    </a:lnTo>
                    <a:lnTo>
                      <a:pt x="327686" y="687239"/>
                    </a:lnTo>
                    <a:lnTo>
                      <a:pt x="330807" y="691518"/>
                    </a:lnTo>
                    <a:lnTo>
                      <a:pt x="331718" y="697881"/>
                    </a:lnTo>
                    <a:lnTo>
                      <a:pt x="328816" y="704463"/>
                    </a:lnTo>
                    <a:lnTo>
                      <a:pt x="316232" y="718014"/>
                    </a:lnTo>
                    <a:lnTo>
                      <a:pt x="254981" y="757228"/>
                    </a:lnTo>
                    <a:lnTo>
                      <a:pt x="195198" y="798432"/>
                    </a:lnTo>
                    <a:lnTo>
                      <a:pt x="180027" y="812421"/>
                    </a:lnTo>
                    <a:lnTo>
                      <a:pt x="179725" y="817087"/>
                    </a:lnTo>
                    <a:lnTo>
                      <a:pt x="184204" y="820198"/>
                    </a:lnTo>
                    <a:lnTo>
                      <a:pt x="225013" y="825191"/>
                    </a:lnTo>
                    <a:lnTo>
                      <a:pt x="231942" y="830280"/>
                    </a:lnTo>
                    <a:lnTo>
                      <a:pt x="235392" y="838352"/>
                    </a:lnTo>
                    <a:lnTo>
                      <a:pt x="236523" y="848413"/>
                    </a:lnTo>
                    <a:lnTo>
                      <a:pt x="231539" y="865830"/>
                    </a:lnTo>
                    <a:lnTo>
                      <a:pt x="220356" y="881370"/>
                    </a:lnTo>
                    <a:lnTo>
                      <a:pt x="157212" y="931635"/>
                    </a:lnTo>
                    <a:lnTo>
                      <a:pt x="98102" y="973813"/>
                    </a:lnTo>
                    <a:lnTo>
                      <a:pt x="56186" y="1001894"/>
                    </a:lnTo>
                    <a:lnTo>
                      <a:pt x="56221" y="1005404"/>
                    </a:lnTo>
                    <a:lnTo>
                      <a:pt x="62093" y="1006574"/>
                    </a:lnTo>
                    <a:lnTo>
                      <a:pt x="121149" y="998323"/>
                    </a:lnTo>
                    <a:lnTo>
                      <a:pt x="148287" y="996408"/>
                    </a:lnTo>
                    <a:lnTo>
                      <a:pt x="155056" y="999407"/>
                    </a:lnTo>
                    <a:lnTo>
                      <a:pt x="157228" y="1004915"/>
                    </a:lnTo>
                    <a:lnTo>
                      <a:pt x="156337" y="1012097"/>
                    </a:lnTo>
                    <a:lnTo>
                      <a:pt x="145989" y="1026317"/>
                    </a:lnTo>
                    <a:lnTo>
                      <a:pt x="89419" y="1075586"/>
                    </a:lnTo>
                    <a:lnTo>
                      <a:pt x="33269" y="1110688"/>
                    </a:lnTo>
                    <a:lnTo>
                      <a:pt x="24565" y="1117708"/>
                    </a:lnTo>
                    <a:lnTo>
                      <a:pt x="23441" y="1121217"/>
                    </a:lnTo>
                    <a:lnTo>
                      <a:pt x="27372" y="1122387"/>
                    </a:lnTo>
                    <a:lnTo>
                      <a:pt x="90039" y="1116107"/>
                    </a:lnTo>
                    <a:lnTo>
                      <a:pt x="101016" y="1117810"/>
                    </a:lnTo>
                    <a:lnTo>
                      <a:pt x="104825" y="1122456"/>
                    </a:lnTo>
                    <a:lnTo>
                      <a:pt x="103854" y="1129062"/>
                    </a:lnTo>
                    <a:lnTo>
                      <a:pt x="93417" y="1144591"/>
                    </a:lnTo>
                    <a:lnTo>
                      <a:pt x="36049" y="1194848"/>
                    </a:lnTo>
                    <a:lnTo>
                      <a:pt x="1685" y="1222980"/>
                    </a:lnTo>
                    <a:lnTo>
                      <a:pt x="0" y="1226494"/>
                    </a:lnTo>
                    <a:lnTo>
                      <a:pt x="2385" y="1227666"/>
                    </a:lnTo>
                    <a:lnTo>
                      <a:pt x="31430" y="1221143"/>
                    </a:lnTo>
                    <a:lnTo>
                      <a:pt x="92732" y="1196869"/>
                    </a:lnTo>
                    <a:lnTo>
                      <a:pt x="142213" y="1181265"/>
                    </a:lnTo>
                    <a:lnTo>
                      <a:pt x="151007" y="1182306"/>
                    </a:lnTo>
                    <a:lnTo>
                      <a:pt x="158039" y="1186510"/>
                    </a:lnTo>
                    <a:lnTo>
                      <a:pt x="163897" y="1192822"/>
                    </a:lnTo>
                    <a:lnTo>
                      <a:pt x="164292" y="1199370"/>
                    </a:lnTo>
                    <a:lnTo>
                      <a:pt x="161046" y="1206074"/>
                    </a:lnTo>
                    <a:lnTo>
                      <a:pt x="106649" y="1254616"/>
                    </a:lnTo>
                    <a:lnTo>
                      <a:pt x="105070" y="1258113"/>
                    </a:lnTo>
                    <a:lnTo>
                      <a:pt x="107527" y="1259274"/>
                    </a:lnTo>
                    <a:lnTo>
                      <a:pt x="155728" y="1248669"/>
                    </a:lnTo>
                    <a:lnTo>
                      <a:pt x="213105" y="1228455"/>
                    </a:lnTo>
                    <a:lnTo>
                      <a:pt x="269760" y="1209213"/>
                    </a:lnTo>
                    <a:lnTo>
                      <a:pt x="318601" y="1194968"/>
                    </a:lnTo>
                    <a:lnTo>
                      <a:pt x="366938" y="1187524"/>
                    </a:lnTo>
                    <a:lnTo>
                      <a:pt x="430084" y="1185008"/>
                    </a:lnTo>
                    <a:lnTo>
                      <a:pt x="438847" y="1189481"/>
                    </a:lnTo>
                    <a:lnTo>
                      <a:pt x="443519" y="1197142"/>
                    </a:lnTo>
                    <a:lnTo>
                      <a:pt x="445590" y="1216963"/>
                    </a:lnTo>
                    <a:lnTo>
                      <a:pt x="442611" y="1237471"/>
                    </a:lnTo>
                    <a:lnTo>
                      <a:pt x="446029" y="1245513"/>
                    </a:lnTo>
                    <a:lnTo>
                      <a:pt x="462303" y="1257569"/>
                    </a:lnTo>
                    <a:lnTo>
                      <a:pt x="497774" y="1265343"/>
                    </a:lnTo>
                    <a:lnTo>
                      <a:pt x="558917" y="1267970"/>
                    </a:lnTo>
                    <a:lnTo>
                      <a:pt x="588515" y="1268330"/>
                    </a:lnTo>
                    <a:lnTo>
                      <a:pt x="599449" y="1271935"/>
                    </a:lnTo>
                    <a:lnTo>
                      <a:pt x="614719" y="1285299"/>
                    </a:lnTo>
                    <a:lnTo>
                      <a:pt x="615749" y="1292607"/>
                    </a:lnTo>
                    <a:lnTo>
                      <a:pt x="612926" y="1299818"/>
                    </a:lnTo>
                    <a:lnTo>
                      <a:pt x="580901" y="1335247"/>
                    </a:lnTo>
                    <a:lnTo>
                      <a:pt x="562801" y="1349313"/>
                    </a:lnTo>
                    <a:lnTo>
                      <a:pt x="558910" y="1356339"/>
                    </a:lnTo>
                    <a:lnTo>
                      <a:pt x="558656" y="1363363"/>
                    </a:lnTo>
                    <a:lnTo>
                      <a:pt x="560826" y="1370386"/>
                    </a:lnTo>
                    <a:lnTo>
                      <a:pt x="565782" y="1373897"/>
                    </a:lnTo>
                    <a:lnTo>
                      <a:pt x="627193" y="1374056"/>
                    </a:lnTo>
                    <a:lnTo>
                      <a:pt x="684567" y="1373932"/>
                    </a:lnTo>
                    <a:lnTo>
                      <a:pt x="700919" y="1373922"/>
                    </a:lnTo>
                    <a:lnTo>
                      <a:pt x="710650" y="1377425"/>
                    </a:lnTo>
                    <a:lnTo>
                      <a:pt x="715968" y="1383269"/>
                    </a:lnTo>
                    <a:lnTo>
                      <a:pt x="718343" y="1390675"/>
                    </a:lnTo>
                    <a:lnTo>
                      <a:pt x="725776" y="1395613"/>
                    </a:lnTo>
                    <a:lnTo>
                      <a:pt x="749633" y="1401099"/>
                    </a:lnTo>
                    <a:lnTo>
                      <a:pt x="812896" y="1396576"/>
                    </a:lnTo>
                    <a:lnTo>
                      <a:pt x="861616" y="1395438"/>
                    </a:lnTo>
                    <a:lnTo>
                      <a:pt x="913097" y="1395101"/>
                    </a:lnTo>
                    <a:lnTo>
                      <a:pt x="965395" y="1395001"/>
                    </a:lnTo>
                    <a:lnTo>
                      <a:pt x="1024290" y="1400556"/>
                    </a:lnTo>
                    <a:lnTo>
                      <a:pt x="1029176" y="1404540"/>
                    </a:lnTo>
                    <a:lnTo>
                      <a:pt x="1028924" y="1409535"/>
                    </a:lnTo>
                    <a:lnTo>
                      <a:pt x="1025247" y="1415205"/>
                    </a:lnTo>
                    <a:lnTo>
                      <a:pt x="1011802" y="1424624"/>
                    </a:lnTo>
                    <a:lnTo>
                      <a:pt x="1003303" y="1428773"/>
                    </a:lnTo>
                    <a:lnTo>
                      <a:pt x="1002317" y="1432710"/>
                    </a:lnTo>
                    <a:lnTo>
                      <a:pt x="1006339" y="1436504"/>
                    </a:lnTo>
                    <a:lnTo>
                      <a:pt x="1023286" y="1442669"/>
                    </a:lnTo>
                    <a:lnTo>
                      <a:pt x="1078532" y="1446627"/>
                    </a:lnTo>
                    <a:lnTo>
                      <a:pt x="1132956" y="1450432"/>
                    </a:lnTo>
                    <a:lnTo>
                      <a:pt x="1186126" y="1455849"/>
                    </a:lnTo>
                    <a:lnTo>
                      <a:pt x="1245316" y="1463268"/>
                    </a:lnTo>
                    <a:lnTo>
                      <a:pt x="1250226" y="1466235"/>
                    </a:lnTo>
                    <a:lnTo>
                      <a:pt x="1249991" y="1469382"/>
                    </a:lnTo>
                    <a:lnTo>
                      <a:pt x="1246324" y="1472651"/>
                    </a:lnTo>
                    <a:lnTo>
                      <a:pt x="1188931" y="1481446"/>
                    </a:lnTo>
                    <a:lnTo>
                      <a:pt x="1127976" y="1488082"/>
                    </a:lnTo>
                    <a:lnTo>
                      <a:pt x="1072392" y="1496628"/>
                    </a:lnTo>
                    <a:lnTo>
                      <a:pt x="1041969" y="1499173"/>
                    </a:lnTo>
                    <a:lnTo>
                      <a:pt x="1093563" y="1500103"/>
                    </a:lnTo>
                    <a:lnTo>
                      <a:pt x="1147938" y="1505791"/>
                    </a:lnTo>
                    <a:lnTo>
                      <a:pt x="1202913" y="1509296"/>
                    </a:lnTo>
                    <a:lnTo>
                      <a:pt x="1265486" y="1517716"/>
                    </a:lnTo>
                    <a:lnTo>
                      <a:pt x="1319786" y="1523712"/>
                    </a:lnTo>
                    <a:lnTo>
                      <a:pt x="1375409" y="1536826"/>
                    </a:lnTo>
                    <a:lnTo>
                      <a:pt x="1396717" y="1534830"/>
                    </a:lnTo>
                    <a:lnTo>
                      <a:pt x="1414767" y="1526924"/>
                    </a:lnTo>
                    <a:lnTo>
                      <a:pt x="1445417" y="1502784"/>
                    </a:lnTo>
                    <a:lnTo>
                      <a:pt x="1461331" y="1476820"/>
                    </a:lnTo>
                    <a:lnTo>
                      <a:pt x="1480848" y="1423113"/>
                    </a:lnTo>
                    <a:lnTo>
                      <a:pt x="1495125" y="1369715"/>
                    </a:lnTo>
                    <a:lnTo>
                      <a:pt x="1508040" y="1311767"/>
                    </a:lnTo>
                    <a:lnTo>
                      <a:pt x="1511341" y="1256446"/>
                    </a:lnTo>
                    <a:lnTo>
                      <a:pt x="1512319" y="1202489"/>
                    </a:lnTo>
                    <a:lnTo>
                      <a:pt x="1511439" y="1148288"/>
                    </a:lnTo>
                    <a:lnTo>
                      <a:pt x="1505460" y="1089464"/>
                    </a:lnTo>
                    <a:lnTo>
                      <a:pt x="1503168" y="1033301"/>
                    </a:lnTo>
                    <a:lnTo>
                      <a:pt x="1501319" y="973896"/>
                    </a:lnTo>
                    <a:lnTo>
                      <a:pt x="1495052" y="919899"/>
                    </a:lnTo>
                    <a:lnTo>
                      <a:pt x="1489223" y="862259"/>
                    </a:lnTo>
                    <a:lnTo>
                      <a:pt x="1486530" y="850313"/>
                    </a:lnTo>
                    <a:lnTo>
                      <a:pt x="1484735" y="849367"/>
                    </a:lnTo>
                    <a:lnTo>
                      <a:pt x="1481618" y="910853"/>
                    </a:lnTo>
                    <a:lnTo>
                      <a:pt x="1488475" y="964761"/>
                    </a:lnTo>
                    <a:lnTo>
                      <a:pt x="1491896" y="1019488"/>
                    </a:lnTo>
                    <a:lnTo>
                      <a:pt x="1499799" y="1080157"/>
                    </a:lnTo>
                    <a:lnTo>
                      <a:pt x="1508380" y="1140247"/>
                    </a:lnTo>
                    <a:lnTo>
                      <a:pt x="1511441" y="1191067"/>
                    </a:lnTo>
                    <a:lnTo>
                      <a:pt x="1513519" y="1246029"/>
                    </a:lnTo>
                    <a:lnTo>
                      <a:pt x="1520989" y="1304059"/>
                    </a:lnTo>
                    <a:lnTo>
                      <a:pt x="1519467" y="1353988"/>
                    </a:lnTo>
                    <a:lnTo>
                      <a:pt x="1514727" y="1402707"/>
                    </a:lnTo>
                    <a:lnTo>
                      <a:pt x="1506929" y="1459887"/>
                    </a:lnTo>
                    <a:lnTo>
                      <a:pt x="1507693" y="1459301"/>
                    </a:lnTo>
                    <a:lnTo>
                      <a:pt x="1527090" y="1398734"/>
                    </a:lnTo>
                    <a:lnTo>
                      <a:pt x="1540871" y="1339119"/>
                    </a:lnTo>
                    <a:lnTo>
                      <a:pt x="1551738" y="1281763"/>
                    </a:lnTo>
                    <a:lnTo>
                      <a:pt x="1553925" y="1230398"/>
                    </a:lnTo>
                    <a:lnTo>
                      <a:pt x="1554664" y="1171120"/>
                    </a:lnTo>
                    <a:lnTo>
                      <a:pt x="1551645" y="1130139"/>
                    </a:lnTo>
                    <a:lnTo>
                      <a:pt x="1543368" y="1070049"/>
                    </a:lnTo>
                    <a:lnTo>
                      <a:pt x="1535680" y="1012715"/>
                    </a:lnTo>
                    <a:lnTo>
                      <a:pt x="1526927" y="956329"/>
                    </a:lnTo>
                    <a:lnTo>
                      <a:pt x="1523984" y="900131"/>
                    </a:lnTo>
                    <a:lnTo>
                      <a:pt x="1517813" y="849559"/>
                    </a:lnTo>
                    <a:lnTo>
                      <a:pt x="1508648" y="794151"/>
                    </a:lnTo>
                    <a:lnTo>
                      <a:pt x="1504113" y="731461"/>
                    </a:lnTo>
                    <a:lnTo>
                      <a:pt x="1495345" y="670272"/>
                    </a:lnTo>
                    <a:lnTo>
                      <a:pt x="1489280" y="610526"/>
                    </a:lnTo>
                    <a:lnTo>
                      <a:pt x="1477163" y="564235"/>
                    </a:lnTo>
                    <a:lnTo>
                      <a:pt x="1473811" y="560383"/>
                    </a:lnTo>
                    <a:lnTo>
                      <a:pt x="1470407" y="561325"/>
                    </a:lnTo>
                    <a:lnTo>
                      <a:pt x="1466968" y="565462"/>
                    </a:lnTo>
                    <a:lnTo>
                      <a:pt x="1465844" y="571729"/>
                    </a:lnTo>
                    <a:lnTo>
                      <a:pt x="1475348" y="628151"/>
                    </a:lnTo>
                    <a:lnTo>
                      <a:pt x="1485017" y="677076"/>
                    </a:lnTo>
                    <a:lnTo>
                      <a:pt x="1489702" y="734207"/>
                    </a:lnTo>
                    <a:lnTo>
                      <a:pt x="1499690" y="794687"/>
                    </a:lnTo>
                    <a:lnTo>
                      <a:pt x="1508347" y="849383"/>
                    </a:lnTo>
                    <a:lnTo>
                      <a:pt x="1511432" y="903154"/>
                    </a:lnTo>
                    <a:lnTo>
                      <a:pt x="1513516" y="953791"/>
                    </a:lnTo>
                    <a:lnTo>
                      <a:pt x="1518150" y="980125"/>
                    </a:lnTo>
                    <a:lnTo>
                      <a:pt x="1519853" y="983872"/>
                    </a:lnTo>
                    <a:lnTo>
                      <a:pt x="1520988" y="981691"/>
                    </a:lnTo>
                    <a:lnTo>
                      <a:pt x="1523060" y="919095"/>
                    </a:lnTo>
                    <a:lnTo>
                      <a:pt x="1523221" y="859024"/>
                    </a:lnTo>
                    <a:lnTo>
                      <a:pt x="1522082" y="798068"/>
                    </a:lnTo>
                    <a:lnTo>
                      <a:pt x="1513682" y="750429"/>
                    </a:lnTo>
                    <a:lnTo>
                      <a:pt x="1495725" y="713047"/>
                    </a:lnTo>
                    <a:lnTo>
                      <a:pt x="1467528" y="680914"/>
                    </a:lnTo>
                    <a:lnTo>
                      <a:pt x="1443118" y="663875"/>
                    </a:lnTo>
                    <a:lnTo>
                      <a:pt x="1397479" y="652306"/>
                    </a:lnTo>
                    <a:lnTo>
                      <a:pt x="1341322" y="648879"/>
                    </a:lnTo>
                    <a:lnTo>
                      <a:pt x="1291408" y="653452"/>
                    </a:lnTo>
                    <a:lnTo>
                      <a:pt x="1249214" y="663139"/>
                    </a:lnTo>
                    <a:lnTo>
                      <a:pt x="1307772" y="657403"/>
                    </a:lnTo>
                    <a:lnTo>
                      <a:pt x="1360071" y="649751"/>
                    </a:lnTo>
                    <a:lnTo>
                      <a:pt x="1409007" y="645002"/>
                    </a:lnTo>
                    <a:lnTo>
                      <a:pt x="1472355" y="638506"/>
                    </a:lnTo>
                    <a:lnTo>
                      <a:pt x="1477625" y="637973"/>
                    </a:lnTo>
                    <a:lnTo>
                      <a:pt x="1476459" y="637618"/>
                    </a:lnTo>
                    <a:lnTo>
                      <a:pt x="1419047" y="645406"/>
                    </a:lnTo>
                    <a:lnTo>
                      <a:pt x="1366040" y="654893"/>
                    </a:lnTo>
                    <a:lnTo>
                      <a:pt x="1305550" y="668579"/>
                    </a:lnTo>
                    <a:lnTo>
                      <a:pt x="1253643" y="682166"/>
                    </a:lnTo>
                    <a:lnTo>
                      <a:pt x="1199771" y="702129"/>
                    </a:lnTo>
                    <a:lnTo>
                      <a:pt x="1197636" y="704955"/>
                    </a:lnTo>
                    <a:lnTo>
                      <a:pt x="1202062" y="706839"/>
                    </a:lnTo>
                    <a:lnTo>
                      <a:pt x="1251193" y="709862"/>
                    </a:lnTo>
                    <a:lnTo>
                      <a:pt x="1300188" y="710386"/>
                    </a:lnTo>
                    <a:lnTo>
                      <a:pt x="1351750" y="710541"/>
                    </a:lnTo>
                    <a:lnTo>
                      <a:pt x="1392894" y="716176"/>
                    </a:lnTo>
                    <a:lnTo>
                      <a:pt x="1398914" y="720169"/>
                    </a:lnTo>
                    <a:lnTo>
                      <a:pt x="1400589" y="725170"/>
                    </a:lnTo>
                    <a:lnTo>
                      <a:pt x="1399365" y="730844"/>
                    </a:lnTo>
                    <a:lnTo>
                      <a:pt x="1395039" y="735797"/>
                    </a:lnTo>
                    <a:lnTo>
                      <a:pt x="1380876" y="744419"/>
                    </a:lnTo>
                    <a:lnTo>
                      <a:pt x="1327546" y="759486"/>
                    </a:lnTo>
                    <a:lnTo>
                      <a:pt x="1267618" y="773727"/>
                    </a:lnTo>
                    <a:lnTo>
                      <a:pt x="1210980" y="787806"/>
                    </a:lnTo>
                    <a:lnTo>
                      <a:pt x="1207448" y="790148"/>
                    </a:lnTo>
                    <a:lnTo>
                      <a:pt x="1209773" y="791711"/>
                    </a:lnTo>
                    <a:lnTo>
                      <a:pt x="1252716" y="794217"/>
                    </a:lnTo>
                    <a:lnTo>
                      <a:pt x="1300639" y="789062"/>
                    </a:lnTo>
                    <a:lnTo>
                      <a:pt x="1361999" y="785245"/>
                    </a:lnTo>
                    <a:lnTo>
                      <a:pt x="1410879" y="784584"/>
                    </a:lnTo>
                    <a:lnTo>
                      <a:pt x="1440947" y="784430"/>
                    </a:lnTo>
                    <a:lnTo>
                      <a:pt x="1448497" y="786728"/>
                    </a:lnTo>
                    <a:lnTo>
                      <a:pt x="1451191" y="790600"/>
                    </a:lnTo>
                    <a:lnTo>
                      <a:pt x="1450648" y="795521"/>
                    </a:lnTo>
                    <a:lnTo>
                      <a:pt x="1445606" y="798802"/>
                    </a:lnTo>
                    <a:lnTo>
                      <a:pt x="1391039" y="810088"/>
                    </a:lnTo>
                    <a:lnTo>
                      <a:pt x="1356181" y="819761"/>
                    </a:lnTo>
                    <a:lnTo>
                      <a:pt x="1352212" y="823150"/>
                    </a:lnTo>
                    <a:lnTo>
                      <a:pt x="1353076" y="826580"/>
                    </a:lnTo>
                    <a:lnTo>
                      <a:pt x="1357162" y="830036"/>
                    </a:lnTo>
                    <a:lnTo>
                      <a:pt x="1417643" y="841931"/>
                    </a:lnTo>
                    <a:lnTo>
                      <a:pt x="1443873" y="857012"/>
                    </a:lnTo>
                    <a:lnTo>
                      <a:pt x="1446938" y="863192"/>
                    </a:lnTo>
                    <a:lnTo>
                      <a:pt x="1446642" y="869652"/>
                    </a:lnTo>
                    <a:lnTo>
                      <a:pt x="1444106" y="876298"/>
                    </a:lnTo>
                    <a:lnTo>
                      <a:pt x="1428808" y="889922"/>
                    </a:lnTo>
                    <a:lnTo>
                      <a:pt x="1386450" y="917732"/>
                    </a:lnTo>
                    <a:lnTo>
                      <a:pt x="1381750" y="924730"/>
                    </a:lnTo>
                    <a:lnTo>
                      <a:pt x="1380957" y="931734"/>
                    </a:lnTo>
                    <a:lnTo>
                      <a:pt x="1382768" y="938743"/>
                    </a:lnTo>
                    <a:lnTo>
                      <a:pt x="1387485" y="944586"/>
                    </a:lnTo>
                    <a:lnTo>
                      <a:pt x="1410891" y="958398"/>
                    </a:lnTo>
                    <a:lnTo>
                      <a:pt x="1447121" y="976665"/>
                    </a:lnTo>
                    <a:lnTo>
                      <a:pt x="1454953" y="982736"/>
                    </a:lnTo>
                    <a:lnTo>
                      <a:pt x="1457835" y="989122"/>
                    </a:lnTo>
                    <a:lnTo>
                      <a:pt x="1457417" y="995719"/>
                    </a:lnTo>
                    <a:lnTo>
                      <a:pt x="1454798" y="1002457"/>
                    </a:lnTo>
                    <a:lnTo>
                      <a:pt x="1442529" y="1013063"/>
                    </a:lnTo>
                    <a:lnTo>
                      <a:pt x="1406057" y="1034993"/>
                    </a:lnTo>
                    <a:lnTo>
                      <a:pt x="1403011" y="1040338"/>
                    </a:lnTo>
                    <a:lnTo>
                      <a:pt x="1404490" y="1045071"/>
                    </a:lnTo>
                    <a:lnTo>
                      <a:pt x="1408985" y="1049397"/>
                    </a:lnTo>
                    <a:lnTo>
                      <a:pt x="1426457" y="1054202"/>
                    </a:lnTo>
                    <a:lnTo>
                      <a:pt x="1448651" y="1058678"/>
                    </a:lnTo>
                    <a:lnTo>
                      <a:pt x="1470213" y="1068466"/>
                    </a:lnTo>
                    <a:lnTo>
                      <a:pt x="1473858" y="1074352"/>
                    </a:lnTo>
                    <a:lnTo>
                      <a:pt x="1472777" y="1080615"/>
                    </a:lnTo>
                    <a:lnTo>
                      <a:pt x="1468548" y="1087130"/>
                    </a:lnTo>
                    <a:lnTo>
                      <a:pt x="1454490" y="1097489"/>
                    </a:lnTo>
                    <a:lnTo>
                      <a:pt x="1396427" y="1129316"/>
                    </a:lnTo>
                    <a:lnTo>
                      <a:pt x="1386061" y="1133636"/>
                    </a:lnTo>
                    <a:lnTo>
                      <a:pt x="1380322" y="1140025"/>
                    </a:lnTo>
                    <a:lnTo>
                      <a:pt x="1377665" y="1147794"/>
                    </a:lnTo>
                    <a:lnTo>
                      <a:pt x="1377064" y="1156483"/>
                    </a:lnTo>
                    <a:lnTo>
                      <a:pt x="1381342" y="1162276"/>
                    </a:lnTo>
                    <a:lnTo>
                      <a:pt x="1398574" y="1168712"/>
                    </a:lnTo>
                    <a:lnTo>
                      <a:pt x="1440173" y="1166746"/>
                    </a:lnTo>
                    <a:lnTo>
                      <a:pt x="1447981" y="1163268"/>
                    </a:lnTo>
                    <a:lnTo>
                      <a:pt x="1450847" y="1158610"/>
                    </a:lnTo>
                    <a:lnTo>
                      <a:pt x="1450419" y="1153165"/>
                    </a:lnTo>
                    <a:lnTo>
                      <a:pt x="1440584" y="1140876"/>
                    </a:lnTo>
                    <a:lnTo>
                      <a:pt x="1380925" y="1087471"/>
                    </a:lnTo>
                    <a:lnTo>
                      <a:pt x="1375382" y="1061376"/>
                    </a:lnTo>
                    <a:lnTo>
                      <a:pt x="1377988" y="1030280"/>
                    </a:lnTo>
                    <a:lnTo>
                      <a:pt x="1393779" y="981060"/>
                    </a:lnTo>
                    <a:lnTo>
                      <a:pt x="1426843" y="925033"/>
                    </a:lnTo>
                    <a:lnTo>
                      <a:pt x="1445949" y="887614"/>
                    </a:lnTo>
                    <a:lnTo>
                      <a:pt x="1450662" y="874235"/>
                    </a:lnTo>
                    <a:lnTo>
                      <a:pt x="1449660" y="850011"/>
                    </a:lnTo>
                    <a:lnTo>
                      <a:pt x="1441416" y="828716"/>
                    </a:lnTo>
                    <a:lnTo>
                      <a:pt x="1429953" y="811453"/>
                    </a:lnTo>
                    <a:lnTo>
                      <a:pt x="1376860" y="774117"/>
                    </a:lnTo>
                    <a:lnTo>
                      <a:pt x="1365999" y="766985"/>
                    </a:lnTo>
                    <a:lnTo>
                      <a:pt x="1359927" y="758721"/>
                    </a:lnTo>
                    <a:lnTo>
                      <a:pt x="1357049" y="749701"/>
                    </a:lnTo>
                    <a:lnTo>
                      <a:pt x="1356301" y="740179"/>
                    </a:lnTo>
                    <a:lnTo>
                      <a:pt x="1361708" y="723360"/>
                    </a:lnTo>
                    <a:lnTo>
                      <a:pt x="1366425" y="715599"/>
                    </a:lnTo>
                    <a:lnTo>
                      <a:pt x="1384146" y="703857"/>
                    </a:lnTo>
                    <a:lnTo>
                      <a:pt x="1445973" y="674623"/>
                    </a:lnTo>
                    <a:lnTo>
                      <a:pt x="1469022" y="661078"/>
                    </a:lnTo>
                    <a:lnTo>
                      <a:pt x="1474234" y="654191"/>
                    </a:lnTo>
                    <a:lnTo>
                      <a:pt x="1475368" y="647260"/>
                    </a:lnTo>
                    <a:lnTo>
                      <a:pt x="1465967" y="613736"/>
                    </a:lnTo>
                    <a:lnTo>
                      <a:pt x="1466347" y="605082"/>
                    </a:lnTo>
                    <a:lnTo>
                      <a:pt x="1473009" y="589227"/>
                    </a:lnTo>
                    <a:lnTo>
                      <a:pt x="1504755" y="559985"/>
                    </a:lnTo>
                    <a:lnTo>
                      <a:pt x="1549593" y="524641"/>
                    </a:lnTo>
                    <a:lnTo>
                      <a:pt x="1553683" y="516439"/>
                    </a:lnTo>
                    <a:lnTo>
                      <a:pt x="1554923" y="462249"/>
                    </a:lnTo>
                    <a:lnTo>
                      <a:pt x="1566309" y="405850"/>
                    </a:lnTo>
                    <a:lnTo>
                      <a:pt x="1574007" y="357689"/>
                    </a:lnTo>
                    <a:lnTo>
                      <a:pt x="1575527" y="303116"/>
                    </a:lnTo>
                    <a:lnTo>
                      <a:pt x="1572709" y="250395"/>
                    </a:lnTo>
                    <a:lnTo>
                      <a:pt x="1566823" y="194661"/>
                    </a:lnTo>
                    <a:lnTo>
                      <a:pt x="1565660" y="135732"/>
                    </a:lnTo>
                    <a:lnTo>
                      <a:pt x="1562311" y="82151"/>
                    </a:lnTo>
                    <a:lnTo>
                      <a:pt x="1555823" y="60456"/>
                    </a:lnTo>
                    <a:lnTo>
                      <a:pt x="1545142" y="43015"/>
                    </a:lnTo>
                    <a:lnTo>
                      <a:pt x="1520385" y="20042"/>
                    </a:lnTo>
                    <a:lnTo>
                      <a:pt x="1497805" y="11795"/>
                    </a:lnTo>
                    <a:lnTo>
                      <a:pt x="1439840" y="0"/>
                    </a:lnTo>
                    <a:lnTo>
                      <a:pt x="1380907" y="4282"/>
                    </a:lnTo>
                    <a:lnTo>
                      <a:pt x="1323882" y="16529"/>
                    </a:lnTo>
                    <a:lnTo>
                      <a:pt x="1270664" y="33379"/>
                    </a:lnTo>
                    <a:lnTo>
                      <a:pt x="1207413" y="54339"/>
                    </a:lnTo>
                    <a:lnTo>
                      <a:pt x="1144235" y="76558"/>
                    </a:lnTo>
                    <a:lnTo>
                      <a:pt x="1086002" y="107589"/>
                    </a:lnTo>
                    <a:lnTo>
                      <a:pt x="1032689" y="134001"/>
                    </a:lnTo>
                    <a:lnTo>
                      <a:pt x="976340" y="155505"/>
                    </a:lnTo>
                    <a:lnTo>
                      <a:pt x="914876" y="181907"/>
                    </a:lnTo>
                    <a:lnTo>
                      <a:pt x="860263" y="209835"/>
                    </a:lnTo>
                    <a:lnTo>
                      <a:pt x="807362" y="238397"/>
                    </a:lnTo>
                    <a:lnTo>
                      <a:pt x="746351" y="269079"/>
                    </a:lnTo>
                    <a:lnTo>
                      <a:pt x="702472" y="291029"/>
                    </a:lnTo>
                    <a:lnTo>
                      <a:pt x="697647" y="291678"/>
                    </a:lnTo>
                    <a:lnTo>
                      <a:pt x="696771" y="289771"/>
                    </a:lnTo>
                    <a:lnTo>
                      <a:pt x="702036" y="281413"/>
                    </a:lnTo>
                    <a:lnTo>
                      <a:pt x="712175" y="269900"/>
                    </a:lnTo>
                    <a:lnTo>
                      <a:pt x="766098" y="238693"/>
                    </a:lnTo>
                    <a:lnTo>
                      <a:pt x="828457" y="212730"/>
                    </a:lnTo>
                    <a:lnTo>
                      <a:pt x="891557" y="182177"/>
                    </a:lnTo>
                    <a:lnTo>
                      <a:pt x="954722" y="154158"/>
                    </a:lnTo>
                    <a:lnTo>
                      <a:pt x="1017892" y="128475"/>
                    </a:lnTo>
                    <a:lnTo>
                      <a:pt x="1080869" y="95106"/>
                    </a:lnTo>
                    <a:lnTo>
                      <a:pt x="1096964" y="91950"/>
                    </a:lnTo>
                    <a:lnTo>
                      <a:pt x="1098683" y="92278"/>
                    </a:lnTo>
                    <a:lnTo>
                      <a:pt x="1083164" y="98329"/>
                    </a:lnTo>
                    <a:lnTo>
                      <a:pt x="1028928" y="119829"/>
                    </a:lnTo>
                    <a:lnTo>
                      <a:pt x="975845" y="141450"/>
                    </a:lnTo>
                    <a:lnTo>
                      <a:pt x="924314" y="160704"/>
                    </a:lnTo>
                    <a:lnTo>
                      <a:pt x="869518" y="198623"/>
                    </a:lnTo>
                    <a:lnTo>
                      <a:pt x="807236" y="231964"/>
                    </a:lnTo>
                    <a:lnTo>
                      <a:pt x="749079" y="256273"/>
                    </a:lnTo>
                    <a:lnTo>
                      <a:pt x="690478" y="296653"/>
                    </a:lnTo>
                    <a:lnTo>
                      <a:pt x="628247" y="333025"/>
                    </a:lnTo>
                    <a:lnTo>
                      <a:pt x="578803" y="355485"/>
                    </a:lnTo>
                    <a:lnTo>
                      <a:pt x="517679" y="401937"/>
                    </a:lnTo>
                    <a:lnTo>
                      <a:pt x="456274" y="450913"/>
                    </a:lnTo>
                    <a:lnTo>
                      <a:pt x="397424" y="500037"/>
                    </a:lnTo>
                    <a:lnTo>
                      <a:pt x="387669" y="509395"/>
                    </a:lnTo>
                    <a:lnTo>
                      <a:pt x="396501" y="501510"/>
                    </a:lnTo>
                    <a:lnTo>
                      <a:pt x="455272" y="454478"/>
                    </a:lnTo>
                    <a:lnTo>
                      <a:pt x="511917" y="414402"/>
                    </a:lnTo>
                    <a:lnTo>
                      <a:pt x="568406" y="379820"/>
                    </a:lnTo>
                    <a:lnTo>
                      <a:pt x="618236" y="351090"/>
                    </a:lnTo>
                    <a:lnTo>
                      <a:pt x="681018" y="322654"/>
                    </a:lnTo>
                    <a:lnTo>
                      <a:pt x="741960" y="289215"/>
                    </a:lnTo>
                    <a:lnTo>
                      <a:pt x="803741" y="254339"/>
                    </a:lnTo>
                    <a:lnTo>
                      <a:pt x="859493" y="224861"/>
                    </a:lnTo>
                    <a:lnTo>
                      <a:pt x="915664" y="197179"/>
                    </a:lnTo>
                    <a:lnTo>
                      <a:pt x="974794" y="170252"/>
                    </a:lnTo>
                    <a:lnTo>
                      <a:pt x="1023936" y="150191"/>
                    </a:lnTo>
                    <a:lnTo>
                      <a:pt x="1078097" y="129634"/>
                    </a:lnTo>
                    <a:lnTo>
                      <a:pt x="1137062" y="107073"/>
                    </a:lnTo>
                    <a:lnTo>
                      <a:pt x="1188050" y="90138"/>
                    </a:lnTo>
                    <a:lnTo>
                      <a:pt x="1242836" y="75528"/>
                    </a:lnTo>
                    <a:lnTo>
                      <a:pt x="1284714" y="64900"/>
                    </a:lnTo>
                    <a:lnTo>
                      <a:pt x="1291700" y="64887"/>
                    </a:lnTo>
                    <a:lnTo>
                      <a:pt x="1294017" y="67217"/>
                    </a:lnTo>
                    <a:lnTo>
                      <a:pt x="1293222" y="71110"/>
                    </a:lnTo>
                    <a:lnTo>
                      <a:pt x="1276741" y="78556"/>
                    </a:lnTo>
                    <a:lnTo>
                      <a:pt x="1215236" y="98739"/>
                    </a:lnTo>
                    <a:lnTo>
                      <a:pt x="1164882" y="121431"/>
                    </a:lnTo>
                    <a:lnTo>
                      <a:pt x="1111528" y="140764"/>
                    </a:lnTo>
                    <a:lnTo>
                      <a:pt x="1050716" y="160613"/>
                    </a:lnTo>
                    <a:lnTo>
                      <a:pt x="991409" y="186205"/>
                    </a:lnTo>
                    <a:lnTo>
                      <a:pt x="937965" y="208671"/>
                    </a:lnTo>
                    <a:lnTo>
                      <a:pt x="875998" y="234922"/>
                    </a:lnTo>
                    <a:lnTo>
                      <a:pt x="815456" y="268621"/>
                    </a:lnTo>
                    <a:lnTo>
                      <a:pt x="756920" y="296297"/>
                    </a:lnTo>
                    <a:lnTo>
                      <a:pt x="699986" y="335382"/>
                    </a:lnTo>
                    <a:lnTo>
                      <a:pt x="640213" y="364634"/>
                    </a:lnTo>
                    <a:lnTo>
                      <a:pt x="613269" y="382188"/>
                    </a:lnTo>
                    <a:lnTo>
                      <a:pt x="612442" y="385206"/>
                    </a:lnTo>
                    <a:lnTo>
                      <a:pt x="616571" y="386048"/>
                    </a:lnTo>
                    <a:lnTo>
                      <a:pt x="633636" y="382695"/>
                    </a:lnTo>
                    <a:lnTo>
                      <a:pt x="696178" y="355022"/>
                    </a:lnTo>
                    <a:lnTo>
                      <a:pt x="751813" y="317784"/>
                    </a:lnTo>
                    <a:lnTo>
                      <a:pt x="804676" y="289471"/>
                    </a:lnTo>
                    <a:lnTo>
                      <a:pt x="859616" y="260539"/>
                    </a:lnTo>
                    <a:lnTo>
                      <a:pt x="913731" y="233448"/>
                    </a:lnTo>
                    <a:lnTo>
                      <a:pt x="974308" y="212737"/>
                    </a:lnTo>
                    <a:lnTo>
                      <a:pt x="1028227" y="186440"/>
                    </a:lnTo>
                    <a:lnTo>
                      <a:pt x="1084547" y="166931"/>
                    </a:lnTo>
                    <a:lnTo>
                      <a:pt x="1136688" y="156194"/>
                    </a:lnTo>
                    <a:lnTo>
                      <a:pt x="1187362" y="145603"/>
                    </a:lnTo>
                    <a:lnTo>
                      <a:pt x="1248266" y="128033"/>
                    </a:lnTo>
                    <a:lnTo>
                      <a:pt x="1253363" y="129202"/>
                    </a:lnTo>
                    <a:lnTo>
                      <a:pt x="1254421" y="133490"/>
                    </a:lnTo>
                    <a:lnTo>
                      <a:pt x="1252787" y="139859"/>
                    </a:lnTo>
                    <a:lnTo>
                      <a:pt x="1247019" y="145274"/>
                    </a:lnTo>
                    <a:lnTo>
                      <a:pt x="1186283" y="169809"/>
                    </a:lnTo>
                    <a:lnTo>
                      <a:pt x="1123171" y="191171"/>
                    </a:lnTo>
                    <a:lnTo>
                      <a:pt x="1070533" y="208744"/>
                    </a:lnTo>
                    <a:lnTo>
                      <a:pt x="1009558" y="234628"/>
                    </a:lnTo>
                    <a:lnTo>
                      <a:pt x="947774" y="255252"/>
                    </a:lnTo>
                    <a:lnTo>
                      <a:pt x="892022" y="286535"/>
                    </a:lnTo>
                    <a:lnTo>
                      <a:pt x="838970" y="312795"/>
                    </a:lnTo>
                    <a:lnTo>
                      <a:pt x="785103" y="338682"/>
                    </a:lnTo>
                    <a:lnTo>
                      <a:pt x="724558" y="370658"/>
                    </a:lnTo>
                    <a:lnTo>
                      <a:pt x="720561" y="372840"/>
                    </a:lnTo>
                    <a:lnTo>
                      <a:pt x="725478" y="369025"/>
                    </a:lnTo>
                    <a:lnTo>
                      <a:pt x="778361" y="341032"/>
                    </a:lnTo>
                    <a:lnTo>
                      <a:pt x="840206" y="305702"/>
                    </a:lnTo>
                    <a:lnTo>
                      <a:pt x="897482" y="273696"/>
                    </a:lnTo>
                    <a:lnTo>
                      <a:pt x="954116" y="250388"/>
                    </a:lnTo>
                    <a:lnTo>
                      <a:pt x="1007284" y="224341"/>
                    </a:lnTo>
                    <a:lnTo>
                      <a:pt x="1070528" y="201866"/>
                    </a:lnTo>
                    <a:lnTo>
                      <a:pt x="1133705" y="171619"/>
                    </a:lnTo>
                    <a:lnTo>
                      <a:pt x="1191461" y="156397"/>
                    </a:lnTo>
                    <a:lnTo>
                      <a:pt x="1249143" y="145245"/>
                    </a:lnTo>
                    <a:lnTo>
                      <a:pt x="1263306" y="144186"/>
                    </a:lnTo>
                    <a:lnTo>
                      <a:pt x="1269239" y="146989"/>
                    </a:lnTo>
                    <a:lnTo>
                      <a:pt x="1269684" y="152368"/>
                    </a:lnTo>
                    <a:lnTo>
                      <a:pt x="1266472" y="159463"/>
                    </a:lnTo>
                    <a:lnTo>
                      <a:pt x="1250425" y="173585"/>
                    </a:lnTo>
                    <a:lnTo>
                      <a:pt x="1196405" y="201716"/>
                    </a:lnTo>
                    <a:lnTo>
                      <a:pt x="1135030" y="233703"/>
                    </a:lnTo>
                    <a:lnTo>
                      <a:pt x="1080067" y="255130"/>
                    </a:lnTo>
                    <a:lnTo>
                      <a:pt x="1019378" y="286519"/>
                    </a:lnTo>
                    <a:lnTo>
                      <a:pt x="965445" y="318006"/>
                    </a:lnTo>
                    <a:lnTo>
                      <a:pt x="905397" y="345434"/>
                    </a:lnTo>
                    <a:lnTo>
                      <a:pt x="863739" y="365556"/>
                    </a:lnTo>
                    <a:lnTo>
                      <a:pt x="836906" y="381812"/>
                    </a:lnTo>
                    <a:lnTo>
                      <a:pt x="809849" y="397157"/>
                    </a:lnTo>
                    <a:lnTo>
                      <a:pt x="783894" y="413402"/>
                    </a:lnTo>
                    <a:lnTo>
                      <a:pt x="740329" y="436765"/>
                    </a:lnTo>
                    <a:lnTo>
                      <a:pt x="745962" y="432532"/>
                    </a:lnTo>
                    <a:lnTo>
                      <a:pt x="803466" y="406638"/>
                    </a:lnTo>
                    <a:lnTo>
                      <a:pt x="864670" y="373411"/>
                    </a:lnTo>
                    <a:lnTo>
                      <a:pt x="892944" y="355673"/>
                    </a:lnTo>
                    <a:lnTo>
                      <a:pt x="945117" y="333610"/>
                    </a:lnTo>
                    <a:lnTo>
                      <a:pt x="994639" y="308005"/>
                    </a:lnTo>
                    <a:lnTo>
                      <a:pt x="1046357" y="283781"/>
                    </a:lnTo>
                    <a:lnTo>
                      <a:pt x="1100594" y="263040"/>
                    </a:lnTo>
                    <a:lnTo>
                      <a:pt x="1155154" y="247678"/>
                    </a:lnTo>
                    <a:lnTo>
                      <a:pt x="1205403" y="233379"/>
                    </a:lnTo>
                    <a:lnTo>
                      <a:pt x="1209579" y="234528"/>
                    </a:lnTo>
                    <a:lnTo>
                      <a:pt x="1208855" y="238802"/>
                    </a:lnTo>
                    <a:lnTo>
                      <a:pt x="1204862" y="245162"/>
                    </a:lnTo>
                    <a:lnTo>
                      <a:pt x="1187947" y="255348"/>
                    </a:lnTo>
                    <a:lnTo>
                      <a:pt x="1133371" y="277008"/>
                    </a:lnTo>
                    <a:lnTo>
                      <a:pt x="1069966" y="312092"/>
                    </a:lnTo>
                    <a:lnTo>
                      <a:pt x="1007314" y="334920"/>
                    </a:lnTo>
                    <a:lnTo>
                      <a:pt x="951938" y="357500"/>
                    </a:lnTo>
                    <a:lnTo>
                      <a:pt x="891152" y="389974"/>
                    </a:lnTo>
                    <a:lnTo>
                      <a:pt x="833266" y="414212"/>
                    </a:lnTo>
                    <a:lnTo>
                      <a:pt x="798241" y="433923"/>
                    </a:lnTo>
                    <a:lnTo>
                      <a:pt x="791909" y="434904"/>
                    </a:lnTo>
                    <a:lnTo>
                      <a:pt x="788858" y="432048"/>
                    </a:lnTo>
                    <a:lnTo>
                      <a:pt x="787994" y="426635"/>
                    </a:lnTo>
                    <a:lnTo>
                      <a:pt x="792097" y="420686"/>
                    </a:lnTo>
                    <a:lnTo>
                      <a:pt x="845034" y="387451"/>
                    </a:lnTo>
                    <a:lnTo>
                      <a:pt x="897916" y="359601"/>
                    </a:lnTo>
                    <a:lnTo>
                      <a:pt x="959762" y="324554"/>
                    </a:lnTo>
                    <a:lnTo>
                      <a:pt x="1022350" y="291512"/>
                    </a:lnTo>
                    <a:lnTo>
                      <a:pt x="1081454" y="265388"/>
                    </a:lnTo>
                    <a:lnTo>
                      <a:pt x="1131660" y="243723"/>
                    </a:lnTo>
                    <a:lnTo>
                      <a:pt x="1194989" y="217643"/>
                    </a:lnTo>
                    <a:lnTo>
                      <a:pt x="1222313" y="197736"/>
                    </a:lnTo>
                    <a:lnTo>
                      <a:pt x="1224363" y="192048"/>
                    </a:lnTo>
                    <a:lnTo>
                      <a:pt x="1222220" y="187086"/>
                    </a:lnTo>
                    <a:lnTo>
                      <a:pt x="1217281" y="182608"/>
                    </a:lnTo>
                    <a:lnTo>
                      <a:pt x="1157680" y="171713"/>
                    </a:lnTo>
                    <a:lnTo>
                      <a:pt x="1146179" y="168850"/>
                    </a:lnTo>
                    <a:lnTo>
                      <a:pt x="1140852" y="163432"/>
                    </a:lnTo>
                    <a:lnTo>
                      <a:pt x="1139639" y="156311"/>
                    </a:lnTo>
                    <a:lnTo>
                      <a:pt x="1141171" y="148053"/>
                    </a:lnTo>
                    <a:lnTo>
                      <a:pt x="1155351" y="132640"/>
                    </a:lnTo>
                    <a:lnTo>
                      <a:pt x="1214718" y="97759"/>
                    </a:lnTo>
                    <a:lnTo>
                      <a:pt x="1268771" y="79850"/>
                    </a:lnTo>
                    <a:lnTo>
                      <a:pt x="1319565" y="68650"/>
                    </a:lnTo>
                    <a:lnTo>
                      <a:pt x="1373059" y="54386"/>
                    </a:lnTo>
                    <a:lnTo>
                      <a:pt x="1376333" y="52028"/>
                    </a:lnTo>
                    <a:lnTo>
                      <a:pt x="1373836" y="50455"/>
                    </a:lnTo>
                    <a:lnTo>
                      <a:pt x="1367492" y="49407"/>
                    </a:lnTo>
                    <a:lnTo>
                      <a:pt x="1366772" y="46369"/>
                    </a:lnTo>
                    <a:lnTo>
                      <a:pt x="1375330" y="36754"/>
                    </a:lnTo>
                    <a:lnTo>
                      <a:pt x="1393952" y="30921"/>
                    </a:lnTo>
                    <a:lnTo>
                      <a:pt x="1444035" y="27176"/>
                    </a:lnTo>
                    <a:lnTo>
                      <a:pt x="1489630" y="26436"/>
                    </a:lnTo>
                    <a:lnTo>
                      <a:pt x="1426330" y="29384"/>
                    </a:lnTo>
                    <a:lnTo>
                      <a:pt x="1408820" y="33494"/>
                    </a:lnTo>
                    <a:lnTo>
                      <a:pt x="1410702" y="34590"/>
                    </a:lnTo>
                    <a:lnTo>
                      <a:pt x="1416636" y="35321"/>
                    </a:lnTo>
                    <a:lnTo>
                      <a:pt x="1417082" y="36978"/>
                    </a:lnTo>
                    <a:lnTo>
                      <a:pt x="1408219" y="41939"/>
                    </a:lnTo>
                    <a:lnTo>
                      <a:pt x="1352595" y="58056"/>
                    </a:lnTo>
                    <a:lnTo>
                      <a:pt x="1292627" y="71920"/>
                    </a:lnTo>
                    <a:lnTo>
                      <a:pt x="1240097" y="85924"/>
                    </a:lnTo>
                    <a:lnTo>
                      <a:pt x="1177582" y="103464"/>
                    </a:lnTo>
                    <a:lnTo>
                      <a:pt x="1120290" y="121011"/>
                    </a:lnTo>
                    <a:lnTo>
                      <a:pt x="1059842" y="138558"/>
                    </a:lnTo>
                    <a:lnTo>
                      <a:pt x="1006638" y="155716"/>
                    </a:lnTo>
                    <a:lnTo>
                      <a:pt x="944314" y="179696"/>
                    </a:lnTo>
                    <a:lnTo>
                      <a:pt x="890881" y="197637"/>
                    </a:lnTo>
                    <a:lnTo>
                      <a:pt x="835266" y="217775"/>
                    </a:lnTo>
                    <a:lnTo>
                      <a:pt x="774877" y="249267"/>
                    </a:lnTo>
                    <a:lnTo>
                      <a:pt x="712490" y="277368"/>
                    </a:lnTo>
                    <a:lnTo>
                      <a:pt x="649388" y="308648"/>
                    </a:lnTo>
                    <a:lnTo>
                      <a:pt x="586223" y="340206"/>
                    </a:lnTo>
                    <a:lnTo>
                      <a:pt x="523053" y="380855"/>
                    </a:lnTo>
                    <a:lnTo>
                      <a:pt x="460156" y="436871"/>
                    </a:lnTo>
                    <a:lnTo>
                      <a:pt x="396718" y="500037"/>
                    </a:lnTo>
                    <a:lnTo>
                      <a:pt x="340559" y="563424"/>
                    </a:lnTo>
                    <a:lnTo>
                      <a:pt x="291426" y="623991"/>
                    </a:lnTo>
                    <a:lnTo>
                      <a:pt x="249311" y="684949"/>
                    </a:lnTo>
                    <a:lnTo>
                      <a:pt x="207198" y="747926"/>
                    </a:lnTo>
                    <a:lnTo>
                      <a:pt x="189260" y="775476"/>
                    </a:lnTo>
                    <a:lnTo>
                      <a:pt x="182848" y="788571"/>
                    </a:lnTo>
                    <a:lnTo>
                      <a:pt x="182775" y="787149"/>
                    </a:lnTo>
                    <a:lnTo>
                      <a:pt x="186985" y="776211"/>
                    </a:lnTo>
                    <a:lnTo>
                      <a:pt x="228715" y="713252"/>
                    </a:lnTo>
                    <a:lnTo>
                      <a:pt x="270409" y="657272"/>
                    </a:lnTo>
                    <a:lnTo>
                      <a:pt x="312486" y="603065"/>
                    </a:lnTo>
                    <a:lnTo>
                      <a:pt x="354597" y="545072"/>
                    </a:lnTo>
                    <a:lnTo>
                      <a:pt x="361615" y="537079"/>
                    </a:lnTo>
                    <a:lnTo>
                      <a:pt x="365125" y="536430"/>
                    </a:lnTo>
                    <a:lnTo>
                      <a:pt x="366295" y="540676"/>
                    </a:lnTo>
                    <a:lnTo>
                      <a:pt x="365905" y="548187"/>
                    </a:lnTo>
                    <a:lnTo>
                      <a:pt x="354178" y="575525"/>
                    </a:lnTo>
                    <a:lnTo>
                      <a:pt x="315647" y="637064"/>
                    </a:lnTo>
                    <a:lnTo>
                      <a:pt x="280852" y="697903"/>
                    </a:lnTo>
                    <a:lnTo>
                      <a:pt x="246966" y="752434"/>
                    </a:lnTo>
                    <a:lnTo>
                      <a:pt x="225361" y="805325"/>
                    </a:lnTo>
                    <a:lnTo>
                      <a:pt x="215612" y="866334"/>
                    </a:lnTo>
                    <a:lnTo>
                      <a:pt x="201070" y="922056"/>
                    </a:lnTo>
                    <a:lnTo>
                      <a:pt x="199142" y="959912"/>
                    </a:lnTo>
                    <a:lnTo>
                      <a:pt x="202838" y="982846"/>
                    </a:lnTo>
                    <a:lnTo>
                      <a:pt x="208971" y="989196"/>
                    </a:lnTo>
                    <a:lnTo>
                      <a:pt x="217738" y="992259"/>
                    </a:lnTo>
                    <a:lnTo>
                      <a:pt x="238788" y="992543"/>
                    </a:lnTo>
                    <a:lnTo>
                      <a:pt x="297016" y="980069"/>
                    </a:lnTo>
                    <a:lnTo>
                      <a:pt x="350328" y="966648"/>
                    </a:lnTo>
                    <a:lnTo>
                      <a:pt x="412266" y="949232"/>
                    </a:lnTo>
                    <a:lnTo>
                      <a:pt x="473266" y="942446"/>
                    </a:lnTo>
                    <a:lnTo>
                      <a:pt x="510251" y="936577"/>
                    </a:lnTo>
                    <a:lnTo>
                      <a:pt x="532571" y="938940"/>
                    </a:lnTo>
                    <a:lnTo>
                      <a:pt x="537587" y="944717"/>
                    </a:lnTo>
                    <a:lnTo>
                      <a:pt x="538592" y="953248"/>
                    </a:lnTo>
                    <a:lnTo>
                      <a:pt x="536921" y="963614"/>
                    </a:lnTo>
                    <a:lnTo>
                      <a:pt x="525707" y="984491"/>
                    </a:lnTo>
                    <a:lnTo>
                      <a:pt x="474075" y="1043401"/>
                    </a:lnTo>
                    <a:lnTo>
                      <a:pt x="415243" y="1093106"/>
                    </a:lnTo>
                    <a:lnTo>
                      <a:pt x="400658" y="1107164"/>
                    </a:lnTo>
                    <a:lnTo>
                      <a:pt x="397002" y="1115358"/>
                    </a:lnTo>
                    <a:lnTo>
                      <a:pt x="396060" y="1133821"/>
                    </a:lnTo>
                    <a:lnTo>
                      <a:pt x="402126" y="1138979"/>
                    </a:lnTo>
                    <a:lnTo>
                      <a:pt x="464335" y="1142072"/>
                    </a:lnTo>
                    <a:lnTo>
                      <a:pt x="526965" y="1142235"/>
                    </a:lnTo>
                    <a:lnTo>
                      <a:pt x="568925" y="1144603"/>
                    </a:lnTo>
                    <a:lnTo>
                      <a:pt x="588674" y="1153448"/>
                    </a:lnTo>
                    <a:lnTo>
                      <a:pt x="593706" y="1162592"/>
                    </a:lnTo>
                    <a:lnTo>
                      <a:pt x="596178" y="1188350"/>
                    </a:lnTo>
                    <a:lnTo>
                      <a:pt x="590258" y="1209936"/>
                    </a:lnTo>
                    <a:lnTo>
                      <a:pt x="553566" y="1271981"/>
                    </a:lnTo>
                    <a:lnTo>
                      <a:pt x="510765" y="1327523"/>
                    </a:lnTo>
                    <a:lnTo>
                      <a:pt x="482555" y="1377630"/>
                    </a:lnTo>
                    <a:lnTo>
                      <a:pt x="470410" y="13949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656365" y="2914551"/>
                <a:ext cx="142610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142610" h="463255">
                    <a:moveTo>
                      <a:pt x="142609" y="0"/>
                    </a:moveTo>
                    <a:lnTo>
                      <a:pt x="133034" y="31282"/>
                    </a:lnTo>
                    <a:lnTo>
                      <a:pt x="103206" y="69688"/>
                    </a:lnTo>
                    <a:lnTo>
                      <a:pt x="69705" y="99337"/>
                    </a:lnTo>
                    <a:lnTo>
                      <a:pt x="58345" y="117849"/>
                    </a:lnTo>
                    <a:lnTo>
                      <a:pt x="55636" y="137775"/>
                    </a:lnTo>
                    <a:lnTo>
                      <a:pt x="59501" y="157160"/>
                    </a:lnTo>
                    <a:lnTo>
                      <a:pt x="72491" y="183566"/>
                    </a:lnTo>
                    <a:lnTo>
                      <a:pt x="76351" y="207147"/>
                    </a:lnTo>
                    <a:lnTo>
                      <a:pt x="73870" y="217646"/>
                    </a:lnTo>
                    <a:lnTo>
                      <a:pt x="61756" y="235552"/>
                    </a:lnTo>
                    <a:lnTo>
                      <a:pt x="5111" y="280488"/>
                    </a:lnTo>
                    <a:lnTo>
                      <a:pt x="641" y="288768"/>
                    </a:lnTo>
                    <a:lnTo>
                      <a:pt x="0" y="297797"/>
                    </a:lnTo>
                    <a:lnTo>
                      <a:pt x="1913" y="307326"/>
                    </a:lnTo>
                    <a:lnTo>
                      <a:pt x="13397" y="324152"/>
                    </a:lnTo>
                    <a:lnTo>
                      <a:pt x="43776" y="354019"/>
                    </a:lnTo>
                    <a:lnTo>
                      <a:pt x="47475" y="363524"/>
                    </a:lnTo>
                    <a:lnTo>
                      <a:pt x="48464" y="386564"/>
                    </a:lnTo>
                    <a:lnTo>
                      <a:pt x="32332" y="429908"/>
                    </a:lnTo>
                    <a:lnTo>
                      <a:pt x="16268" y="4632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148663" y="263212"/>
            <a:ext cx="2388705" cy="546921"/>
            <a:chOff x="148663" y="263212"/>
            <a:chExt cx="2388705" cy="546921"/>
          </a:xfrm>
        </p:grpSpPr>
        <p:sp>
          <p:nvSpPr>
            <p:cNvPr id="37" name="Freeform 36"/>
            <p:cNvSpPr/>
            <p:nvPr/>
          </p:nvSpPr>
          <p:spPr>
            <a:xfrm>
              <a:off x="148663" y="263212"/>
              <a:ext cx="293534" cy="379642"/>
            </a:xfrm>
            <a:custGeom>
              <a:avLst/>
              <a:gdLst/>
              <a:ahLst/>
              <a:cxnLst/>
              <a:rect l="0" t="0" r="0" b="0"/>
              <a:pathLst>
                <a:path w="293534" h="379642">
                  <a:moveTo>
                    <a:pt x="19792" y="0"/>
                  </a:moveTo>
                  <a:lnTo>
                    <a:pt x="3004" y="55045"/>
                  </a:lnTo>
                  <a:lnTo>
                    <a:pt x="0" y="82470"/>
                  </a:lnTo>
                  <a:lnTo>
                    <a:pt x="280" y="59401"/>
                  </a:lnTo>
                  <a:lnTo>
                    <a:pt x="8422" y="24749"/>
                  </a:lnTo>
                  <a:lnTo>
                    <a:pt x="19028" y="6710"/>
                  </a:lnTo>
                  <a:lnTo>
                    <a:pt x="26302" y="3304"/>
                  </a:lnTo>
                  <a:lnTo>
                    <a:pt x="34661" y="3372"/>
                  </a:lnTo>
                  <a:lnTo>
                    <a:pt x="52137" y="9688"/>
                  </a:lnTo>
                  <a:lnTo>
                    <a:pt x="67703" y="20293"/>
                  </a:lnTo>
                  <a:lnTo>
                    <a:pt x="110932" y="83622"/>
                  </a:lnTo>
                  <a:lnTo>
                    <a:pt x="130689" y="134628"/>
                  </a:lnTo>
                  <a:lnTo>
                    <a:pt x="145856" y="189763"/>
                  </a:lnTo>
                  <a:lnTo>
                    <a:pt x="154528" y="245714"/>
                  </a:lnTo>
                  <a:lnTo>
                    <a:pt x="155071" y="300657"/>
                  </a:lnTo>
                  <a:lnTo>
                    <a:pt x="146963" y="335528"/>
                  </a:lnTo>
                  <a:lnTo>
                    <a:pt x="136364" y="357354"/>
                  </a:lnTo>
                  <a:lnTo>
                    <a:pt x="120735" y="372513"/>
                  </a:lnTo>
                  <a:lnTo>
                    <a:pt x="111654" y="378194"/>
                  </a:lnTo>
                  <a:lnTo>
                    <a:pt x="102090" y="379641"/>
                  </a:lnTo>
                  <a:lnTo>
                    <a:pt x="82106" y="375010"/>
                  </a:lnTo>
                  <a:lnTo>
                    <a:pt x="74203" y="369330"/>
                  </a:lnTo>
                  <a:lnTo>
                    <a:pt x="62302" y="353659"/>
                  </a:lnTo>
                  <a:lnTo>
                    <a:pt x="54615" y="319517"/>
                  </a:lnTo>
                  <a:lnTo>
                    <a:pt x="59056" y="299545"/>
                  </a:lnTo>
                  <a:lnTo>
                    <a:pt x="69998" y="282870"/>
                  </a:lnTo>
                  <a:lnTo>
                    <a:pt x="86560" y="267660"/>
                  </a:lnTo>
                  <a:lnTo>
                    <a:pt x="95889" y="263838"/>
                  </a:lnTo>
                  <a:lnTo>
                    <a:pt x="115615" y="262710"/>
                  </a:lnTo>
                  <a:lnTo>
                    <a:pt x="132960" y="269228"/>
                  </a:lnTo>
                  <a:lnTo>
                    <a:pt x="193649" y="303632"/>
                  </a:lnTo>
                  <a:lnTo>
                    <a:pt x="221434" y="317823"/>
                  </a:lnTo>
                  <a:lnTo>
                    <a:pt x="257483" y="323847"/>
                  </a:lnTo>
                  <a:lnTo>
                    <a:pt x="274781" y="322136"/>
                  </a:lnTo>
                  <a:lnTo>
                    <a:pt x="29353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4567" y="305326"/>
              <a:ext cx="289861" cy="325132"/>
            </a:xfrm>
            <a:custGeom>
              <a:avLst/>
              <a:gdLst/>
              <a:ahLst/>
              <a:cxnLst/>
              <a:rect l="0" t="0" r="0" b="0"/>
              <a:pathLst>
                <a:path w="289861" h="325132">
                  <a:moveTo>
                    <a:pt x="133443" y="0"/>
                  </a:moveTo>
                  <a:lnTo>
                    <a:pt x="73502" y="26364"/>
                  </a:lnTo>
                  <a:lnTo>
                    <a:pt x="32555" y="59898"/>
                  </a:lnTo>
                  <a:lnTo>
                    <a:pt x="16463" y="91967"/>
                  </a:lnTo>
                  <a:lnTo>
                    <a:pt x="0" y="150151"/>
                  </a:lnTo>
                  <a:lnTo>
                    <a:pt x="708" y="190328"/>
                  </a:lnTo>
                  <a:lnTo>
                    <a:pt x="6599" y="216782"/>
                  </a:lnTo>
                  <a:lnTo>
                    <a:pt x="23070" y="250235"/>
                  </a:lnTo>
                  <a:lnTo>
                    <a:pt x="64592" y="297784"/>
                  </a:lnTo>
                  <a:lnTo>
                    <a:pt x="82955" y="312113"/>
                  </a:lnTo>
                  <a:lnTo>
                    <a:pt x="105935" y="320041"/>
                  </a:lnTo>
                  <a:lnTo>
                    <a:pt x="158815" y="325131"/>
                  </a:lnTo>
                  <a:lnTo>
                    <a:pt x="180204" y="319587"/>
                  </a:lnTo>
                  <a:lnTo>
                    <a:pt x="213000" y="296965"/>
                  </a:lnTo>
                  <a:lnTo>
                    <a:pt x="256173" y="250486"/>
                  </a:lnTo>
                  <a:lnTo>
                    <a:pt x="283726" y="189320"/>
                  </a:lnTo>
                  <a:lnTo>
                    <a:pt x="289860" y="137786"/>
                  </a:lnTo>
                  <a:lnTo>
                    <a:pt x="288583" y="91778"/>
                  </a:lnTo>
                  <a:lnTo>
                    <a:pt x="268376" y="43605"/>
                  </a:lnTo>
                  <a:lnTo>
                    <a:pt x="254245" y="24059"/>
                  </a:lnTo>
                  <a:lnTo>
                    <a:pt x="236266" y="11473"/>
                  </a:lnTo>
                  <a:lnTo>
                    <a:pt x="200824" y="3399"/>
                  </a:lnTo>
                  <a:lnTo>
                    <a:pt x="166276" y="6596"/>
                  </a:lnTo>
                  <a:lnTo>
                    <a:pt x="13344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81619" y="481493"/>
              <a:ext cx="130353" cy="328640"/>
            </a:xfrm>
            <a:custGeom>
              <a:avLst/>
              <a:gdLst/>
              <a:ahLst/>
              <a:cxnLst/>
              <a:rect l="0" t="0" r="0" b="0"/>
              <a:pathLst>
                <a:path w="130353" h="328640">
                  <a:moveTo>
                    <a:pt x="18588" y="118631"/>
                  </a:moveTo>
                  <a:lnTo>
                    <a:pt x="12522" y="151083"/>
                  </a:lnTo>
                  <a:lnTo>
                    <a:pt x="17558" y="208562"/>
                  </a:lnTo>
                  <a:lnTo>
                    <a:pt x="38238" y="268514"/>
                  </a:lnTo>
                  <a:lnTo>
                    <a:pt x="47816" y="322673"/>
                  </a:lnTo>
                  <a:lnTo>
                    <a:pt x="47432" y="328358"/>
                  </a:lnTo>
                  <a:lnTo>
                    <a:pt x="46006" y="328639"/>
                  </a:lnTo>
                  <a:lnTo>
                    <a:pt x="35312" y="303873"/>
                  </a:lnTo>
                  <a:lnTo>
                    <a:pt x="23105" y="249545"/>
                  </a:lnTo>
                  <a:lnTo>
                    <a:pt x="16360" y="192540"/>
                  </a:lnTo>
                  <a:lnTo>
                    <a:pt x="4110" y="136220"/>
                  </a:lnTo>
                  <a:lnTo>
                    <a:pt x="0" y="80035"/>
                  </a:lnTo>
                  <a:lnTo>
                    <a:pt x="7491" y="40254"/>
                  </a:lnTo>
                  <a:lnTo>
                    <a:pt x="17945" y="21016"/>
                  </a:lnTo>
                  <a:lnTo>
                    <a:pt x="33510" y="7786"/>
                  </a:lnTo>
                  <a:lnTo>
                    <a:pt x="42574" y="2620"/>
                  </a:lnTo>
                  <a:lnTo>
                    <a:pt x="62004" y="0"/>
                  </a:lnTo>
                  <a:lnTo>
                    <a:pt x="72098" y="939"/>
                  </a:lnTo>
                  <a:lnTo>
                    <a:pt x="89553" y="11341"/>
                  </a:lnTo>
                  <a:lnTo>
                    <a:pt x="119823" y="46615"/>
                  </a:lnTo>
                  <a:lnTo>
                    <a:pt x="127922" y="69856"/>
                  </a:lnTo>
                  <a:lnTo>
                    <a:pt x="130352" y="94614"/>
                  </a:lnTo>
                  <a:lnTo>
                    <a:pt x="127532" y="117315"/>
                  </a:lnTo>
                  <a:lnTo>
                    <a:pt x="119260" y="135984"/>
                  </a:lnTo>
                  <a:lnTo>
                    <a:pt x="113779" y="144237"/>
                  </a:lnTo>
                  <a:lnTo>
                    <a:pt x="98330" y="156528"/>
                  </a:lnTo>
                  <a:lnTo>
                    <a:pt x="82105" y="163550"/>
                  </a:lnTo>
                  <a:lnTo>
                    <a:pt x="76140" y="163785"/>
                  </a:lnTo>
                  <a:lnTo>
                    <a:pt x="60702" y="160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85982" y="478602"/>
              <a:ext cx="133985" cy="163807"/>
            </a:xfrm>
            <a:custGeom>
              <a:avLst/>
              <a:gdLst/>
              <a:ahLst/>
              <a:cxnLst/>
              <a:rect l="0" t="0" r="0" b="0"/>
              <a:pathLst>
                <a:path w="133985" h="163807">
                  <a:moveTo>
                    <a:pt x="3738" y="79408"/>
                  </a:moveTo>
                  <a:lnTo>
                    <a:pt x="20505" y="73819"/>
                  </a:lnTo>
                  <a:lnTo>
                    <a:pt x="38096" y="74194"/>
                  </a:lnTo>
                  <a:lnTo>
                    <a:pt x="58783" y="75921"/>
                  </a:lnTo>
                  <a:lnTo>
                    <a:pt x="118250" y="64449"/>
                  </a:lnTo>
                  <a:lnTo>
                    <a:pt x="125703" y="57737"/>
                  </a:lnTo>
                  <a:lnTo>
                    <a:pt x="133984" y="37801"/>
                  </a:lnTo>
                  <a:lnTo>
                    <a:pt x="133852" y="28273"/>
                  </a:lnTo>
                  <a:lnTo>
                    <a:pt x="127467" y="11448"/>
                  </a:lnTo>
                  <a:lnTo>
                    <a:pt x="120149" y="6025"/>
                  </a:lnTo>
                  <a:lnTo>
                    <a:pt x="99540" y="0"/>
                  </a:lnTo>
                  <a:lnTo>
                    <a:pt x="67219" y="2197"/>
                  </a:lnTo>
                  <a:lnTo>
                    <a:pt x="35415" y="15846"/>
                  </a:lnTo>
                  <a:lnTo>
                    <a:pt x="20546" y="31271"/>
                  </a:lnTo>
                  <a:lnTo>
                    <a:pt x="1469" y="69769"/>
                  </a:lnTo>
                  <a:lnTo>
                    <a:pt x="0" y="90332"/>
                  </a:lnTo>
                  <a:lnTo>
                    <a:pt x="4416" y="111169"/>
                  </a:lnTo>
                  <a:lnTo>
                    <a:pt x="20056" y="141461"/>
                  </a:lnTo>
                  <a:lnTo>
                    <a:pt x="32827" y="158070"/>
                  </a:lnTo>
                  <a:lnTo>
                    <a:pt x="41848" y="162265"/>
                  </a:lnTo>
                  <a:lnTo>
                    <a:pt x="64349" y="163806"/>
                  </a:lnTo>
                  <a:lnTo>
                    <a:pt x="97736" y="158097"/>
                  </a:lnTo>
                  <a:lnTo>
                    <a:pt x="109855" y="152206"/>
                  </a:lnTo>
                  <a:lnTo>
                    <a:pt x="119551" y="142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79233" y="486227"/>
              <a:ext cx="111547" cy="312681"/>
            </a:xfrm>
            <a:custGeom>
              <a:avLst/>
              <a:gdLst/>
              <a:ahLst/>
              <a:cxnLst/>
              <a:rect l="0" t="0" r="0" b="0"/>
              <a:pathLst>
                <a:path w="111547" h="312681">
                  <a:moveTo>
                    <a:pt x="0" y="113897"/>
                  </a:moveTo>
                  <a:lnTo>
                    <a:pt x="17958" y="175007"/>
                  </a:lnTo>
                  <a:lnTo>
                    <a:pt x="29560" y="235028"/>
                  </a:lnTo>
                  <a:lnTo>
                    <a:pt x="39652" y="295315"/>
                  </a:lnTo>
                  <a:lnTo>
                    <a:pt x="39850" y="312680"/>
                  </a:lnTo>
                  <a:lnTo>
                    <a:pt x="38265" y="310760"/>
                  </a:lnTo>
                  <a:lnTo>
                    <a:pt x="27315" y="262878"/>
                  </a:lnTo>
                  <a:lnTo>
                    <a:pt x="21123" y="202640"/>
                  </a:lnTo>
                  <a:lnTo>
                    <a:pt x="12968" y="145681"/>
                  </a:lnTo>
                  <a:lnTo>
                    <a:pt x="11010" y="89370"/>
                  </a:lnTo>
                  <a:lnTo>
                    <a:pt x="16260" y="47228"/>
                  </a:lnTo>
                  <a:lnTo>
                    <a:pt x="30814" y="10695"/>
                  </a:lnTo>
                  <a:lnTo>
                    <a:pt x="38090" y="4152"/>
                  </a:lnTo>
                  <a:lnTo>
                    <a:pt x="46450" y="959"/>
                  </a:lnTo>
                  <a:lnTo>
                    <a:pt x="55533" y="0"/>
                  </a:lnTo>
                  <a:lnTo>
                    <a:pt x="71864" y="5174"/>
                  </a:lnTo>
                  <a:lnTo>
                    <a:pt x="86922" y="16443"/>
                  </a:lnTo>
                  <a:lnTo>
                    <a:pt x="101413" y="33149"/>
                  </a:lnTo>
                  <a:lnTo>
                    <a:pt x="109413" y="55392"/>
                  </a:lnTo>
                  <a:lnTo>
                    <a:pt x="111546" y="67875"/>
                  </a:lnTo>
                  <a:lnTo>
                    <a:pt x="107678" y="87983"/>
                  </a:lnTo>
                  <a:lnTo>
                    <a:pt x="92346" y="112458"/>
                  </a:lnTo>
                  <a:lnTo>
                    <a:pt x="80817" y="124956"/>
                  </a:lnTo>
                  <a:lnTo>
                    <a:pt x="63171" y="134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68746" y="463747"/>
              <a:ext cx="108280" cy="345700"/>
            </a:xfrm>
            <a:custGeom>
              <a:avLst/>
              <a:gdLst/>
              <a:ahLst/>
              <a:cxnLst/>
              <a:rect l="0" t="0" r="0" b="0"/>
              <a:pathLst>
                <a:path w="108280" h="345700">
                  <a:moveTo>
                    <a:pt x="0" y="136377"/>
                  </a:moveTo>
                  <a:lnTo>
                    <a:pt x="5589" y="198469"/>
                  </a:lnTo>
                  <a:lnTo>
                    <a:pt x="21331" y="255168"/>
                  </a:lnTo>
                  <a:lnTo>
                    <a:pt x="34786" y="292067"/>
                  </a:lnTo>
                  <a:lnTo>
                    <a:pt x="54704" y="341566"/>
                  </a:lnTo>
                  <a:lnTo>
                    <a:pt x="55187" y="345699"/>
                  </a:lnTo>
                  <a:lnTo>
                    <a:pt x="53169" y="343775"/>
                  </a:lnTo>
                  <a:lnTo>
                    <a:pt x="42270" y="318711"/>
                  </a:lnTo>
                  <a:lnTo>
                    <a:pt x="28107" y="268320"/>
                  </a:lnTo>
                  <a:lnTo>
                    <a:pt x="14044" y="206070"/>
                  </a:lnTo>
                  <a:lnTo>
                    <a:pt x="3121" y="144381"/>
                  </a:lnTo>
                  <a:lnTo>
                    <a:pt x="616" y="81806"/>
                  </a:lnTo>
                  <a:lnTo>
                    <a:pt x="11361" y="38579"/>
                  </a:lnTo>
                  <a:lnTo>
                    <a:pt x="29362" y="7314"/>
                  </a:lnTo>
                  <a:lnTo>
                    <a:pt x="38292" y="2372"/>
                  </a:lnTo>
                  <a:lnTo>
                    <a:pt x="60692" y="0"/>
                  </a:lnTo>
                  <a:lnTo>
                    <a:pt x="70877" y="3345"/>
                  </a:lnTo>
                  <a:lnTo>
                    <a:pt x="88433" y="16420"/>
                  </a:lnTo>
                  <a:lnTo>
                    <a:pt x="105881" y="43512"/>
                  </a:lnTo>
                  <a:lnTo>
                    <a:pt x="108279" y="63518"/>
                  </a:lnTo>
                  <a:lnTo>
                    <a:pt x="104276" y="84108"/>
                  </a:lnTo>
                  <a:lnTo>
                    <a:pt x="94698" y="104958"/>
                  </a:lnTo>
                  <a:lnTo>
                    <a:pt x="86528" y="111921"/>
                  </a:lnTo>
                  <a:lnTo>
                    <a:pt x="56183" y="121722"/>
                  </a:lnTo>
                  <a:lnTo>
                    <a:pt x="31585" y="125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26673" y="445393"/>
              <a:ext cx="157929" cy="161892"/>
            </a:xfrm>
            <a:custGeom>
              <a:avLst/>
              <a:gdLst/>
              <a:ahLst/>
              <a:cxnLst/>
              <a:rect l="0" t="0" r="0" b="0"/>
              <a:pathLst>
                <a:path w="157929" h="161892">
                  <a:moveTo>
                    <a:pt x="0" y="91560"/>
                  </a:moveTo>
                  <a:lnTo>
                    <a:pt x="16768" y="85971"/>
                  </a:lnTo>
                  <a:lnTo>
                    <a:pt x="34359" y="86346"/>
                  </a:lnTo>
                  <a:lnTo>
                    <a:pt x="53875" y="88073"/>
                  </a:lnTo>
                  <a:lnTo>
                    <a:pt x="105447" y="76601"/>
                  </a:lnTo>
                  <a:lnTo>
                    <a:pt x="113582" y="71059"/>
                  </a:lnTo>
                  <a:lnTo>
                    <a:pt x="125740" y="55542"/>
                  </a:lnTo>
                  <a:lnTo>
                    <a:pt x="128804" y="36947"/>
                  </a:lnTo>
                  <a:lnTo>
                    <a:pt x="127984" y="27076"/>
                  </a:lnTo>
                  <a:lnTo>
                    <a:pt x="123927" y="19325"/>
                  </a:lnTo>
                  <a:lnTo>
                    <a:pt x="110061" y="7593"/>
                  </a:lnTo>
                  <a:lnTo>
                    <a:pt x="76934" y="0"/>
                  </a:lnTo>
                  <a:lnTo>
                    <a:pt x="54080" y="4463"/>
                  </a:lnTo>
                  <a:lnTo>
                    <a:pt x="24603" y="20130"/>
                  </a:lnTo>
                  <a:lnTo>
                    <a:pt x="16402" y="26392"/>
                  </a:lnTo>
                  <a:lnTo>
                    <a:pt x="7290" y="48949"/>
                  </a:lnTo>
                  <a:lnTo>
                    <a:pt x="4410" y="76131"/>
                  </a:lnTo>
                  <a:lnTo>
                    <a:pt x="7029" y="99910"/>
                  </a:lnTo>
                  <a:lnTo>
                    <a:pt x="20670" y="133029"/>
                  </a:lnTo>
                  <a:lnTo>
                    <a:pt x="36093" y="148205"/>
                  </a:lnTo>
                  <a:lnTo>
                    <a:pt x="55816" y="157680"/>
                  </a:lnTo>
                  <a:lnTo>
                    <a:pt x="80179" y="161891"/>
                  </a:lnTo>
                  <a:lnTo>
                    <a:pt x="100366" y="157523"/>
                  </a:lnTo>
                  <a:lnTo>
                    <a:pt x="149061" y="133919"/>
                  </a:lnTo>
                  <a:lnTo>
                    <a:pt x="157928" y="123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11430" y="410611"/>
              <a:ext cx="131099" cy="203628"/>
            </a:xfrm>
            <a:custGeom>
              <a:avLst/>
              <a:gdLst/>
              <a:ahLst/>
              <a:cxnLst/>
              <a:rect l="0" t="0" r="0" b="0"/>
              <a:pathLst>
                <a:path w="131099" h="203628">
                  <a:moveTo>
                    <a:pt x="4756" y="115813"/>
                  </a:moveTo>
                  <a:lnTo>
                    <a:pt x="4756" y="138170"/>
                  </a:lnTo>
                  <a:lnTo>
                    <a:pt x="28475" y="200155"/>
                  </a:lnTo>
                  <a:lnTo>
                    <a:pt x="29928" y="203627"/>
                  </a:lnTo>
                  <a:lnTo>
                    <a:pt x="11388" y="146306"/>
                  </a:lnTo>
                  <a:lnTo>
                    <a:pt x="0" y="105069"/>
                  </a:lnTo>
                  <a:lnTo>
                    <a:pt x="1862" y="84132"/>
                  </a:lnTo>
                  <a:lnTo>
                    <a:pt x="9709" y="66248"/>
                  </a:lnTo>
                  <a:lnTo>
                    <a:pt x="33810" y="35703"/>
                  </a:lnTo>
                  <a:lnTo>
                    <a:pt x="59768" y="19807"/>
                  </a:lnTo>
                  <a:lnTo>
                    <a:pt x="107233" y="3417"/>
                  </a:lnTo>
                  <a:lnTo>
                    <a:pt x="13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68441" y="463253"/>
              <a:ext cx="166684" cy="139720"/>
            </a:xfrm>
            <a:custGeom>
              <a:avLst/>
              <a:gdLst/>
              <a:ahLst/>
              <a:cxnLst/>
              <a:rect l="0" t="0" r="0" b="0"/>
              <a:pathLst>
                <a:path w="166684" h="139720">
                  <a:moveTo>
                    <a:pt x="121486" y="31586"/>
                  </a:moveTo>
                  <a:lnTo>
                    <a:pt x="104719" y="20408"/>
                  </a:lnTo>
                  <a:lnTo>
                    <a:pt x="71934" y="13456"/>
                  </a:lnTo>
                  <a:lnTo>
                    <a:pt x="38174" y="16985"/>
                  </a:lnTo>
                  <a:lnTo>
                    <a:pt x="19728" y="25487"/>
                  </a:lnTo>
                  <a:lnTo>
                    <a:pt x="11533" y="31029"/>
                  </a:lnTo>
                  <a:lnTo>
                    <a:pt x="6070" y="39404"/>
                  </a:lnTo>
                  <a:lnTo>
                    <a:pt x="0" y="61187"/>
                  </a:lnTo>
                  <a:lnTo>
                    <a:pt x="3541" y="83346"/>
                  </a:lnTo>
                  <a:lnTo>
                    <a:pt x="18689" y="112433"/>
                  </a:lnTo>
                  <a:lnTo>
                    <a:pt x="24879" y="120579"/>
                  </a:lnTo>
                  <a:lnTo>
                    <a:pt x="44234" y="132750"/>
                  </a:lnTo>
                  <a:lnTo>
                    <a:pt x="67265" y="139719"/>
                  </a:lnTo>
                  <a:lnTo>
                    <a:pt x="89199" y="138916"/>
                  </a:lnTo>
                  <a:lnTo>
                    <a:pt x="121278" y="126299"/>
                  </a:lnTo>
                  <a:lnTo>
                    <a:pt x="147421" y="107742"/>
                  </a:lnTo>
                  <a:lnTo>
                    <a:pt x="164395" y="81837"/>
                  </a:lnTo>
                  <a:lnTo>
                    <a:pt x="166683" y="62108"/>
                  </a:lnTo>
                  <a:lnTo>
                    <a:pt x="162631" y="41642"/>
                  </a:lnTo>
                  <a:lnTo>
                    <a:pt x="153031" y="20847"/>
                  </a:lnTo>
                  <a:lnTo>
                    <a:pt x="147195" y="13898"/>
                  </a:lnTo>
                  <a:lnTo>
                    <a:pt x="1214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63626" y="442153"/>
              <a:ext cx="178986" cy="179029"/>
            </a:xfrm>
            <a:custGeom>
              <a:avLst/>
              <a:gdLst/>
              <a:ahLst/>
              <a:cxnLst/>
              <a:rect l="0" t="0" r="0" b="0"/>
              <a:pathLst>
                <a:path w="178986" h="179029">
                  <a:moveTo>
                    <a:pt x="0" y="63214"/>
                  </a:moveTo>
                  <a:lnTo>
                    <a:pt x="15642" y="81195"/>
                  </a:lnTo>
                  <a:lnTo>
                    <a:pt x="38438" y="137568"/>
                  </a:lnTo>
                  <a:lnTo>
                    <a:pt x="46744" y="161674"/>
                  </a:lnTo>
                  <a:lnTo>
                    <a:pt x="27709" y="104240"/>
                  </a:lnTo>
                  <a:lnTo>
                    <a:pt x="23028" y="67831"/>
                  </a:lnTo>
                  <a:lnTo>
                    <a:pt x="27231" y="32997"/>
                  </a:lnTo>
                  <a:lnTo>
                    <a:pt x="35890" y="14299"/>
                  </a:lnTo>
                  <a:lnTo>
                    <a:pt x="41474" y="6038"/>
                  </a:lnTo>
                  <a:lnTo>
                    <a:pt x="49876" y="1700"/>
                  </a:lnTo>
                  <a:lnTo>
                    <a:pt x="71690" y="0"/>
                  </a:lnTo>
                  <a:lnTo>
                    <a:pt x="90744" y="6263"/>
                  </a:lnTo>
                  <a:lnTo>
                    <a:pt x="107012" y="18016"/>
                  </a:lnTo>
                  <a:lnTo>
                    <a:pt x="128154" y="44363"/>
                  </a:lnTo>
                  <a:lnTo>
                    <a:pt x="150223" y="100680"/>
                  </a:lnTo>
                  <a:lnTo>
                    <a:pt x="168366" y="154239"/>
                  </a:lnTo>
                  <a:lnTo>
                    <a:pt x="178985" y="179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20773" y="473782"/>
              <a:ext cx="16595" cy="147400"/>
            </a:xfrm>
            <a:custGeom>
              <a:avLst/>
              <a:gdLst/>
              <a:ahLst/>
              <a:cxnLst/>
              <a:rect l="0" t="0" r="0" b="0"/>
              <a:pathLst>
                <a:path w="16595" h="147400">
                  <a:moveTo>
                    <a:pt x="6066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1659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26839" y="336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431875" y="884393"/>
            <a:ext cx="3885017" cy="547483"/>
            <a:chOff x="1431875" y="884393"/>
            <a:chExt cx="3885017" cy="547483"/>
          </a:xfrm>
        </p:grpSpPr>
        <p:sp>
          <p:nvSpPr>
            <p:cNvPr id="50" name="Freeform 49"/>
            <p:cNvSpPr/>
            <p:nvPr/>
          </p:nvSpPr>
          <p:spPr>
            <a:xfrm>
              <a:off x="1431875" y="1063378"/>
              <a:ext cx="273742" cy="127375"/>
            </a:xfrm>
            <a:custGeom>
              <a:avLst/>
              <a:gdLst/>
              <a:ahLst/>
              <a:cxnLst/>
              <a:rect l="0" t="0" r="0" b="0"/>
              <a:pathLst>
                <a:path w="273742" h="127375">
                  <a:moveTo>
                    <a:pt x="0" y="0"/>
                  </a:moveTo>
                  <a:lnTo>
                    <a:pt x="19128" y="62258"/>
                  </a:lnTo>
                  <a:lnTo>
                    <a:pt x="49803" y="106782"/>
                  </a:lnTo>
                  <a:lnTo>
                    <a:pt x="66589" y="120768"/>
                  </a:lnTo>
                  <a:lnTo>
                    <a:pt x="75978" y="126135"/>
                  </a:lnTo>
                  <a:lnTo>
                    <a:pt x="84577" y="127374"/>
                  </a:lnTo>
                  <a:lnTo>
                    <a:pt x="100371" y="122511"/>
                  </a:lnTo>
                  <a:lnTo>
                    <a:pt x="112070" y="109432"/>
                  </a:lnTo>
                  <a:lnTo>
                    <a:pt x="136542" y="52082"/>
                  </a:lnTo>
                  <a:lnTo>
                    <a:pt x="144913" y="32506"/>
                  </a:lnTo>
                  <a:lnTo>
                    <a:pt x="156433" y="16007"/>
                  </a:lnTo>
                  <a:lnTo>
                    <a:pt x="175591" y="7114"/>
                  </a:lnTo>
                  <a:lnTo>
                    <a:pt x="187251" y="4743"/>
                  </a:lnTo>
                  <a:lnTo>
                    <a:pt x="197363" y="5501"/>
                  </a:lnTo>
                  <a:lnTo>
                    <a:pt x="214839" y="12584"/>
                  </a:lnTo>
                  <a:lnTo>
                    <a:pt x="237831" y="29725"/>
                  </a:lnTo>
                  <a:lnTo>
                    <a:pt x="27374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21430" y="975270"/>
              <a:ext cx="175865" cy="425021"/>
            </a:xfrm>
            <a:custGeom>
              <a:avLst/>
              <a:gdLst/>
              <a:ahLst/>
              <a:cxnLst/>
              <a:rect l="0" t="0" r="0" b="0"/>
              <a:pathLst>
                <a:path w="175865" h="425021">
                  <a:moveTo>
                    <a:pt x="0" y="425020"/>
                  </a:moveTo>
                  <a:lnTo>
                    <a:pt x="16788" y="369975"/>
                  </a:lnTo>
                  <a:lnTo>
                    <a:pt x="26084" y="310508"/>
                  </a:lnTo>
                  <a:lnTo>
                    <a:pt x="31668" y="257774"/>
                  </a:lnTo>
                  <a:lnTo>
                    <a:pt x="42823" y="195365"/>
                  </a:lnTo>
                  <a:lnTo>
                    <a:pt x="50703" y="137630"/>
                  </a:lnTo>
                  <a:lnTo>
                    <a:pt x="59495" y="79996"/>
                  </a:lnTo>
                  <a:lnTo>
                    <a:pt x="65564" y="19738"/>
                  </a:lnTo>
                  <a:lnTo>
                    <a:pt x="68276" y="7433"/>
                  </a:lnTo>
                  <a:lnTo>
                    <a:pt x="72423" y="1569"/>
                  </a:lnTo>
                  <a:lnTo>
                    <a:pt x="77528" y="0"/>
                  </a:lnTo>
                  <a:lnTo>
                    <a:pt x="83270" y="1293"/>
                  </a:lnTo>
                  <a:lnTo>
                    <a:pt x="88269" y="5665"/>
                  </a:lnTo>
                  <a:lnTo>
                    <a:pt x="96942" y="19881"/>
                  </a:lnTo>
                  <a:lnTo>
                    <a:pt x="115639" y="76105"/>
                  </a:lnTo>
                  <a:lnTo>
                    <a:pt x="133338" y="137263"/>
                  </a:lnTo>
                  <a:lnTo>
                    <a:pt x="150905" y="198523"/>
                  </a:lnTo>
                  <a:lnTo>
                    <a:pt x="164946" y="253374"/>
                  </a:lnTo>
                  <a:lnTo>
                    <a:pt x="175864" y="309269"/>
                  </a:lnTo>
                  <a:lnTo>
                    <a:pt x="174940" y="345100"/>
                  </a:lnTo>
                  <a:lnTo>
                    <a:pt x="168456" y="372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95129" y="1226245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39341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37326" y="102126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5684" y="224627"/>
                  </a:lnTo>
                  <a:lnTo>
                    <a:pt x="27231" y="278424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53139" y="1231834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3120" y="42691"/>
                  </a:lnTo>
                  <a:lnTo>
                    <a:pt x="10723" y="99728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42611" y="104232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90010" y="1073906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4749" y="154167"/>
                  </a:lnTo>
                  <a:lnTo>
                    <a:pt x="37471" y="214940"/>
                  </a:lnTo>
                  <a:lnTo>
                    <a:pt x="41908" y="254239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47896" y="118972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1826" y="16788"/>
                  </a:lnTo>
                  <a:lnTo>
                    <a:pt x="3353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90485" y="1063378"/>
              <a:ext cx="20624" cy="284270"/>
            </a:xfrm>
            <a:custGeom>
              <a:avLst/>
              <a:gdLst/>
              <a:ahLst/>
              <a:cxnLst/>
              <a:rect l="0" t="0" r="0" b="0"/>
              <a:pathLst>
                <a:path w="20624" h="284270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6436"/>
                  </a:lnTo>
                  <a:lnTo>
                    <a:pt x="9461" y="203664"/>
                  </a:lnTo>
                  <a:lnTo>
                    <a:pt x="15559" y="259768"/>
                  </a:lnTo>
                  <a:lnTo>
                    <a:pt x="2062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16352" y="1179191"/>
              <a:ext cx="157928" cy="18624"/>
            </a:xfrm>
            <a:custGeom>
              <a:avLst/>
              <a:gdLst/>
              <a:ahLst/>
              <a:cxnLst/>
              <a:rect l="0" t="0" r="0" b="0"/>
              <a:pathLst>
                <a:path w="157928" h="18624">
                  <a:moveTo>
                    <a:pt x="157927" y="0"/>
                  </a:moveTo>
                  <a:lnTo>
                    <a:pt x="95647" y="16789"/>
                  </a:lnTo>
                  <a:lnTo>
                    <a:pt x="56546" y="1862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26922" y="1042321"/>
              <a:ext cx="189892" cy="310312"/>
            </a:xfrm>
            <a:custGeom>
              <a:avLst/>
              <a:gdLst/>
              <a:ahLst/>
              <a:cxnLst/>
              <a:rect l="0" t="0" r="0" b="0"/>
              <a:pathLst>
                <a:path w="189892" h="310312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3455" y="197099"/>
                  </a:lnTo>
                  <a:lnTo>
                    <a:pt x="16508" y="225640"/>
                  </a:lnTo>
                  <a:lnTo>
                    <a:pt x="15175" y="272558"/>
                  </a:lnTo>
                  <a:lnTo>
                    <a:pt x="17136" y="283481"/>
                  </a:lnTo>
                  <a:lnTo>
                    <a:pt x="18443" y="286083"/>
                  </a:lnTo>
                  <a:lnTo>
                    <a:pt x="31891" y="250381"/>
                  </a:lnTo>
                  <a:lnTo>
                    <a:pt x="46929" y="236842"/>
                  </a:lnTo>
                  <a:lnTo>
                    <a:pt x="66481" y="228096"/>
                  </a:lnTo>
                  <a:lnTo>
                    <a:pt x="117160" y="219361"/>
                  </a:lnTo>
                  <a:lnTo>
                    <a:pt x="166642" y="206717"/>
                  </a:lnTo>
                  <a:lnTo>
                    <a:pt x="175435" y="200982"/>
                  </a:lnTo>
                  <a:lnTo>
                    <a:pt x="188325" y="185252"/>
                  </a:lnTo>
                  <a:lnTo>
                    <a:pt x="189891" y="177313"/>
                  </a:lnTo>
                  <a:lnTo>
                    <a:pt x="188595" y="169681"/>
                  </a:lnTo>
                  <a:lnTo>
                    <a:pt x="185391" y="162254"/>
                  </a:lnTo>
                  <a:lnTo>
                    <a:pt x="172473" y="150881"/>
                  </a:lnTo>
                  <a:lnTo>
                    <a:pt x="153864" y="143097"/>
                  </a:lnTo>
                  <a:lnTo>
                    <a:pt x="129995" y="139638"/>
                  </a:lnTo>
                  <a:lnTo>
                    <a:pt x="106908" y="144339"/>
                  </a:lnTo>
                  <a:lnTo>
                    <a:pt x="86119" y="155398"/>
                  </a:lnTo>
                  <a:lnTo>
                    <a:pt x="69081" y="172011"/>
                  </a:lnTo>
                  <a:lnTo>
                    <a:pt x="59948" y="194212"/>
                  </a:lnTo>
                  <a:lnTo>
                    <a:pt x="57059" y="218508"/>
                  </a:lnTo>
                  <a:lnTo>
                    <a:pt x="59675" y="241004"/>
                  </a:lnTo>
                  <a:lnTo>
                    <a:pt x="73313" y="273400"/>
                  </a:lnTo>
                  <a:lnTo>
                    <a:pt x="97761" y="299636"/>
                  </a:lnTo>
                  <a:lnTo>
                    <a:pt x="123388" y="308646"/>
                  </a:lnTo>
                  <a:lnTo>
                    <a:pt x="150765" y="310311"/>
                  </a:lnTo>
                  <a:lnTo>
                    <a:pt x="18951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90176" y="106337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7294"/>
                  </a:lnTo>
                  <a:lnTo>
                    <a:pt x="11453" y="219587"/>
                  </a:lnTo>
                  <a:lnTo>
                    <a:pt x="27028" y="279174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42818" y="1194131"/>
              <a:ext cx="158393" cy="177600"/>
            </a:xfrm>
            <a:custGeom>
              <a:avLst/>
              <a:gdLst/>
              <a:ahLst/>
              <a:cxnLst/>
              <a:rect l="0" t="0" r="0" b="0"/>
              <a:pathLst>
                <a:path w="158393" h="177600">
                  <a:moveTo>
                    <a:pt x="0" y="111402"/>
                  </a:moveTo>
                  <a:lnTo>
                    <a:pt x="17981" y="95761"/>
                  </a:lnTo>
                  <a:lnTo>
                    <a:pt x="75524" y="72965"/>
                  </a:lnTo>
                  <a:lnTo>
                    <a:pt x="135494" y="55272"/>
                  </a:lnTo>
                  <a:lnTo>
                    <a:pt x="151076" y="42002"/>
                  </a:lnTo>
                  <a:lnTo>
                    <a:pt x="156870" y="33550"/>
                  </a:lnTo>
                  <a:lnTo>
                    <a:pt x="158392" y="25575"/>
                  </a:lnTo>
                  <a:lnTo>
                    <a:pt x="157068" y="17920"/>
                  </a:lnTo>
                  <a:lnTo>
                    <a:pt x="153845" y="10476"/>
                  </a:lnTo>
                  <a:lnTo>
                    <a:pt x="147017" y="5514"/>
                  </a:lnTo>
                  <a:lnTo>
                    <a:pt x="126952" y="0"/>
                  </a:lnTo>
                  <a:lnTo>
                    <a:pt x="105556" y="3788"/>
                  </a:lnTo>
                  <a:lnTo>
                    <a:pt x="76900" y="19075"/>
                  </a:lnTo>
                  <a:lnTo>
                    <a:pt x="61084" y="34103"/>
                  </a:lnTo>
                  <a:lnTo>
                    <a:pt x="46256" y="56380"/>
                  </a:lnTo>
                  <a:lnTo>
                    <a:pt x="35933" y="95229"/>
                  </a:lnTo>
                  <a:lnTo>
                    <a:pt x="39757" y="119422"/>
                  </a:lnTo>
                  <a:lnTo>
                    <a:pt x="55064" y="149653"/>
                  </a:lnTo>
                  <a:lnTo>
                    <a:pt x="68926" y="164668"/>
                  </a:lnTo>
                  <a:lnTo>
                    <a:pt x="86786" y="175240"/>
                  </a:lnTo>
                  <a:lnTo>
                    <a:pt x="109541" y="177599"/>
                  </a:lnTo>
                  <a:lnTo>
                    <a:pt x="131744" y="174748"/>
                  </a:lnTo>
                  <a:lnTo>
                    <a:pt x="157928" y="16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89716" y="1189720"/>
              <a:ext cx="127246" cy="172116"/>
            </a:xfrm>
            <a:custGeom>
              <a:avLst/>
              <a:gdLst/>
              <a:ahLst/>
              <a:cxnLst/>
              <a:rect l="0" t="0" r="0" b="0"/>
              <a:pathLst>
                <a:path w="127246" h="172116">
                  <a:moveTo>
                    <a:pt x="90014" y="0"/>
                  </a:moveTo>
                  <a:lnTo>
                    <a:pt x="27756" y="19128"/>
                  </a:lnTo>
                  <a:lnTo>
                    <a:pt x="11261" y="30338"/>
                  </a:lnTo>
                  <a:lnTo>
                    <a:pt x="5927" y="38943"/>
                  </a:lnTo>
                  <a:lnTo>
                    <a:pt x="0" y="60981"/>
                  </a:lnTo>
                  <a:lnTo>
                    <a:pt x="3098" y="68730"/>
                  </a:lnTo>
                  <a:lnTo>
                    <a:pt x="9843" y="73896"/>
                  </a:lnTo>
                  <a:lnTo>
                    <a:pt x="29816" y="79636"/>
                  </a:lnTo>
                  <a:lnTo>
                    <a:pt x="88788" y="89212"/>
                  </a:lnTo>
                  <a:lnTo>
                    <a:pt x="115647" y="104292"/>
                  </a:lnTo>
                  <a:lnTo>
                    <a:pt x="121141" y="112812"/>
                  </a:lnTo>
                  <a:lnTo>
                    <a:pt x="127245" y="134756"/>
                  </a:lnTo>
                  <a:lnTo>
                    <a:pt x="125363" y="143650"/>
                  </a:lnTo>
                  <a:lnTo>
                    <a:pt x="120599" y="150749"/>
                  </a:lnTo>
                  <a:lnTo>
                    <a:pt x="105947" y="161756"/>
                  </a:lnTo>
                  <a:lnTo>
                    <a:pt x="87737" y="170547"/>
                  </a:lnTo>
                  <a:lnTo>
                    <a:pt x="67945" y="172115"/>
                  </a:lnTo>
                  <a:lnTo>
                    <a:pt x="3737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84384" y="1179191"/>
              <a:ext cx="116913" cy="153518"/>
            </a:xfrm>
            <a:custGeom>
              <a:avLst/>
              <a:gdLst/>
              <a:ahLst/>
              <a:cxnLst/>
              <a:rect l="0" t="0" r="0" b="0"/>
              <a:pathLst>
                <a:path w="116913" h="153518">
                  <a:moveTo>
                    <a:pt x="74331" y="0"/>
                  </a:moveTo>
                  <a:lnTo>
                    <a:pt x="51974" y="0"/>
                  </a:lnTo>
                  <a:lnTo>
                    <a:pt x="34758" y="6239"/>
                  </a:lnTo>
                  <a:lnTo>
                    <a:pt x="4643" y="29309"/>
                  </a:lnTo>
                  <a:lnTo>
                    <a:pt x="966" y="38257"/>
                  </a:lnTo>
                  <a:lnTo>
                    <a:pt x="0" y="60677"/>
                  </a:lnTo>
                  <a:lnTo>
                    <a:pt x="4890" y="68527"/>
                  </a:lnTo>
                  <a:lnTo>
                    <a:pt x="12829" y="73761"/>
                  </a:lnTo>
                  <a:lnTo>
                    <a:pt x="71257" y="91255"/>
                  </a:lnTo>
                  <a:lnTo>
                    <a:pt x="94022" y="98270"/>
                  </a:lnTo>
                  <a:lnTo>
                    <a:pt x="109598" y="111526"/>
                  </a:lnTo>
                  <a:lnTo>
                    <a:pt x="115390" y="119974"/>
                  </a:lnTo>
                  <a:lnTo>
                    <a:pt x="116912" y="127946"/>
                  </a:lnTo>
                  <a:lnTo>
                    <a:pt x="115586" y="135600"/>
                  </a:lnTo>
                  <a:lnTo>
                    <a:pt x="112363" y="143043"/>
                  </a:lnTo>
                  <a:lnTo>
                    <a:pt x="105534" y="148004"/>
                  </a:lnTo>
                  <a:lnTo>
                    <a:pt x="85469" y="153517"/>
                  </a:lnTo>
                  <a:lnTo>
                    <a:pt x="3221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95626" y="1094963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0433"/>
                  </a:lnTo>
                  <a:lnTo>
                    <a:pt x="0" y="106580"/>
                  </a:lnTo>
                  <a:lnTo>
                    <a:pt x="1170" y="158441"/>
                  </a:lnTo>
                  <a:lnTo>
                    <a:pt x="8334" y="211711"/>
                  </a:lnTo>
                  <a:lnTo>
                    <a:pt x="15685" y="261358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11399" y="1189720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0"/>
                  </a:moveTo>
                  <a:lnTo>
                    <a:pt x="161957" y="7235"/>
                  </a:lnTo>
                  <a:lnTo>
                    <a:pt x="105734" y="9878"/>
                  </a:lnTo>
                  <a:lnTo>
                    <a:pt x="49221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15903" y="1010735"/>
              <a:ext cx="121880" cy="368499"/>
            </a:xfrm>
            <a:custGeom>
              <a:avLst/>
              <a:gdLst/>
              <a:ahLst/>
              <a:cxnLst/>
              <a:rect l="0" t="0" r="0" b="0"/>
              <a:pathLst>
                <a:path w="121880" h="368499">
                  <a:moveTo>
                    <a:pt x="6066" y="0"/>
                  </a:moveTo>
                  <a:lnTo>
                    <a:pt x="0" y="32452"/>
                  </a:lnTo>
                  <a:lnTo>
                    <a:pt x="10625" y="95521"/>
                  </a:lnTo>
                  <a:lnTo>
                    <a:pt x="20414" y="150745"/>
                  </a:lnTo>
                  <a:lnTo>
                    <a:pt x="25135" y="205972"/>
                  </a:lnTo>
                  <a:lnTo>
                    <a:pt x="26730" y="268630"/>
                  </a:lnTo>
                  <a:lnTo>
                    <a:pt x="27045" y="326067"/>
                  </a:lnTo>
                  <a:lnTo>
                    <a:pt x="27088" y="344961"/>
                  </a:lnTo>
                  <a:lnTo>
                    <a:pt x="28289" y="287773"/>
                  </a:lnTo>
                  <a:lnTo>
                    <a:pt x="32710" y="259701"/>
                  </a:lnTo>
                  <a:lnTo>
                    <a:pt x="37867" y="249173"/>
                  </a:lnTo>
                  <a:lnTo>
                    <a:pt x="52955" y="234356"/>
                  </a:lnTo>
                  <a:lnTo>
                    <a:pt x="61891" y="231107"/>
                  </a:lnTo>
                  <a:lnTo>
                    <a:pt x="81180" y="230616"/>
                  </a:lnTo>
                  <a:lnTo>
                    <a:pt x="88897" y="234463"/>
                  </a:lnTo>
                  <a:lnTo>
                    <a:pt x="100591" y="248095"/>
                  </a:lnTo>
                  <a:lnTo>
                    <a:pt x="113752" y="275501"/>
                  </a:lnTo>
                  <a:lnTo>
                    <a:pt x="120809" y="334949"/>
                  </a:lnTo>
                  <a:lnTo>
                    <a:pt x="12187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91686" y="1241550"/>
              <a:ext cx="156667" cy="137684"/>
            </a:xfrm>
            <a:custGeom>
              <a:avLst/>
              <a:gdLst/>
              <a:ahLst/>
              <a:cxnLst/>
              <a:rect l="0" t="0" r="0" b="0"/>
              <a:pathLst>
                <a:path w="156667" h="137684">
                  <a:moveTo>
                    <a:pt x="93495" y="74512"/>
                  </a:moveTo>
                  <a:lnTo>
                    <a:pt x="93495" y="52155"/>
                  </a:lnTo>
                  <a:lnTo>
                    <a:pt x="82317" y="21484"/>
                  </a:lnTo>
                  <a:lnTo>
                    <a:pt x="67470" y="6880"/>
                  </a:lnTo>
                  <a:lnTo>
                    <a:pt x="58598" y="1348"/>
                  </a:lnTo>
                  <a:lnTo>
                    <a:pt x="50343" y="0"/>
                  </a:lnTo>
                  <a:lnTo>
                    <a:pt x="42501" y="1440"/>
                  </a:lnTo>
                  <a:lnTo>
                    <a:pt x="34932" y="4740"/>
                  </a:lnTo>
                  <a:lnTo>
                    <a:pt x="13103" y="26153"/>
                  </a:lnTo>
                  <a:lnTo>
                    <a:pt x="5123" y="47949"/>
                  </a:lnTo>
                  <a:lnTo>
                    <a:pt x="0" y="100070"/>
                  </a:lnTo>
                  <a:lnTo>
                    <a:pt x="5539" y="121356"/>
                  </a:lnTo>
                  <a:lnTo>
                    <a:pt x="10291" y="130308"/>
                  </a:lnTo>
                  <a:lnTo>
                    <a:pt x="16969" y="133936"/>
                  </a:lnTo>
                  <a:lnTo>
                    <a:pt x="24930" y="134015"/>
                  </a:lnTo>
                  <a:lnTo>
                    <a:pt x="41965" y="127864"/>
                  </a:lnTo>
                  <a:lnTo>
                    <a:pt x="57335" y="117331"/>
                  </a:lnTo>
                  <a:lnTo>
                    <a:pt x="68845" y="101731"/>
                  </a:lnTo>
                  <a:lnTo>
                    <a:pt x="76691" y="81930"/>
                  </a:lnTo>
                  <a:lnTo>
                    <a:pt x="80178" y="57532"/>
                  </a:lnTo>
                  <a:lnTo>
                    <a:pt x="82277" y="53833"/>
                  </a:lnTo>
                  <a:lnTo>
                    <a:pt x="84847" y="56047"/>
                  </a:lnTo>
                  <a:lnTo>
                    <a:pt x="113233" y="117394"/>
                  </a:lnTo>
                  <a:lnTo>
                    <a:pt x="120691" y="124157"/>
                  </a:lnTo>
                  <a:lnTo>
                    <a:pt x="156666" y="13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69409" y="1209882"/>
              <a:ext cx="136871" cy="192965"/>
            </a:xfrm>
            <a:custGeom>
              <a:avLst/>
              <a:gdLst/>
              <a:ahLst/>
              <a:cxnLst/>
              <a:rect l="0" t="0" r="0" b="0"/>
              <a:pathLst>
                <a:path w="136871" h="192965">
                  <a:moveTo>
                    <a:pt x="0" y="64066"/>
                  </a:moveTo>
                  <a:lnTo>
                    <a:pt x="3119" y="106757"/>
                  </a:lnTo>
                  <a:lnTo>
                    <a:pt x="10723" y="166134"/>
                  </a:lnTo>
                  <a:lnTo>
                    <a:pt x="16305" y="192964"/>
                  </a:lnTo>
                  <a:lnTo>
                    <a:pt x="15550" y="192112"/>
                  </a:lnTo>
                  <a:lnTo>
                    <a:pt x="3954" y="153934"/>
                  </a:lnTo>
                  <a:lnTo>
                    <a:pt x="781" y="96419"/>
                  </a:lnTo>
                  <a:lnTo>
                    <a:pt x="2687" y="70256"/>
                  </a:lnTo>
                  <a:lnTo>
                    <a:pt x="29354" y="21149"/>
                  </a:lnTo>
                  <a:lnTo>
                    <a:pt x="45802" y="6777"/>
                  </a:lnTo>
                  <a:lnTo>
                    <a:pt x="55101" y="1307"/>
                  </a:lnTo>
                  <a:lnTo>
                    <a:pt x="63640" y="0"/>
                  </a:lnTo>
                  <a:lnTo>
                    <a:pt x="71673" y="1468"/>
                  </a:lnTo>
                  <a:lnTo>
                    <a:pt x="79367" y="4786"/>
                  </a:lnTo>
                  <a:lnTo>
                    <a:pt x="101375" y="26224"/>
                  </a:lnTo>
                  <a:lnTo>
                    <a:pt x="117125" y="60392"/>
                  </a:lnTo>
                  <a:lnTo>
                    <a:pt x="131757" y="121095"/>
                  </a:lnTo>
                  <a:lnTo>
                    <a:pt x="135860" y="170001"/>
                  </a:lnTo>
                  <a:lnTo>
                    <a:pt x="136870" y="190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01511" y="884393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7957" y="164316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06321" y="109496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5429" y="14655"/>
                  </a:lnTo>
                  <a:lnTo>
                    <a:pt x="99636" y="20962"/>
                  </a:lnTo>
                  <a:lnTo>
                    <a:pt x="37168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53720" y="1221305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6788" y="16363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57034" y="1200248"/>
              <a:ext cx="107215" cy="149629"/>
            </a:xfrm>
            <a:custGeom>
              <a:avLst/>
              <a:gdLst/>
              <a:ahLst/>
              <a:cxnLst/>
              <a:rect l="0" t="0" r="0" b="0"/>
              <a:pathLst>
                <a:path w="107215" h="149629">
                  <a:moveTo>
                    <a:pt x="107214" y="115814"/>
                  </a:moveTo>
                  <a:lnTo>
                    <a:pt x="64523" y="130386"/>
                  </a:lnTo>
                  <a:lnTo>
                    <a:pt x="22872" y="149628"/>
                  </a:lnTo>
                  <a:lnTo>
                    <a:pt x="14721" y="148885"/>
                  </a:lnTo>
                  <a:lnTo>
                    <a:pt x="8118" y="144880"/>
                  </a:lnTo>
                  <a:lnTo>
                    <a:pt x="2546" y="138701"/>
                  </a:lnTo>
                  <a:lnTo>
                    <a:pt x="0" y="129902"/>
                  </a:lnTo>
                  <a:lnTo>
                    <a:pt x="2008" y="96331"/>
                  </a:lnTo>
                  <a:lnTo>
                    <a:pt x="10851" y="36732"/>
                  </a:lnTo>
                  <a:lnTo>
                    <a:pt x="124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495046" y="1684559"/>
            <a:ext cx="3042737" cy="1189814"/>
            <a:chOff x="1495046" y="1684559"/>
            <a:chExt cx="3042737" cy="1189814"/>
          </a:xfrm>
        </p:grpSpPr>
        <p:sp>
          <p:nvSpPr>
            <p:cNvPr id="75" name="Freeform 74"/>
            <p:cNvSpPr/>
            <p:nvPr/>
          </p:nvSpPr>
          <p:spPr>
            <a:xfrm>
              <a:off x="1495046" y="1863544"/>
              <a:ext cx="178986" cy="64273"/>
            </a:xfrm>
            <a:custGeom>
              <a:avLst/>
              <a:gdLst/>
              <a:ahLst/>
              <a:cxnLst/>
              <a:rect l="0" t="0" r="0" b="0"/>
              <a:pathLst>
                <a:path w="178986" h="64273">
                  <a:moveTo>
                    <a:pt x="0" y="0"/>
                  </a:moveTo>
                  <a:lnTo>
                    <a:pt x="14654" y="43962"/>
                  </a:lnTo>
                  <a:lnTo>
                    <a:pt x="27570" y="57753"/>
                  </a:lnTo>
                  <a:lnTo>
                    <a:pt x="35928" y="63068"/>
                  </a:lnTo>
                  <a:lnTo>
                    <a:pt x="43839" y="64272"/>
                  </a:lnTo>
                  <a:lnTo>
                    <a:pt x="51453" y="62735"/>
                  </a:lnTo>
                  <a:lnTo>
                    <a:pt x="58869" y="59371"/>
                  </a:lnTo>
                  <a:lnTo>
                    <a:pt x="80484" y="37868"/>
                  </a:lnTo>
                  <a:lnTo>
                    <a:pt x="101706" y="9270"/>
                  </a:lnTo>
                  <a:lnTo>
                    <a:pt x="111088" y="3840"/>
                  </a:lnTo>
                  <a:lnTo>
                    <a:pt x="133990" y="927"/>
                  </a:lnTo>
                  <a:lnTo>
                    <a:pt x="144309" y="4127"/>
                  </a:lnTo>
                  <a:lnTo>
                    <a:pt x="162014" y="17042"/>
                  </a:lnTo>
                  <a:lnTo>
                    <a:pt x="171442" y="31361"/>
                  </a:lnTo>
                  <a:lnTo>
                    <a:pt x="178985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68787" y="1742567"/>
              <a:ext cx="168457" cy="373661"/>
            </a:xfrm>
            <a:custGeom>
              <a:avLst/>
              <a:gdLst/>
              <a:ahLst/>
              <a:cxnLst/>
              <a:rect l="0" t="0" r="0" b="0"/>
              <a:pathLst>
                <a:path w="168457" h="373661">
                  <a:moveTo>
                    <a:pt x="0" y="373660"/>
                  </a:moveTo>
                  <a:lnTo>
                    <a:pt x="0" y="319516"/>
                  </a:lnTo>
                  <a:lnTo>
                    <a:pt x="5589" y="264569"/>
                  </a:lnTo>
                  <a:lnTo>
                    <a:pt x="14654" y="217075"/>
                  </a:lnTo>
                  <a:lnTo>
                    <a:pt x="19160" y="165958"/>
                  </a:lnTo>
                  <a:lnTo>
                    <a:pt x="21852" y="104689"/>
                  </a:lnTo>
                  <a:lnTo>
                    <a:pt x="32436" y="50645"/>
                  </a:lnTo>
                  <a:lnTo>
                    <a:pt x="45791" y="5828"/>
                  </a:lnTo>
                  <a:lnTo>
                    <a:pt x="50415" y="927"/>
                  </a:lnTo>
                  <a:lnTo>
                    <a:pt x="55837" y="0"/>
                  </a:lnTo>
                  <a:lnTo>
                    <a:pt x="61791" y="1721"/>
                  </a:lnTo>
                  <a:lnTo>
                    <a:pt x="66930" y="7548"/>
                  </a:lnTo>
                  <a:lnTo>
                    <a:pt x="87308" y="63478"/>
                  </a:lnTo>
                  <a:lnTo>
                    <a:pt x="108926" y="125130"/>
                  </a:lnTo>
                  <a:lnTo>
                    <a:pt x="125675" y="183581"/>
                  </a:lnTo>
                  <a:lnTo>
                    <a:pt x="140248" y="240188"/>
                  </a:lnTo>
                  <a:lnTo>
                    <a:pt x="154392" y="284515"/>
                  </a:lnTo>
                  <a:lnTo>
                    <a:pt x="168456" y="299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10901" y="194777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15447" y="1747730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7" y="138120"/>
                  </a:lnTo>
                  <a:lnTo>
                    <a:pt x="14263" y="186764"/>
                  </a:lnTo>
                  <a:lnTo>
                    <a:pt x="21723" y="245122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26798" y="1958300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26798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53573" y="1800373"/>
              <a:ext cx="20625" cy="252685"/>
            </a:xfrm>
            <a:custGeom>
              <a:avLst/>
              <a:gdLst/>
              <a:ahLst/>
              <a:cxnLst/>
              <a:rect l="0" t="0" r="0" b="0"/>
              <a:pathLst>
                <a:path w="20625" h="252685">
                  <a:moveTo>
                    <a:pt x="10095" y="0"/>
                  </a:moveTo>
                  <a:lnTo>
                    <a:pt x="1762" y="54144"/>
                  </a:lnTo>
                  <a:lnTo>
                    <a:pt x="0" y="114680"/>
                  </a:lnTo>
                  <a:lnTo>
                    <a:pt x="8058" y="173388"/>
                  </a:lnTo>
                  <a:lnTo>
                    <a:pt x="17795" y="219993"/>
                  </a:lnTo>
                  <a:lnTo>
                    <a:pt x="2062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68911" y="1919479"/>
              <a:ext cx="147400" cy="7237"/>
            </a:xfrm>
            <a:custGeom>
              <a:avLst/>
              <a:gdLst/>
              <a:ahLst/>
              <a:cxnLst/>
              <a:rect l="0" t="0" r="0" b="0"/>
              <a:pathLst>
                <a:path w="147400" h="7237">
                  <a:moveTo>
                    <a:pt x="147399" y="7236"/>
                  </a:moveTo>
                  <a:lnTo>
                    <a:pt x="119843" y="0"/>
                  </a:lnTo>
                  <a:lnTo>
                    <a:pt x="63621" y="477"/>
                  </a:lnTo>
                  <a:lnTo>
                    <a:pt x="27430" y="5233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02734" y="1768787"/>
              <a:ext cx="29391" cy="284271"/>
            </a:xfrm>
            <a:custGeom>
              <a:avLst/>
              <a:gdLst/>
              <a:ahLst/>
              <a:cxnLst/>
              <a:rect l="0" t="0" r="0" b="0"/>
              <a:pathLst>
                <a:path w="29391" h="284271">
                  <a:moveTo>
                    <a:pt x="8333" y="0"/>
                  </a:moveTo>
                  <a:lnTo>
                    <a:pt x="0" y="48931"/>
                  </a:lnTo>
                  <a:lnTo>
                    <a:pt x="1574" y="96777"/>
                  </a:lnTo>
                  <a:lnTo>
                    <a:pt x="6330" y="147997"/>
                  </a:lnTo>
                  <a:lnTo>
                    <a:pt x="9783" y="181590"/>
                  </a:lnTo>
                  <a:lnTo>
                    <a:pt x="24824" y="241284"/>
                  </a:lnTo>
                  <a:lnTo>
                    <a:pt x="2939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26839" y="189512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4" y="3120"/>
                  </a:lnTo>
                  <a:lnTo>
                    <a:pt x="3830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26880" y="1747730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11453" y="48931"/>
                  </a:lnTo>
                  <a:lnTo>
                    <a:pt x="21331" y="99896"/>
                  </a:lnTo>
                  <a:lnTo>
                    <a:pt x="28548" y="156331"/>
                  </a:lnTo>
                  <a:lnTo>
                    <a:pt x="36575" y="216624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08107" y="1882446"/>
              <a:ext cx="118816" cy="134975"/>
            </a:xfrm>
            <a:custGeom>
              <a:avLst/>
              <a:gdLst/>
              <a:ahLst/>
              <a:cxnLst/>
              <a:rect l="0" t="0" r="0" b="0"/>
              <a:pathLst>
                <a:path w="118816" h="134975">
                  <a:moveTo>
                    <a:pt x="13530" y="96911"/>
                  </a:moveTo>
                  <a:lnTo>
                    <a:pt x="31511" y="81270"/>
                  </a:lnTo>
                  <a:lnTo>
                    <a:pt x="86714" y="50068"/>
                  </a:lnTo>
                  <a:lnTo>
                    <a:pt x="102988" y="36708"/>
                  </a:lnTo>
                  <a:lnTo>
                    <a:pt x="105924" y="29869"/>
                  </a:lnTo>
                  <a:lnTo>
                    <a:pt x="105542" y="22971"/>
                  </a:lnTo>
                  <a:lnTo>
                    <a:pt x="102947" y="16032"/>
                  </a:lnTo>
                  <a:lnTo>
                    <a:pt x="90705" y="5203"/>
                  </a:lnTo>
                  <a:lnTo>
                    <a:pt x="82528" y="677"/>
                  </a:lnTo>
                  <a:lnTo>
                    <a:pt x="73567" y="0"/>
                  </a:lnTo>
                  <a:lnTo>
                    <a:pt x="54251" y="5486"/>
                  </a:lnTo>
                  <a:lnTo>
                    <a:pt x="29235" y="21729"/>
                  </a:lnTo>
                  <a:lnTo>
                    <a:pt x="17390" y="37761"/>
                  </a:lnTo>
                  <a:lnTo>
                    <a:pt x="255" y="76648"/>
                  </a:lnTo>
                  <a:lnTo>
                    <a:pt x="0" y="85742"/>
                  </a:lnTo>
                  <a:lnTo>
                    <a:pt x="5957" y="102086"/>
                  </a:lnTo>
                  <a:lnTo>
                    <a:pt x="22464" y="124440"/>
                  </a:lnTo>
                  <a:lnTo>
                    <a:pt x="41677" y="132543"/>
                  </a:lnTo>
                  <a:lnTo>
                    <a:pt x="64644" y="134974"/>
                  </a:lnTo>
                  <a:lnTo>
                    <a:pt x="94965" y="129766"/>
                  </a:lnTo>
                  <a:lnTo>
                    <a:pt x="118815" y="11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37492" y="1747730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11452" y="158761"/>
                  </a:lnTo>
                  <a:lnTo>
                    <a:pt x="28197" y="219822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11191" y="1862153"/>
              <a:ext cx="109662" cy="161538"/>
            </a:xfrm>
            <a:custGeom>
              <a:avLst/>
              <a:gdLst/>
              <a:ahLst/>
              <a:cxnLst/>
              <a:rect l="0" t="0" r="0" b="0"/>
              <a:pathLst>
                <a:path w="109662" h="161538">
                  <a:moveTo>
                    <a:pt x="0" y="117204"/>
                  </a:moveTo>
                  <a:lnTo>
                    <a:pt x="17981" y="101563"/>
                  </a:lnTo>
                  <a:lnTo>
                    <a:pt x="74354" y="70361"/>
                  </a:lnTo>
                  <a:lnTo>
                    <a:pt x="95048" y="57001"/>
                  </a:lnTo>
                  <a:lnTo>
                    <a:pt x="101970" y="47823"/>
                  </a:lnTo>
                  <a:lnTo>
                    <a:pt x="109661" y="25147"/>
                  </a:lnTo>
                  <a:lnTo>
                    <a:pt x="108202" y="16058"/>
                  </a:lnTo>
                  <a:lnTo>
                    <a:pt x="103721" y="8829"/>
                  </a:lnTo>
                  <a:lnTo>
                    <a:pt x="97223" y="2840"/>
                  </a:lnTo>
                  <a:lnTo>
                    <a:pt x="89382" y="17"/>
                  </a:lnTo>
                  <a:lnTo>
                    <a:pt x="71311" y="0"/>
                  </a:lnTo>
                  <a:lnTo>
                    <a:pt x="54701" y="7012"/>
                  </a:lnTo>
                  <a:lnTo>
                    <a:pt x="24973" y="30577"/>
                  </a:lnTo>
                  <a:lnTo>
                    <a:pt x="16948" y="50237"/>
                  </a:lnTo>
                  <a:lnTo>
                    <a:pt x="11797" y="100987"/>
                  </a:lnTo>
                  <a:lnTo>
                    <a:pt x="17331" y="125204"/>
                  </a:lnTo>
                  <a:lnTo>
                    <a:pt x="22083" y="136575"/>
                  </a:lnTo>
                  <a:lnTo>
                    <a:pt x="36721" y="152330"/>
                  </a:lnTo>
                  <a:lnTo>
                    <a:pt x="45538" y="158169"/>
                  </a:lnTo>
                  <a:lnTo>
                    <a:pt x="64692" y="161537"/>
                  </a:lnTo>
                  <a:lnTo>
                    <a:pt x="94756" y="159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83827" y="1810901"/>
              <a:ext cx="112126" cy="200043"/>
            </a:xfrm>
            <a:custGeom>
              <a:avLst/>
              <a:gdLst/>
              <a:ahLst/>
              <a:cxnLst/>
              <a:rect l="0" t="0" r="0" b="0"/>
              <a:pathLst>
                <a:path w="112126" h="200043">
                  <a:moveTo>
                    <a:pt x="69520" y="0"/>
                  </a:moveTo>
                  <a:lnTo>
                    <a:pt x="45473" y="9575"/>
                  </a:lnTo>
                  <a:lnTo>
                    <a:pt x="9927" y="39403"/>
                  </a:lnTo>
                  <a:lnTo>
                    <a:pt x="2090" y="59237"/>
                  </a:lnTo>
                  <a:lnTo>
                    <a:pt x="0" y="71077"/>
                  </a:lnTo>
                  <a:lnTo>
                    <a:pt x="3286" y="78970"/>
                  </a:lnTo>
                  <a:lnTo>
                    <a:pt x="10156" y="84232"/>
                  </a:lnTo>
                  <a:lnTo>
                    <a:pt x="66728" y="101776"/>
                  </a:lnTo>
                  <a:lnTo>
                    <a:pt x="89336" y="108795"/>
                  </a:lnTo>
                  <a:lnTo>
                    <a:pt x="104843" y="122053"/>
                  </a:lnTo>
                  <a:lnTo>
                    <a:pt x="110616" y="130502"/>
                  </a:lnTo>
                  <a:lnTo>
                    <a:pt x="112125" y="138474"/>
                  </a:lnTo>
                  <a:lnTo>
                    <a:pt x="110792" y="146128"/>
                  </a:lnTo>
                  <a:lnTo>
                    <a:pt x="103071" y="160872"/>
                  </a:lnTo>
                  <a:lnTo>
                    <a:pt x="91840" y="175224"/>
                  </a:lnTo>
                  <a:lnTo>
                    <a:pt x="66774" y="190869"/>
                  </a:lnTo>
                  <a:lnTo>
                    <a:pt x="3793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57704" y="1821430"/>
              <a:ext cx="118416" cy="178985"/>
            </a:xfrm>
            <a:custGeom>
              <a:avLst/>
              <a:gdLst/>
              <a:ahLst/>
              <a:cxnLst/>
              <a:rect l="0" t="0" r="0" b="0"/>
              <a:pathLst>
                <a:path w="118416" h="178985">
                  <a:moveTo>
                    <a:pt x="64099" y="0"/>
                  </a:moveTo>
                  <a:lnTo>
                    <a:pt x="32817" y="9575"/>
                  </a:lnTo>
                  <a:lnTo>
                    <a:pt x="16661" y="20243"/>
                  </a:lnTo>
                  <a:lnTo>
                    <a:pt x="4801" y="35903"/>
                  </a:lnTo>
                  <a:lnTo>
                    <a:pt x="0" y="44992"/>
                  </a:lnTo>
                  <a:lnTo>
                    <a:pt x="309" y="53391"/>
                  </a:lnTo>
                  <a:lnTo>
                    <a:pt x="4025" y="61330"/>
                  </a:lnTo>
                  <a:lnTo>
                    <a:pt x="10011" y="68963"/>
                  </a:lnTo>
                  <a:lnTo>
                    <a:pt x="29142" y="77443"/>
                  </a:lnTo>
                  <a:lnTo>
                    <a:pt x="73961" y="88477"/>
                  </a:lnTo>
                  <a:lnTo>
                    <a:pt x="100426" y="104074"/>
                  </a:lnTo>
                  <a:lnTo>
                    <a:pt x="112609" y="119954"/>
                  </a:lnTo>
                  <a:lnTo>
                    <a:pt x="117496" y="129102"/>
                  </a:lnTo>
                  <a:lnTo>
                    <a:pt x="118415" y="137541"/>
                  </a:lnTo>
                  <a:lnTo>
                    <a:pt x="113195" y="153156"/>
                  </a:lnTo>
                  <a:lnTo>
                    <a:pt x="106189" y="158256"/>
                  </a:lnTo>
                  <a:lnTo>
                    <a:pt x="43042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63177" y="1716145"/>
              <a:ext cx="37653" cy="284270"/>
            </a:xfrm>
            <a:custGeom>
              <a:avLst/>
              <a:gdLst/>
              <a:ahLst/>
              <a:cxnLst/>
              <a:rect l="0" t="0" r="0" b="0"/>
              <a:pathLst>
                <a:path w="37653" h="284270">
                  <a:moveTo>
                    <a:pt x="6066" y="0"/>
                  </a:moveTo>
                  <a:lnTo>
                    <a:pt x="0" y="35961"/>
                  </a:lnTo>
                  <a:lnTo>
                    <a:pt x="4919" y="87474"/>
                  </a:lnTo>
                  <a:lnTo>
                    <a:pt x="13785" y="141472"/>
                  </a:lnTo>
                  <a:lnTo>
                    <a:pt x="23821" y="197895"/>
                  </a:lnTo>
                  <a:lnTo>
                    <a:pt x="34573" y="250180"/>
                  </a:lnTo>
                  <a:lnTo>
                    <a:pt x="3765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16601" y="185301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14654"/>
                  </a:lnTo>
                  <a:lnTo>
                    <a:pt x="2697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85057" y="1684559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7958" y="160651"/>
                  </a:lnTo>
                  <a:lnTo>
                    <a:pt x="28197" y="212677"/>
                  </a:lnTo>
                  <a:lnTo>
                    <a:pt x="42138" y="272771"/>
                  </a:lnTo>
                  <a:lnTo>
                    <a:pt x="45640" y="287132"/>
                  </a:lnTo>
                  <a:lnTo>
                    <a:pt x="47974" y="290857"/>
                  </a:lnTo>
                  <a:lnTo>
                    <a:pt x="49530" y="287491"/>
                  </a:lnTo>
                  <a:lnTo>
                    <a:pt x="53599" y="270494"/>
                  </a:lnTo>
                  <a:lnTo>
                    <a:pt x="63206" y="251241"/>
                  </a:lnTo>
                  <a:lnTo>
                    <a:pt x="78394" y="237225"/>
                  </a:lnTo>
                  <a:lnTo>
                    <a:pt x="87358" y="231849"/>
                  </a:lnTo>
                  <a:lnTo>
                    <a:pt x="95673" y="230605"/>
                  </a:lnTo>
                  <a:lnTo>
                    <a:pt x="103557" y="232116"/>
                  </a:lnTo>
                  <a:lnTo>
                    <a:pt x="125829" y="245420"/>
                  </a:lnTo>
                  <a:lnTo>
                    <a:pt x="133019" y="251351"/>
                  </a:lnTo>
                  <a:lnTo>
                    <a:pt x="144127" y="270419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89258" y="1850242"/>
              <a:ext cx="111654" cy="118844"/>
            </a:xfrm>
            <a:custGeom>
              <a:avLst/>
              <a:gdLst/>
              <a:ahLst/>
              <a:cxnLst/>
              <a:rect l="0" t="0" r="0" b="0"/>
              <a:pathLst>
                <a:path w="111654" h="118844">
                  <a:moveTo>
                    <a:pt x="69540" y="13302"/>
                  </a:moveTo>
                  <a:lnTo>
                    <a:pt x="58361" y="2123"/>
                  </a:lnTo>
                  <a:lnTo>
                    <a:pt x="51559" y="0"/>
                  </a:lnTo>
                  <a:lnTo>
                    <a:pt x="34642" y="761"/>
                  </a:lnTo>
                  <a:lnTo>
                    <a:pt x="18545" y="11237"/>
                  </a:lnTo>
                  <a:lnTo>
                    <a:pt x="10977" y="18944"/>
                  </a:lnTo>
                  <a:lnTo>
                    <a:pt x="2568" y="43106"/>
                  </a:lnTo>
                  <a:lnTo>
                    <a:pt x="0" y="71001"/>
                  </a:lnTo>
                  <a:lnTo>
                    <a:pt x="2758" y="95098"/>
                  </a:lnTo>
                  <a:lnTo>
                    <a:pt x="7471" y="104097"/>
                  </a:lnTo>
                  <a:lnTo>
                    <a:pt x="22066" y="117216"/>
                  </a:lnTo>
                  <a:lnTo>
                    <a:pt x="29702" y="118843"/>
                  </a:lnTo>
                  <a:lnTo>
                    <a:pt x="37132" y="117588"/>
                  </a:lnTo>
                  <a:lnTo>
                    <a:pt x="44425" y="114411"/>
                  </a:lnTo>
                  <a:lnTo>
                    <a:pt x="55648" y="101523"/>
                  </a:lnTo>
                  <a:lnTo>
                    <a:pt x="72385" y="64653"/>
                  </a:lnTo>
                  <a:lnTo>
                    <a:pt x="74946" y="62744"/>
                  </a:lnTo>
                  <a:lnTo>
                    <a:pt x="76653" y="66150"/>
                  </a:lnTo>
                  <a:lnTo>
                    <a:pt x="77792" y="73101"/>
                  </a:lnTo>
                  <a:lnTo>
                    <a:pt x="85295" y="87062"/>
                  </a:lnTo>
                  <a:lnTo>
                    <a:pt x="111653" y="118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16380" y="1799699"/>
              <a:ext cx="121403" cy="134812"/>
            </a:xfrm>
            <a:custGeom>
              <a:avLst/>
              <a:gdLst/>
              <a:ahLst/>
              <a:cxnLst/>
              <a:rect l="0" t="0" r="0" b="0"/>
              <a:pathLst>
                <a:path w="121403" h="134812">
                  <a:moveTo>
                    <a:pt x="5589" y="42788"/>
                  </a:moveTo>
                  <a:lnTo>
                    <a:pt x="0" y="59555"/>
                  </a:lnTo>
                  <a:lnTo>
                    <a:pt x="2113" y="92339"/>
                  </a:lnTo>
                  <a:lnTo>
                    <a:pt x="10148" y="131689"/>
                  </a:lnTo>
                  <a:lnTo>
                    <a:pt x="12138" y="134811"/>
                  </a:lnTo>
                  <a:lnTo>
                    <a:pt x="13464" y="131042"/>
                  </a:lnTo>
                  <a:lnTo>
                    <a:pt x="16938" y="76810"/>
                  </a:lnTo>
                  <a:lnTo>
                    <a:pt x="30725" y="22052"/>
                  </a:lnTo>
                  <a:lnTo>
                    <a:pt x="36385" y="13756"/>
                  </a:lnTo>
                  <a:lnTo>
                    <a:pt x="52031" y="1419"/>
                  </a:lnTo>
                  <a:lnTo>
                    <a:pt x="59947" y="0"/>
                  </a:lnTo>
                  <a:lnTo>
                    <a:pt x="67564" y="1395"/>
                  </a:lnTo>
                  <a:lnTo>
                    <a:pt x="74981" y="4664"/>
                  </a:lnTo>
                  <a:lnTo>
                    <a:pt x="89462" y="20774"/>
                  </a:lnTo>
                  <a:lnTo>
                    <a:pt x="112233" y="63656"/>
                  </a:lnTo>
                  <a:lnTo>
                    <a:pt x="121402" y="116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89063" y="2337326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53015" y="2463668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129418" y="24047"/>
                  </a:lnTo>
                  <a:lnTo>
                    <a:pt x="67006" y="80698"/>
                  </a:lnTo>
                  <a:lnTo>
                    <a:pt x="6902" y="13063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63544" y="2619518"/>
              <a:ext cx="231628" cy="254855"/>
            </a:xfrm>
            <a:custGeom>
              <a:avLst/>
              <a:gdLst/>
              <a:ahLst/>
              <a:cxnLst/>
              <a:rect l="0" t="0" r="0" b="0"/>
              <a:pathLst>
                <a:path w="231628" h="254855">
                  <a:moveTo>
                    <a:pt x="0" y="54720"/>
                  </a:moveTo>
                  <a:lnTo>
                    <a:pt x="9575" y="30673"/>
                  </a:lnTo>
                  <a:lnTo>
                    <a:pt x="20243" y="16347"/>
                  </a:lnTo>
                  <a:lnTo>
                    <a:pt x="44992" y="716"/>
                  </a:lnTo>
                  <a:lnTo>
                    <a:pt x="54561" y="0"/>
                  </a:lnTo>
                  <a:lnTo>
                    <a:pt x="74552" y="5444"/>
                  </a:lnTo>
                  <a:lnTo>
                    <a:pt x="88896" y="18781"/>
                  </a:lnTo>
                  <a:lnTo>
                    <a:pt x="107637" y="55940"/>
                  </a:lnTo>
                  <a:lnTo>
                    <a:pt x="113390" y="103434"/>
                  </a:lnTo>
                  <a:lnTo>
                    <a:pt x="114165" y="164385"/>
                  </a:lnTo>
                  <a:lnTo>
                    <a:pt x="110011" y="188858"/>
                  </a:lnTo>
                  <a:lnTo>
                    <a:pt x="94907" y="211433"/>
                  </a:lnTo>
                  <a:lnTo>
                    <a:pt x="58261" y="248932"/>
                  </a:lnTo>
                  <a:lnTo>
                    <a:pt x="48199" y="253215"/>
                  </a:lnTo>
                  <a:lnTo>
                    <a:pt x="24541" y="254854"/>
                  </a:lnTo>
                  <a:lnTo>
                    <a:pt x="18700" y="252484"/>
                  </a:lnTo>
                  <a:lnTo>
                    <a:pt x="17146" y="248563"/>
                  </a:lnTo>
                  <a:lnTo>
                    <a:pt x="24051" y="205549"/>
                  </a:lnTo>
                  <a:lnTo>
                    <a:pt x="37595" y="192725"/>
                  </a:lnTo>
                  <a:lnTo>
                    <a:pt x="64951" y="178929"/>
                  </a:lnTo>
                  <a:lnTo>
                    <a:pt x="85019" y="177384"/>
                  </a:lnTo>
                  <a:lnTo>
                    <a:pt x="147468" y="192192"/>
                  </a:lnTo>
                  <a:lnTo>
                    <a:pt x="182124" y="199177"/>
                  </a:lnTo>
                  <a:lnTo>
                    <a:pt x="204946" y="199642"/>
                  </a:lnTo>
                  <a:lnTo>
                    <a:pt x="231627" y="191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66600" y="2579481"/>
              <a:ext cx="130368" cy="162856"/>
            </a:xfrm>
            <a:custGeom>
              <a:avLst/>
              <a:gdLst/>
              <a:ahLst/>
              <a:cxnLst/>
              <a:rect l="0" t="0" r="0" b="0"/>
              <a:pathLst>
                <a:path w="130368" h="162856">
                  <a:moveTo>
                    <a:pt x="81254" y="0"/>
                  </a:moveTo>
                  <a:lnTo>
                    <a:pt x="53308" y="5590"/>
                  </a:lnTo>
                  <a:lnTo>
                    <a:pt x="33349" y="17693"/>
                  </a:lnTo>
                  <a:lnTo>
                    <a:pt x="17849" y="34770"/>
                  </a:lnTo>
                  <a:lnTo>
                    <a:pt x="7061" y="54058"/>
                  </a:lnTo>
                  <a:lnTo>
                    <a:pt x="0" y="90237"/>
                  </a:lnTo>
                  <a:lnTo>
                    <a:pt x="3497" y="125003"/>
                  </a:lnTo>
                  <a:lnTo>
                    <a:pt x="15110" y="143685"/>
                  </a:lnTo>
                  <a:lnTo>
                    <a:pt x="23120" y="151942"/>
                  </a:lnTo>
                  <a:lnTo>
                    <a:pt x="47618" y="161117"/>
                  </a:lnTo>
                  <a:lnTo>
                    <a:pt x="75664" y="162855"/>
                  </a:lnTo>
                  <a:lnTo>
                    <a:pt x="99827" y="155828"/>
                  </a:lnTo>
                  <a:lnTo>
                    <a:pt x="108844" y="148339"/>
                  </a:lnTo>
                  <a:lnTo>
                    <a:pt x="121982" y="127540"/>
                  </a:lnTo>
                  <a:lnTo>
                    <a:pt x="130367" y="89523"/>
                  </a:lnTo>
                  <a:lnTo>
                    <a:pt x="127262" y="54211"/>
                  </a:lnTo>
                  <a:lnTo>
                    <a:pt x="118860" y="35403"/>
                  </a:lnTo>
                  <a:lnTo>
                    <a:pt x="107327" y="2041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13066" y="2344065"/>
              <a:ext cx="103245" cy="361759"/>
            </a:xfrm>
            <a:custGeom>
              <a:avLst/>
              <a:gdLst/>
              <a:ahLst/>
              <a:cxnLst/>
              <a:rect l="0" t="0" r="0" b="0"/>
              <a:pathLst>
                <a:path w="103245" h="361759">
                  <a:moveTo>
                    <a:pt x="50602" y="361758"/>
                  </a:moveTo>
                  <a:lnTo>
                    <a:pt x="47482" y="319067"/>
                  </a:lnTo>
                  <a:lnTo>
                    <a:pt x="35948" y="266238"/>
                  </a:lnTo>
                  <a:lnTo>
                    <a:pt x="29640" y="206713"/>
                  </a:lnTo>
                  <a:lnTo>
                    <a:pt x="21514" y="158152"/>
                  </a:lnTo>
                  <a:lnTo>
                    <a:pt x="8288" y="102348"/>
                  </a:lnTo>
                  <a:lnTo>
                    <a:pt x="0" y="51594"/>
                  </a:lnTo>
                  <a:lnTo>
                    <a:pt x="5105" y="27376"/>
                  </a:lnTo>
                  <a:lnTo>
                    <a:pt x="9742" y="16004"/>
                  </a:lnTo>
                  <a:lnTo>
                    <a:pt x="17513" y="8423"/>
                  </a:lnTo>
                  <a:lnTo>
                    <a:pt x="38625" y="0"/>
                  </a:lnTo>
                  <a:lnTo>
                    <a:pt x="60487" y="2495"/>
                  </a:lnTo>
                  <a:lnTo>
                    <a:pt x="103244" y="14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11026" y="254789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13304" y="2453139"/>
              <a:ext cx="18862" cy="231628"/>
            </a:xfrm>
            <a:custGeom>
              <a:avLst/>
              <a:gdLst/>
              <a:ahLst/>
              <a:cxnLst/>
              <a:rect l="0" t="0" r="0" b="0"/>
              <a:pathLst>
                <a:path w="18862" h="231628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5786"/>
                  </a:lnTo>
                  <a:lnTo>
                    <a:pt x="17002" y="186722"/>
                  </a:lnTo>
                  <a:lnTo>
                    <a:pt x="1886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47937" y="2542307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102513" y="375"/>
                  </a:lnTo>
                  <a:lnTo>
                    <a:pt x="45042" y="607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26922" y="2358383"/>
              <a:ext cx="263213" cy="298391"/>
            </a:xfrm>
            <a:custGeom>
              <a:avLst/>
              <a:gdLst/>
              <a:ahLst/>
              <a:cxnLst/>
              <a:rect l="0" t="0" r="0" b="0"/>
              <a:pathLst>
                <a:path w="263213" h="298391">
                  <a:moveTo>
                    <a:pt x="0" y="0"/>
                  </a:moveTo>
                  <a:lnTo>
                    <a:pt x="0" y="58617"/>
                  </a:lnTo>
                  <a:lnTo>
                    <a:pt x="8406" y="113961"/>
                  </a:lnTo>
                  <a:lnTo>
                    <a:pt x="18211" y="176885"/>
                  </a:lnTo>
                  <a:lnTo>
                    <a:pt x="26084" y="234722"/>
                  </a:lnTo>
                  <a:lnTo>
                    <a:pt x="36564" y="275782"/>
                  </a:lnTo>
                  <a:lnTo>
                    <a:pt x="36075" y="275102"/>
                  </a:lnTo>
                  <a:lnTo>
                    <a:pt x="34578" y="271139"/>
                  </a:lnTo>
                  <a:lnTo>
                    <a:pt x="33347" y="232326"/>
                  </a:lnTo>
                  <a:lnTo>
                    <a:pt x="37437" y="210881"/>
                  </a:lnTo>
                  <a:lnTo>
                    <a:pt x="51907" y="184666"/>
                  </a:lnTo>
                  <a:lnTo>
                    <a:pt x="58001" y="181602"/>
                  </a:lnTo>
                  <a:lnTo>
                    <a:pt x="64404" y="181899"/>
                  </a:lnTo>
                  <a:lnTo>
                    <a:pt x="71012" y="184437"/>
                  </a:lnTo>
                  <a:lnTo>
                    <a:pt x="91490" y="204777"/>
                  </a:lnTo>
                  <a:lnTo>
                    <a:pt x="124317" y="263628"/>
                  </a:lnTo>
                  <a:lnTo>
                    <a:pt x="140457" y="298390"/>
                  </a:lnTo>
                  <a:lnTo>
                    <a:pt x="140431" y="297192"/>
                  </a:lnTo>
                  <a:lnTo>
                    <a:pt x="139244" y="292885"/>
                  </a:lnTo>
                  <a:lnTo>
                    <a:pt x="143163" y="270055"/>
                  </a:lnTo>
                  <a:lnTo>
                    <a:pt x="157322" y="246652"/>
                  </a:lnTo>
                  <a:lnTo>
                    <a:pt x="175986" y="235185"/>
                  </a:lnTo>
                  <a:lnTo>
                    <a:pt x="220506" y="218292"/>
                  </a:lnTo>
                  <a:lnTo>
                    <a:pt x="235653" y="204643"/>
                  </a:lnTo>
                  <a:lnTo>
                    <a:pt x="241330" y="196090"/>
                  </a:lnTo>
                  <a:lnTo>
                    <a:pt x="244518" y="177228"/>
                  </a:lnTo>
                  <a:lnTo>
                    <a:pt x="243730" y="167285"/>
                  </a:lnTo>
                  <a:lnTo>
                    <a:pt x="233497" y="149998"/>
                  </a:lnTo>
                  <a:lnTo>
                    <a:pt x="225855" y="142113"/>
                  </a:lnTo>
                  <a:lnTo>
                    <a:pt x="204885" y="133351"/>
                  </a:lnTo>
                  <a:lnTo>
                    <a:pt x="192742" y="131015"/>
                  </a:lnTo>
                  <a:lnTo>
                    <a:pt x="182307" y="132967"/>
                  </a:lnTo>
                  <a:lnTo>
                    <a:pt x="164473" y="144494"/>
                  </a:lnTo>
                  <a:lnTo>
                    <a:pt x="154988" y="164435"/>
                  </a:lnTo>
                  <a:lnTo>
                    <a:pt x="151942" y="187726"/>
                  </a:lnTo>
                  <a:lnTo>
                    <a:pt x="154487" y="209776"/>
                  </a:lnTo>
                  <a:lnTo>
                    <a:pt x="162637" y="228154"/>
                  </a:lnTo>
                  <a:lnTo>
                    <a:pt x="194812" y="272330"/>
                  </a:lnTo>
                  <a:lnTo>
                    <a:pt x="212925" y="284032"/>
                  </a:lnTo>
                  <a:lnTo>
                    <a:pt x="26321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51739" y="2475681"/>
              <a:ext cx="86852" cy="284688"/>
            </a:xfrm>
            <a:custGeom>
              <a:avLst/>
              <a:gdLst/>
              <a:ahLst/>
              <a:cxnLst/>
              <a:rect l="0" t="0" r="0" b="0"/>
              <a:pathLst>
                <a:path w="86852" h="284688">
                  <a:moveTo>
                    <a:pt x="17380" y="103800"/>
                  </a:moveTo>
                  <a:lnTo>
                    <a:pt x="9046" y="141278"/>
                  </a:lnTo>
                  <a:lnTo>
                    <a:pt x="12874" y="198291"/>
                  </a:lnTo>
                  <a:lnTo>
                    <a:pt x="18830" y="256303"/>
                  </a:lnTo>
                  <a:lnTo>
                    <a:pt x="30418" y="284687"/>
                  </a:lnTo>
                  <a:lnTo>
                    <a:pt x="30751" y="284053"/>
                  </a:lnTo>
                  <a:lnTo>
                    <a:pt x="16705" y="224361"/>
                  </a:lnTo>
                  <a:lnTo>
                    <a:pt x="8798" y="164400"/>
                  </a:lnTo>
                  <a:lnTo>
                    <a:pt x="0" y="107495"/>
                  </a:lnTo>
                  <a:lnTo>
                    <a:pt x="169" y="54314"/>
                  </a:lnTo>
                  <a:lnTo>
                    <a:pt x="11120" y="9667"/>
                  </a:lnTo>
                  <a:lnTo>
                    <a:pt x="16717" y="3610"/>
                  </a:lnTo>
                  <a:lnTo>
                    <a:pt x="23957" y="742"/>
                  </a:lnTo>
                  <a:lnTo>
                    <a:pt x="32293" y="0"/>
                  </a:lnTo>
                  <a:lnTo>
                    <a:pt x="40190" y="3015"/>
                  </a:lnTo>
                  <a:lnTo>
                    <a:pt x="76810" y="37019"/>
                  </a:lnTo>
                  <a:lnTo>
                    <a:pt x="84738" y="57352"/>
                  </a:lnTo>
                  <a:lnTo>
                    <a:pt x="86851" y="69326"/>
                  </a:lnTo>
                  <a:lnTo>
                    <a:pt x="82961" y="88868"/>
                  </a:lnTo>
                  <a:lnTo>
                    <a:pt x="78648" y="97355"/>
                  </a:lnTo>
                  <a:lnTo>
                    <a:pt x="71093" y="103013"/>
                  </a:lnTo>
                  <a:lnTo>
                    <a:pt x="34706" y="112094"/>
                  </a:lnTo>
                  <a:lnTo>
                    <a:pt x="17380" y="114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74404" y="2263626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8333" y="37479"/>
                  </a:lnTo>
                  <a:lnTo>
                    <a:pt x="15684" y="94491"/>
                  </a:lnTo>
                  <a:lnTo>
                    <a:pt x="19465" y="150440"/>
                  </a:lnTo>
                  <a:lnTo>
                    <a:pt x="29148" y="209351"/>
                  </a:lnTo>
                  <a:lnTo>
                    <a:pt x="39206" y="271768"/>
                  </a:lnTo>
                  <a:lnTo>
                    <a:pt x="48966" y="331756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82984" y="2453786"/>
              <a:ext cx="133576" cy="178339"/>
            </a:xfrm>
            <a:custGeom>
              <a:avLst/>
              <a:gdLst/>
              <a:ahLst/>
              <a:cxnLst/>
              <a:rect l="0" t="0" r="0" b="0"/>
              <a:pathLst>
                <a:path w="133576" h="178339">
                  <a:moveTo>
                    <a:pt x="80933" y="83581"/>
                  </a:moveTo>
                  <a:lnTo>
                    <a:pt x="75343" y="21489"/>
                  </a:lnTo>
                  <a:lnTo>
                    <a:pt x="70187" y="12941"/>
                  </a:lnTo>
                  <a:lnTo>
                    <a:pt x="55100" y="323"/>
                  </a:lnTo>
                  <a:lnTo>
                    <a:pt x="46164" y="0"/>
                  </a:lnTo>
                  <a:lnTo>
                    <a:pt x="26875" y="8999"/>
                  </a:lnTo>
                  <a:lnTo>
                    <a:pt x="12844" y="27817"/>
                  </a:lnTo>
                  <a:lnTo>
                    <a:pt x="3878" y="51778"/>
                  </a:lnTo>
                  <a:lnTo>
                    <a:pt x="0" y="90406"/>
                  </a:lnTo>
                  <a:lnTo>
                    <a:pt x="3238" y="113521"/>
                  </a:lnTo>
                  <a:lnTo>
                    <a:pt x="11697" y="132373"/>
                  </a:lnTo>
                  <a:lnTo>
                    <a:pt x="17228" y="140675"/>
                  </a:lnTo>
                  <a:lnTo>
                    <a:pt x="24425" y="145041"/>
                  </a:lnTo>
                  <a:lnTo>
                    <a:pt x="41780" y="146772"/>
                  </a:lnTo>
                  <a:lnTo>
                    <a:pt x="58072" y="140522"/>
                  </a:lnTo>
                  <a:lnTo>
                    <a:pt x="65692" y="135580"/>
                  </a:lnTo>
                  <a:lnTo>
                    <a:pt x="70772" y="127606"/>
                  </a:lnTo>
                  <a:lnTo>
                    <a:pt x="77922" y="103385"/>
                  </a:lnTo>
                  <a:lnTo>
                    <a:pt x="78926" y="106142"/>
                  </a:lnTo>
                  <a:lnTo>
                    <a:pt x="86125" y="138601"/>
                  </a:lnTo>
                  <a:lnTo>
                    <a:pt x="101058" y="162925"/>
                  </a:lnTo>
                  <a:lnTo>
                    <a:pt x="113664" y="171488"/>
                  </a:lnTo>
                  <a:lnTo>
                    <a:pt x="133575" y="178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27088" y="2484725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5589" y="58617"/>
                  </a:lnTo>
                  <a:lnTo>
                    <a:pt x="21331" y="112094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95502" y="2368911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2105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96039" y="2429368"/>
              <a:ext cx="120563" cy="171171"/>
            </a:xfrm>
            <a:custGeom>
              <a:avLst/>
              <a:gdLst/>
              <a:ahLst/>
              <a:cxnLst/>
              <a:rect l="0" t="0" r="0" b="0"/>
              <a:pathLst>
                <a:path w="120563" h="171171">
                  <a:moveTo>
                    <a:pt x="15277" y="107999"/>
                  </a:moveTo>
                  <a:lnTo>
                    <a:pt x="30895" y="163238"/>
                  </a:lnTo>
                  <a:lnTo>
                    <a:pt x="14753" y="103902"/>
                  </a:lnTo>
                  <a:lnTo>
                    <a:pt x="0" y="44505"/>
                  </a:lnTo>
                  <a:lnTo>
                    <a:pt x="1858" y="18559"/>
                  </a:lnTo>
                  <a:lnTo>
                    <a:pt x="7501" y="9768"/>
                  </a:lnTo>
                  <a:lnTo>
                    <a:pt x="15942" y="3907"/>
                  </a:lnTo>
                  <a:lnTo>
                    <a:pt x="26249" y="0"/>
                  </a:lnTo>
                  <a:lnTo>
                    <a:pt x="35460" y="905"/>
                  </a:lnTo>
                  <a:lnTo>
                    <a:pt x="51933" y="11269"/>
                  </a:lnTo>
                  <a:lnTo>
                    <a:pt x="88720" y="67936"/>
                  </a:lnTo>
                  <a:lnTo>
                    <a:pt x="111412" y="122442"/>
                  </a:lnTo>
                  <a:lnTo>
                    <a:pt x="120562" y="171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4399407" y="1467358"/>
            <a:ext cx="3520948" cy="3520947"/>
            <a:chOff x="4399407" y="1467358"/>
            <a:chExt cx="3520948" cy="3520947"/>
          </a:xfrm>
        </p:grpSpPr>
        <p:sp>
          <p:nvSpPr>
            <p:cNvPr id="2" name="Oval 1"/>
            <p:cNvSpPr/>
            <p:nvPr/>
          </p:nvSpPr>
          <p:spPr>
            <a:xfrm>
              <a:off x="4399407" y="1467358"/>
              <a:ext cx="3520948" cy="3520947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6159881" y="3206750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6191504" y="1501139"/>
              <a:ext cx="0" cy="1695070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191504" y="3217290"/>
              <a:ext cx="473710" cy="1684529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/>
            <p:cNvGrpSpPr/>
            <p:nvPr/>
          </p:nvGrpSpPr>
          <p:grpSpPr>
            <a:xfrm>
              <a:off x="6412579" y="2443005"/>
              <a:ext cx="1010737" cy="900583"/>
              <a:chOff x="6412579" y="2443005"/>
              <a:chExt cx="1010737" cy="900583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538921" y="2743463"/>
                <a:ext cx="7370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231628">
                    <a:moveTo>
                      <a:pt x="0" y="0"/>
                    </a:moveTo>
                    <a:lnTo>
                      <a:pt x="14654" y="58617"/>
                    </a:lnTo>
                    <a:lnTo>
                      <a:pt x="35433" y="112791"/>
                    </a:lnTo>
                    <a:lnTo>
                      <a:pt x="52016" y="165433"/>
                    </a:lnTo>
                    <a:lnTo>
                      <a:pt x="70525" y="222003"/>
                    </a:lnTo>
                    <a:lnTo>
                      <a:pt x="73699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6412579" y="2582213"/>
                <a:ext cx="290735" cy="266536"/>
              </a:xfrm>
              <a:custGeom>
                <a:avLst/>
                <a:gdLst/>
                <a:ahLst/>
                <a:cxnLst/>
                <a:rect l="0" t="0" r="0" b="0"/>
                <a:pathLst>
                  <a:path w="290735" h="266536">
                    <a:moveTo>
                      <a:pt x="0" y="266535"/>
                    </a:moveTo>
                    <a:lnTo>
                      <a:pt x="5588" y="204442"/>
                    </a:lnTo>
                    <a:lnTo>
                      <a:pt x="24450" y="150863"/>
                    </a:lnTo>
                    <a:lnTo>
                      <a:pt x="63469" y="90682"/>
                    </a:lnTo>
                    <a:lnTo>
                      <a:pt x="112321" y="38601"/>
                    </a:lnTo>
                    <a:lnTo>
                      <a:pt x="148788" y="18783"/>
                    </a:lnTo>
                    <a:lnTo>
                      <a:pt x="200225" y="0"/>
                    </a:lnTo>
                    <a:lnTo>
                      <a:pt x="221179" y="2236"/>
                    </a:lnTo>
                    <a:lnTo>
                      <a:pt x="241021" y="11028"/>
                    </a:lnTo>
                    <a:lnTo>
                      <a:pt x="280148" y="42480"/>
                    </a:lnTo>
                    <a:lnTo>
                      <a:pt x="288286" y="62449"/>
                    </a:lnTo>
                    <a:lnTo>
                      <a:pt x="290734" y="86923"/>
                    </a:lnTo>
                    <a:lnTo>
                      <a:pt x="282773" y="140762"/>
                    </a:lnTo>
                    <a:lnTo>
                      <a:pt x="270178" y="179356"/>
                    </a:lnTo>
                    <a:lnTo>
                      <a:pt x="244961" y="218249"/>
                    </a:lnTo>
                    <a:lnTo>
                      <a:pt x="208383" y="244203"/>
                    </a:lnTo>
                    <a:lnTo>
                      <a:pt x="200041" y="25600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717905" y="2501307"/>
                <a:ext cx="147400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26385">
                    <a:moveTo>
                      <a:pt x="0" y="0"/>
                    </a:moveTo>
                    <a:lnTo>
                      <a:pt x="20244" y="58617"/>
                    </a:lnTo>
                    <a:lnTo>
                      <a:pt x="44664" y="118334"/>
                    </a:lnTo>
                    <a:lnTo>
                      <a:pt x="76375" y="179100"/>
                    </a:lnTo>
                    <a:lnTo>
                      <a:pt x="103283" y="240553"/>
                    </a:lnTo>
                    <a:lnTo>
                      <a:pt x="134957" y="299597"/>
                    </a:lnTo>
                    <a:lnTo>
                      <a:pt x="147399" y="3263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6903473" y="2613786"/>
                <a:ext cx="203987" cy="163522"/>
              </a:xfrm>
              <a:custGeom>
                <a:avLst/>
                <a:gdLst/>
                <a:ahLst/>
                <a:cxnLst/>
                <a:rect l="0" t="0" r="0" b="0"/>
                <a:pathLst>
                  <a:path w="203987" h="163522">
                    <a:moveTo>
                      <a:pt x="130287" y="55977"/>
                    </a:moveTo>
                    <a:lnTo>
                      <a:pt x="120712" y="31931"/>
                    </a:lnTo>
                    <a:lnTo>
                      <a:pt x="110043" y="17604"/>
                    </a:lnTo>
                    <a:lnTo>
                      <a:pt x="85294" y="1974"/>
                    </a:lnTo>
                    <a:lnTo>
                      <a:pt x="65836" y="0"/>
                    </a:lnTo>
                    <a:lnTo>
                      <a:pt x="46660" y="4192"/>
                    </a:lnTo>
                    <a:lnTo>
                      <a:pt x="30338" y="13855"/>
                    </a:lnTo>
                    <a:lnTo>
                      <a:pt x="18405" y="29067"/>
                    </a:lnTo>
                    <a:lnTo>
                      <a:pt x="1212" y="67429"/>
                    </a:lnTo>
                    <a:lnTo>
                      <a:pt x="0" y="91093"/>
                    </a:lnTo>
                    <a:lnTo>
                      <a:pt x="4531" y="116038"/>
                    </a:lnTo>
                    <a:lnTo>
                      <a:pt x="14345" y="138823"/>
                    </a:lnTo>
                    <a:lnTo>
                      <a:pt x="29624" y="154409"/>
                    </a:lnTo>
                    <a:lnTo>
                      <a:pt x="38612" y="160203"/>
                    </a:lnTo>
                    <a:lnTo>
                      <a:pt x="57957" y="163521"/>
                    </a:lnTo>
                    <a:lnTo>
                      <a:pt x="68029" y="162768"/>
                    </a:lnTo>
                    <a:lnTo>
                      <a:pt x="85460" y="155692"/>
                    </a:lnTo>
                    <a:lnTo>
                      <a:pt x="93383" y="150530"/>
                    </a:lnTo>
                    <a:lnTo>
                      <a:pt x="105306" y="135436"/>
                    </a:lnTo>
                    <a:lnTo>
                      <a:pt x="122493" y="97149"/>
                    </a:lnTo>
                    <a:lnTo>
                      <a:pt x="129917" y="55575"/>
                    </a:lnTo>
                    <a:lnTo>
                      <a:pt x="132380" y="55709"/>
                    </a:lnTo>
                    <a:lnTo>
                      <a:pt x="140576" y="64047"/>
                    </a:lnTo>
                    <a:lnTo>
                      <a:pt x="155917" y="75552"/>
                    </a:lnTo>
                    <a:lnTo>
                      <a:pt x="174433" y="82225"/>
                    </a:lnTo>
                    <a:lnTo>
                      <a:pt x="203986" y="8756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7160102" y="2585535"/>
                <a:ext cx="31587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94758">
                    <a:moveTo>
                      <a:pt x="0" y="0"/>
                    </a:moveTo>
                    <a:lnTo>
                      <a:pt x="17959" y="62258"/>
                    </a:lnTo>
                    <a:lnTo>
                      <a:pt x="31586" y="947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7107459" y="251183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7223273" y="2443005"/>
                <a:ext cx="200043" cy="167752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67752">
                    <a:moveTo>
                      <a:pt x="0" y="100416"/>
                    </a:moveTo>
                    <a:lnTo>
                      <a:pt x="29308" y="135314"/>
                    </a:lnTo>
                    <a:lnTo>
                      <a:pt x="45650" y="167751"/>
                    </a:lnTo>
                    <a:lnTo>
                      <a:pt x="45641" y="166363"/>
                    </a:lnTo>
                    <a:lnTo>
                      <a:pt x="33003" y="123529"/>
                    </a:lnTo>
                    <a:lnTo>
                      <a:pt x="18227" y="96216"/>
                    </a:lnTo>
                    <a:lnTo>
                      <a:pt x="13979" y="60697"/>
                    </a:lnTo>
                    <a:lnTo>
                      <a:pt x="17132" y="38310"/>
                    </a:lnTo>
                    <a:lnTo>
                      <a:pt x="25552" y="19781"/>
                    </a:lnTo>
                    <a:lnTo>
                      <a:pt x="31073" y="11564"/>
                    </a:lnTo>
                    <a:lnTo>
                      <a:pt x="39432" y="6087"/>
                    </a:lnTo>
                    <a:lnTo>
                      <a:pt x="61199" y="0"/>
                    </a:lnTo>
                    <a:lnTo>
                      <a:pt x="94172" y="2163"/>
                    </a:lnTo>
                    <a:lnTo>
                      <a:pt x="112435" y="10345"/>
                    </a:lnTo>
                    <a:lnTo>
                      <a:pt x="143222" y="34661"/>
                    </a:lnTo>
                    <a:lnTo>
                      <a:pt x="185945" y="90585"/>
                    </a:lnTo>
                    <a:lnTo>
                      <a:pt x="200042" y="13200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6981118" y="3069846"/>
                <a:ext cx="84229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273742">
                    <a:moveTo>
                      <a:pt x="0" y="0"/>
                    </a:moveTo>
                    <a:lnTo>
                      <a:pt x="3119" y="42692"/>
                    </a:lnTo>
                    <a:lnTo>
                      <a:pt x="14572" y="73871"/>
                    </a:lnTo>
                    <a:lnTo>
                      <a:pt x="37750" y="133601"/>
                    </a:lnTo>
                    <a:lnTo>
                      <a:pt x="56039" y="194672"/>
                    </a:lnTo>
                    <a:lnTo>
                      <a:pt x="78899" y="248858"/>
                    </a:lnTo>
                    <a:lnTo>
                      <a:pt x="84228" y="2737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875833" y="3133017"/>
                <a:ext cx="126342" cy="196566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196566">
                    <a:moveTo>
                      <a:pt x="126341" y="105285"/>
                    </a:moveTo>
                    <a:lnTo>
                      <a:pt x="63008" y="168618"/>
                    </a:lnTo>
                    <a:lnTo>
                      <a:pt x="35062" y="196565"/>
                    </a:lnTo>
                    <a:lnTo>
                      <a:pt x="29223" y="196554"/>
                    </a:lnTo>
                    <a:lnTo>
                      <a:pt x="24162" y="191867"/>
                    </a:lnTo>
                    <a:lnTo>
                      <a:pt x="19617" y="184063"/>
                    </a:lnTo>
                    <a:lnTo>
                      <a:pt x="13221" y="150724"/>
                    </a:lnTo>
                    <a:lnTo>
                      <a:pt x="11060" y="90301"/>
                    </a:lnTo>
                    <a:lnTo>
                      <a:pt x="7514" y="3521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7064698" y="2943504"/>
                <a:ext cx="271513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71513" h="336913">
                    <a:moveTo>
                      <a:pt x="169103" y="0"/>
                    </a:moveTo>
                    <a:lnTo>
                      <a:pt x="116398" y="19129"/>
                    </a:lnTo>
                    <a:lnTo>
                      <a:pt x="60901" y="63469"/>
                    </a:lnTo>
                    <a:lnTo>
                      <a:pt x="4603" y="112322"/>
                    </a:lnTo>
                    <a:lnTo>
                      <a:pt x="945" y="120505"/>
                    </a:lnTo>
                    <a:lnTo>
                      <a:pt x="0" y="138956"/>
                    </a:lnTo>
                    <a:lnTo>
                      <a:pt x="24310" y="200225"/>
                    </a:lnTo>
                    <a:lnTo>
                      <a:pt x="41064" y="226092"/>
                    </a:lnTo>
                    <a:lnTo>
                      <a:pt x="46309" y="227937"/>
                    </a:lnTo>
                    <a:lnTo>
                      <a:pt x="50976" y="225658"/>
                    </a:lnTo>
                    <a:lnTo>
                      <a:pt x="59281" y="213766"/>
                    </a:lnTo>
                    <a:lnTo>
                      <a:pt x="89681" y="158454"/>
                    </a:lnTo>
                    <a:lnTo>
                      <a:pt x="119837" y="127139"/>
                    </a:lnTo>
                    <a:lnTo>
                      <a:pt x="149047" y="108641"/>
                    </a:lnTo>
                    <a:lnTo>
                      <a:pt x="159242" y="104013"/>
                    </a:lnTo>
                    <a:lnTo>
                      <a:pt x="179929" y="101990"/>
                    </a:lnTo>
                    <a:lnTo>
                      <a:pt x="221804" y="110224"/>
                    </a:lnTo>
                    <a:lnTo>
                      <a:pt x="239709" y="122688"/>
                    </a:lnTo>
                    <a:lnTo>
                      <a:pt x="254296" y="141096"/>
                    </a:lnTo>
                    <a:lnTo>
                      <a:pt x="267915" y="178937"/>
                    </a:lnTo>
                    <a:lnTo>
                      <a:pt x="271512" y="210159"/>
                    </a:lnTo>
                    <a:lnTo>
                      <a:pt x="266870" y="237294"/>
                    </a:lnTo>
                    <a:lnTo>
                      <a:pt x="251104" y="269181"/>
                    </a:lnTo>
                    <a:lnTo>
                      <a:pt x="224815" y="300916"/>
                    </a:lnTo>
                    <a:lnTo>
                      <a:pt x="169103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Freeform 16"/>
            <p:cNvSpPr/>
            <p:nvPr/>
          </p:nvSpPr>
          <p:spPr>
            <a:xfrm>
              <a:off x="6281436" y="1619047"/>
              <a:ext cx="1545691" cy="3196331"/>
            </a:xfrm>
            <a:custGeom>
              <a:avLst/>
              <a:gdLst/>
              <a:ahLst/>
              <a:cxnLst/>
              <a:rect l="0" t="0" r="0" b="0"/>
              <a:pathLst>
                <a:path w="1545691" h="3196331">
                  <a:moveTo>
                    <a:pt x="1015537" y="576934"/>
                  </a:moveTo>
                  <a:lnTo>
                    <a:pt x="966606" y="588387"/>
                  </a:lnTo>
                  <a:lnTo>
                    <a:pt x="913064" y="601683"/>
                  </a:lnTo>
                  <a:lnTo>
                    <a:pt x="854860" y="619072"/>
                  </a:lnTo>
                  <a:lnTo>
                    <a:pt x="800914" y="633091"/>
                  </a:lnTo>
                  <a:lnTo>
                    <a:pt x="744028" y="655530"/>
                  </a:lnTo>
                  <a:lnTo>
                    <a:pt x="680798" y="679374"/>
                  </a:lnTo>
                  <a:lnTo>
                    <a:pt x="637154" y="698144"/>
                  </a:lnTo>
                  <a:lnTo>
                    <a:pt x="574896" y="730338"/>
                  </a:lnTo>
                  <a:lnTo>
                    <a:pt x="523628" y="752109"/>
                  </a:lnTo>
                  <a:lnTo>
                    <a:pt x="471392" y="767788"/>
                  </a:lnTo>
                  <a:lnTo>
                    <a:pt x="415811" y="791972"/>
                  </a:lnTo>
                  <a:lnTo>
                    <a:pt x="354053" y="819279"/>
                  </a:lnTo>
                  <a:lnTo>
                    <a:pt x="296447" y="841614"/>
                  </a:lnTo>
                  <a:lnTo>
                    <a:pt x="237400" y="860934"/>
                  </a:lnTo>
                  <a:lnTo>
                    <a:pt x="188917" y="875188"/>
                  </a:lnTo>
                  <a:lnTo>
                    <a:pt x="182527" y="872866"/>
                  </a:lnTo>
                  <a:lnTo>
                    <a:pt x="180607" y="866639"/>
                  </a:lnTo>
                  <a:lnTo>
                    <a:pt x="181667" y="857808"/>
                  </a:lnTo>
                  <a:lnTo>
                    <a:pt x="189083" y="841757"/>
                  </a:lnTo>
                  <a:lnTo>
                    <a:pt x="194336" y="834201"/>
                  </a:lnTo>
                  <a:lnTo>
                    <a:pt x="209532" y="822686"/>
                  </a:lnTo>
                  <a:lnTo>
                    <a:pt x="265305" y="786895"/>
                  </a:lnTo>
                  <a:lnTo>
                    <a:pt x="283188" y="774365"/>
                  </a:lnTo>
                  <a:lnTo>
                    <a:pt x="346295" y="747400"/>
                  </a:lnTo>
                  <a:lnTo>
                    <a:pt x="401586" y="720527"/>
                  </a:lnTo>
                  <a:lnTo>
                    <a:pt x="457568" y="695809"/>
                  </a:lnTo>
                  <a:lnTo>
                    <a:pt x="513687" y="673725"/>
                  </a:lnTo>
                  <a:lnTo>
                    <a:pt x="577067" y="646833"/>
                  </a:lnTo>
                  <a:lnTo>
                    <a:pt x="638980" y="622110"/>
                  </a:lnTo>
                  <a:lnTo>
                    <a:pt x="689884" y="606307"/>
                  </a:lnTo>
                  <a:lnTo>
                    <a:pt x="738893" y="586807"/>
                  </a:lnTo>
                  <a:lnTo>
                    <a:pt x="786169" y="569331"/>
                  </a:lnTo>
                  <a:lnTo>
                    <a:pt x="848956" y="547356"/>
                  </a:lnTo>
                  <a:lnTo>
                    <a:pt x="912231" y="525018"/>
                  </a:lnTo>
                  <a:lnTo>
                    <a:pt x="972297" y="506840"/>
                  </a:lnTo>
                  <a:lnTo>
                    <a:pt x="1031505" y="489209"/>
                  </a:lnTo>
                  <a:lnTo>
                    <a:pt x="1036711" y="485695"/>
                  </a:lnTo>
                  <a:lnTo>
                    <a:pt x="1036672" y="482183"/>
                  </a:lnTo>
                  <a:lnTo>
                    <a:pt x="1033136" y="478672"/>
                  </a:lnTo>
                  <a:lnTo>
                    <a:pt x="979369" y="480272"/>
                  </a:lnTo>
                  <a:lnTo>
                    <a:pt x="921261" y="484921"/>
                  </a:lnTo>
                  <a:lnTo>
                    <a:pt x="859134" y="496757"/>
                  </a:lnTo>
                  <a:lnTo>
                    <a:pt x="807888" y="506905"/>
                  </a:lnTo>
                  <a:lnTo>
                    <a:pt x="755660" y="522909"/>
                  </a:lnTo>
                  <a:lnTo>
                    <a:pt x="703139" y="542469"/>
                  </a:lnTo>
                  <a:lnTo>
                    <a:pt x="644944" y="557493"/>
                  </a:lnTo>
                  <a:lnTo>
                    <a:pt x="588836" y="574943"/>
                  </a:lnTo>
                  <a:lnTo>
                    <a:pt x="529578" y="594932"/>
                  </a:lnTo>
                  <a:lnTo>
                    <a:pt x="473156" y="615672"/>
                  </a:lnTo>
                  <a:lnTo>
                    <a:pt x="419393" y="636635"/>
                  </a:lnTo>
                  <a:lnTo>
                    <a:pt x="366418" y="652075"/>
                  </a:lnTo>
                  <a:lnTo>
                    <a:pt x="313678" y="669648"/>
                  </a:lnTo>
                  <a:lnTo>
                    <a:pt x="253030" y="688141"/>
                  </a:lnTo>
                  <a:lnTo>
                    <a:pt x="195113" y="706641"/>
                  </a:lnTo>
                  <a:lnTo>
                    <a:pt x="152358" y="718455"/>
                  </a:lnTo>
                  <a:lnTo>
                    <a:pt x="131212" y="716651"/>
                  </a:lnTo>
                  <a:lnTo>
                    <a:pt x="126510" y="713363"/>
                  </a:lnTo>
                  <a:lnTo>
                    <a:pt x="125715" y="708831"/>
                  </a:lnTo>
                  <a:lnTo>
                    <a:pt x="127524" y="703469"/>
                  </a:lnTo>
                  <a:lnTo>
                    <a:pt x="146838" y="679157"/>
                  </a:lnTo>
                  <a:lnTo>
                    <a:pt x="205295" y="633433"/>
                  </a:lnTo>
                  <a:lnTo>
                    <a:pt x="255451" y="605079"/>
                  </a:lnTo>
                  <a:lnTo>
                    <a:pt x="310419" y="576948"/>
                  </a:lnTo>
                  <a:lnTo>
                    <a:pt x="371926" y="548860"/>
                  </a:lnTo>
                  <a:lnTo>
                    <a:pt x="423064" y="527802"/>
                  </a:lnTo>
                  <a:lnTo>
                    <a:pt x="475261" y="506744"/>
                  </a:lnTo>
                  <a:lnTo>
                    <a:pt x="527771" y="491276"/>
                  </a:lnTo>
                  <a:lnTo>
                    <a:pt x="580375" y="473695"/>
                  </a:lnTo>
                  <a:lnTo>
                    <a:pt x="633006" y="459257"/>
                  </a:lnTo>
                  <a:lnTo>
                    <a:pt x="685645" y="447570"/>
                  </a:lnTo>
                  <a:lnTo>
                    <a:pt x="747428" y="433141"/>
                  </a:lnTo>
                  <a:lnTo>
                    <a:pt x="807812" y="419026"/>
                  </a:lnTo>
                  <a:lnTo>
                    <a:pt x="829628" y="414336"/>
                  </a:lnTo>
                  <a:lnTo>
                    <a:pt x="773110" y="426848"/>
                  </a:lnTo>
                  <a:lnTo>
                    <a:pt x="711889" y="437106"/>
                  </a:lnTo>
                  <a:lnTo>
                    <a:pt x="665474" y="445426"/>
                  </a:lnTo>
                  <a:lnTo>
                    <a:pt x="614677" y="456470"/>
                  </a:lnTo>
                  <a:lnTo>
                    <a:pt x="562581" y="462862"/>
                  </a:lnTo>
                  <a:lnTo>
                    <a:pt x="513220" y="472165"/>
                  </a:lnTo>
                  <a:lnTo>
                    <a:pt x="465839" y="482330"/>
                  </a:lnTo>
                  <a:lnTo>
                    <a:pt x="403016" y="496246"/>
                  </a:lnTo>
                  <a:lnTo>
                    <a:pt x="345547" y="509090"/>
                  </a:lnTo>
                  <a:lnTo>
                    <a:pt x="292254" y="515959"/>
                  </a:lnTo>
                  <a:lnTo>
                    <a:pt x="236406" y="522646"/>
                  </a:lnTo>
                  <a:lnTo>
                    <a:pt x="191837" y="523804"/>
                  </a:lnTo>
                  <a:lnTo>
                    <a:pt x="184474" y="519287"/>
                  </a:lnTo>
                  <a:lnTo>
                    <a:pt x="181905" y="511596"/>
                  </a:lnTo>
                  <a:lnTo>
                    <a:pt x="182532" y="501790"/>
                  </a:lnTo>
                  <a:lnTo>
                    <a:pt x="188799" y="492913"/>
                  </a:lnTo>
                  <a:lnTo>
                    <a:pt x="245768" y="454591"/>
                  </a:lnTo>
                  <a:lnTo>
                    <a:pt x="302562" y="419071"/>
                  </a:lnTo>
                  <a:lnTo>
                    <a:pt x="356336" y="396532"/>
                  </a:lnTo>
                  <a:lnTo>
                    <a:pt x="417684" y="368835"/>
                  </a:lnTo>
                  <a:lnTo>
                    <a:pt x="472013" y="352814"/>
                  </a:lnTo>
                  <a:lnTo>
                    <a:pt x="526635" y="331149"/>
                  </a:lnTo>
                  <a:lnTo>
                    <a:pt x="581791" y="314391"/>
                  </a:lnTo>
                  <a:lnTo>
                    <a:pt x="642469" y="299816"/>
                  </a:lnTo>
                  <a:lnTo>
                    <a:pt x="646332" y="296262"/>
                  </a:lnTo>
                  <a:lnTo>
                    <a:pt x="644228" y="292723"/>
                  </a:lnTo>
                  <a:lnTo>
                    <a:pt x="638146" y="289194"/>
                  </a:lnTo>
                  <a:lnTo>
                    <a:pt x="590461" y="284227"/>
                  </a:lnTo>
                  <a:lnTo>
                    <a:pt x="541238" y="282756"/>
                  </a:lnTo>
                  <a:lnTo>
                    <a:pt x="481514" y="289494"/>
                  </a:lnTo>
                  <a:lnTo>
                    <a:pt x="432918" y="292895"/>
                  </a:lnTo>
                  <a:lnTo>
                    <a:pt x="370863" y="300812"/>
                  </a:lnTo>
                  <a:lnTo>
                    <a:pt x="308216" y="308312"/>
                  </a:lnTo>
                  <a:lnTo>
                    <a:pt x="259388" y="312119"/>
                  </a:lnTo>
                  <a:lnTo>
                    <a:pt x="196698" y="313247"/>
                  </a:lnTo>
                  <a:lnTo>
                    <a:pt x="143027" y="313581"/>
                  </a:lnTo>
                  <a:lnTo>
                    <a:pt x="134387" y="307778"/>
                  </a:lnTo>
                  <a:lnTo>
                    <a:pt x="130966" y="298061"/>
                  </a:lnTo>
                  <a:lnTo>
                    <a:pt x="131025" y="285734"/>
                  </a:lnTo>
                  <a:lnTo>
                    <a:pt x="143569" y="262678"/>
                  </a:lnTo>
                  <a:lnTo>
                    <a:pt x="163572" y="243072"/>
                  </a:lnTo>
                  <a:lnTo>
                    <a:pt x="195733" y="225458"/>
                  </a:lnTo>
                  <a:lnTo>
                    <a:pt x="247929" y="205906"/>
                  </a:lnTo>
                  <a:lnTo>
                    <a:pt x="303300" y="185450"/>
                  </a:lnTo>
                  <a:lnTo>
                    <a:pt x="358128" y="170144"/>
                  </a:lnTo>
                  <a:lnTo>
                    <a:pt x="414801" y="152326"/>
                  </a:lnTo>
                  <a:lnTo>
                    <a:pt x="452405" y="141768"/>
                  </a:lnTo>
                  <a:lnTo>
                    <a:pt x="457622" y="138255"/>
                  </a:lnTo>
                  <a:lnTo>
                    <a:pt x="457590" y="134742"/>
                  </a:lnTo>
                  <a:lnTo>
                    <a:pt x="454059" y="131231"/>
                  </a:lnTo>
                  <a:lnTo>
                    <a:pt x="400299" y="125596"/>
                  </a:lnTo>
                  <a:lnTo>
                    <a:pt x="342193" y="127602"/>
                  </a:lnTo>
                  <a:lnTo>
                    <a:pt x="285656" y="133328"/>
                  </a:lnTo>
                  <a:lnTo>
                    <a:pt x="229427" y="141694"/>
                  </a:lnTo>
                  <a:lnTo>
                    <a:pt x="176380" y="147680"/>
                  </a:lnTo>
                  <a:lnTo>
                    <a:pt x="114992" y="154191"/>
                  </a:lnTo>
                  <a:lnTo>
                    <a:pt x="72545" y="149730"/>
                  </a:lnTo>
                  <a:lnTo>
                    <a:pt x="66341" y="145902"/>
                  </a:lnTo>
                  <a:lnTo>
                    <a:pt x="64544" y="141011"/>
                  </a:lnTo>
                  <a:lnTo>
                    <a:pt x="65687" y="135410"/>
                  </a:lnTo>
                  <a:lnTo>
                    <a:pt x="78473" y="116349"/>
                  </a:lnTo>
                  <a:lnTo>
                    <a:pt x="126630" y="90117"/>
                  </a:lnTo>
                  <a:lnTo>
                    <a:pt x="183191" y="68651"/>
                  </a:lnTo>
                  <a:lnTo>
                    <a:pt x="244682" y="50587"/>
                  </a:lnTo>
                  <a:lnTo>
                    <a:pt x="301638" y="32972"/>
                  </a:lnTo>
                  <a:lnTo>
                    <a:pt x="336208" y="24776"/>
                  </a:lnTo>
                  <a:lnTo>
                    <a:pt x="276055" y="30057"/>
                  </a:lnTo>
                  <a:lnTo>
                    <a:pt x="217493" y="37690"/>
                  </a:lnTo>
                  <a:lnTo>
                    <a:pt x="154006" y="50750"/>
                  </a:lnTo>
                  <a:lnTo>
                    <a:pt x="104381" y="61109"/>
                  </a:lnTo>
                  <a:lnTo>
                    <a:pt x="51464" y="71587"/>
                  </a:lnTo>
                  <a:lnTo>
                    <a:pt x="29050" y="76255"/>
                  </a:lnTo>
                  <a:lnTo>
                    <a:pt x="27986" y="75862"/>
                  </a:lnTo>
                  <a:lnTo>
                    <a:pt x="30786" y="74430"/>
                  </a:lnTo>
                  <a:lnTo>
                    <a:pt x="78477" y="72132"/>
                  </a:lnTo>
                  <a:lnTo>
                    <a:pt x="133085" y="71734"/>
                  </a:lnTo>
                  <a:lnTo>
                    <a:pt x="186830" y="72785"/>
                  </a:lnTo>
                  <a:lnTo>
                    <a:pt x="237459" y="79986"/>
                  </a:lnTo>
                  <a:lnTo>
                    <a:pt x="263793" y="86227"/>
                  </a:lnTo>
                  <a:lnTo>
                    <a:pt x="269878" y="91868"/>
                  </a:lnTo>
                  <a:lnTo>
                    <a:pt x="271597" y="99139"/>
                  </a:lnTo>
                  <a:lnTo>
                    <a:pt x="270402" y="107495"/>
                  </a:lnTo>
                  <a:lnTo>
                    <a:pt x="259717" y="123020"/>
                  </a:lnTo>
                  <a:lnTo>
                    <a:pt x="243269" y="136548"/>
                  </a:lnTo>
                  <a:lnTo>
                    <a:pt x="183461" y="163526"/>
                  </a:lnTo>
                  <a:lnTo>
                    <a:pt x="125510" y="194954"/>
                  </a:lnTo>
                  <a:lnTo>
                    <a:pt x="90479" y="215620"/>
                  </a:lnTo>
                  <a:lnTo>
                    <a:pt x="84146" y="223754"/>
                  </a:lnTo>
                  <a:lnTo>
                    <a:pt x="81094" y="232686"/>
                  </a:lnTo>
                  <a:lnTo>
                    <a:pt x="80229" y="242151"/>
                  </a:lnTo>
                  <a:lnTo>
                    <a:pt x="83163" y="249630"/>
                  </a:lnTo>
                  <a:lnTo>
                    <a:pt x="95780" y="261060"/>
                  </a:lnTo>
                  <a:lnTo>
                    <a:pt x="149287" y="270694"/>
                  </a:lnTo>
                  <a:lnTo>
                    <a:pt x="197870" y="279396"/>
                  </a:lnTo>
                  <a:lnTo>
                    <a:pt x="240081" y="290553"/>
                  </a:lnTo>
                  <a:lnTo>
                    <a:pt x="259887" y="301865"/>
                  </a:lnTo>
                  <a:lnTo>
                    <a:pt x="264936" y="310496"/>
                  </a:lnTo>
                  <a:lnTo>
                    <a:pt x="267425" y="332565"/>
                  </a:lnTo>
                  <a:lnTo>
                    <a:pt x="264112" y="342661"/>
                  </a:lnTo>
                  <a:lnTo>
                    <a:pt x="229589" y="383101"/>
                  </a:lnTo>
                  <a:lnTo>
                    <a:pt x="174551" y="422019"/>
                  </a:lnTo>
                  <a:lnTo>
                    <a:pt x="136987" y="456126"/>
                  </a:lnTo>
                  <a:lnTo>
                    <a:pt x="132700" y="464810"/>
                  </a:lnTo>
                  <a:lnTo>
                    <a:pt x="131055" y="483817"/>
                  </a:lnTo>
                  <a:lnTo>
                    <a:pt x="136933" y="491459"/>
                  </a:lnTo>
                  <a:lnTo>
                    <a:pt x="159063" y="503070"/>
                  </a:lnTo>
                  <a:lnTo>
                    <a:pt x="211354" y="512821"/>
                  </a:lnTo>
                  <a:lnTo>
                    <a:pt x="245766" y="522712"/>
                  </a:lnTo>
                  <a:lnTo>
                    <a:pt x="267484" y="533728"/>
                  </a:lnTo>
                  <a:lnTo>
                    <a:pt x="273510" y="543451"/>
                  </a:lnTo>
                  <a:lnTo>
                    <a:pt x="277085" y="569851"/>
                  </a:lnTo>
                  <a:lnTo>
                    <a:pt x="272891" y="581571"/>
                  </a:lnTo>
                  <a:lnTo>
                    <a:pt x="255754" y="600832"/>
                  </a:lnTo>
                  <a:lnTo>
                    <a:pt x="199751" y="637692"/>
                  </a:lnTo>
                  <a:lnTo>
                    <a:pt x="143196" y="680168"/>
                  </a:lnTo>
                  <a:lnTo>
                    <a:pt x="132160" y="687871"/>
                  </a:lnTo>
                  <a:lnTo>
                    <a:pt x="125972" y="696515"/>
                  </a:lnTo>
                  <a:lnTo>
                    <a:pt x="123016" y="705788"/>
                  </a:lnTo>
                  <a:lnTo>
                    <a:pt x="122215" y="715479"/>
                  </a:lnTo>
                  <a:lnTo>
                    <a:pt x="127530" y="721940"/>
                  </a:lnTo>
                  <a:lnTo>
                    <a:pt x="149035" y="729118"/>
                  </a:lnTo>
                  <a:lnTo>
                    <a:pt x="200924" y="734897"/>
                  </a:lnTo>
                  <a:lnTo>
                    <a:pt x="224158" y="739946"/>
                  </a:lnTo>
                  <a:lnTo>
                    <a:pt x="230588" y="745270"/>
                  </a:lnTo>
                  <a:lnTo>
                    <a:pt x="233704" y="752329"/>
                  </a:lnTo>
                  <a:lnTo>
                    <a:pt x="234612" y="760545"/>
                  </a:lnTo>
                  <a:lnTo>
                    <a:pt x="229382" y="775912"/>
                  </a:lnTo>
                  <a:lnTo>
                    <a:pt x="216919" y="791711"/>
                  </a:lnTo>
                  <a:lnTo>
                    <a:pt x="157574" y="835111"/>
                  </a:lnTo>
                  <a:lnTo>
                    <a:pt x="105081" y="865581"/>
                  </a:lnTo>
                  <a:lnTo>
                    <a:pt x="86024" y="884206"/>
                  </a:lnTo>
                  <a:lnTo>
                    <a:pt x="83516" y="891746"/>
                  </a:lnTo>
                  <a:lnTo>
                    <a:pt x="85353" y="897943"/>
                  </a:lnTo>
                  <a:lnTo>
                    <a:pt x="90088" y="903244"/>
                  </a:lnTo>
                  <a:lnTo>
                    <a:pt x="107826" y="909134"/>
                  </a:lnTo>
                  <a:lnTo>
                    <a:pt x="151753" y="918505"/>
                  </a:lnTo>
                  <a:lnTo>
                    <a:pt x="157751" y="923971"/>
                  </a:lnTo>
                  <a:lnTo>
                    <a:pt x="160580" y="931124"/>
                  </a:lnTo>
                  <a:lnTo>
                    <a:pt x="161296" y="939403"/>
                  </a:lnTo>
                  <a:lnTo>
                    <a:pt x="155853" y="954840"/>
                  </a:lnTo>
                  <a:lnTo>
                    <a:pt x="151125" y="962232"/>
                  </a:lnTo>
                  <a:lnTo>
                    <a:pt x="133394" y="973566"/>
                  </a:lnTo>
                  <a:lnTo>
                    <a:pt x="103344" y="989642"/>
                  </a:lnTo>
                  <a:lnTo>
                    <a:pt x="41581" y="1036801"/>
                  </a:lnTo>
                  <a:lnTo>
                    <a:pt x="39849" y="1042609"/>
                  </a:lnTo>
                  <a:lnTo>
                    <a:pt x="42205" y="1047651"/>
                  </a:lnTo>
                  <a:lnTo>
                    <a:pt x="47284" y="1052183"/>
                  </a:lnTo>
                  <a:lnTo>
                    <a:pt x="65406" y="1057217"/>
                  </a:lnTo>
                  <a:lnTo>
                    <a:pt x="86719" y="1061795"/>
                  </a:lnTo>
                  <a:lnTo>
                    <a:pt x="103989" y="1071628"/>
                  </a:lnTo>
                  <a:lnTo>
                    <a:pt x="106022" y="1078695"/>
                  </a:lnTo>
                  <a:lnTo>
                    <a:pt x="103867" y="1086917"/>
                  </a:lnTo>
                  <a:lnTo>
                    <a:pt x="75192" y="1125327"/>
                  </a:lnTo>
                  <a:lnTo>
                    <a:pt x="45935" y="1150682"/>
                  </a:lnTo>
                  <a:lnTo>
                    <a:pt x="41582" y="1158304"/>
                  </a:lnTo>
                  <a:lnTo>
                    <a:pt x="41020" y="1165726"/>
                  </a:lnTo>
                  <a:lnTo>
                    <a:pt x="42984" y="1173013"/>
                  </a:lnTo>
                  <a:lnTo>
                    <a:pt x="47804" y="1179041"/>
                  </a:lnTo>
                  <a:lnTo>
                    <a:pt x="62518" y="1188858"/>
                  </a:lnTo>
                  <a:lnTo>
                    <a:pt x="96122" y="1200961"/>
                  </a:lnTo>
                  <a:lnTo>
                    <a:pt x="103116" y="1207032"/>
                  </a:lnTo>
                  <a:lnTo>
                    <a:pt x="106609" y="1214588"/>
                  </a:lnTo>
                  <a:lnTo>
                    <a:pt x="107768" y="1223135"/>
                  </a:lnTo>
                  <a:lnTo>
                    <a:pt x="105031" y="1231173"/>
                  </a:lnTo>
                  <a:lnTo>
                    <a:pt x="50432" y="1289283"/>
                  </a:lnTo>
                  <a:lnTo>
                    <a:pt x="48090" y="1296328"/>
                  </a:lnTo>
                  <a:lnTo>
                    <a:pt x="48868" y="1303365"/>
                  </a:lnTo>
                  <a:lnTo>
                    <a:pt x="51727" y="1310396"/>
                  </a:lnTo>
                  <a:lnTo>
                    <a:pt x="57142" y="1313913"/>
                  </a:lnTo>
                  <a:lnTo>
                    <a:pt x="118219" y="1315251"/>
                  </a:lnTo>
                  <a:lnTo>
                    <a:pt x="140607" y="1319586"/>
                  </a:lnTo>
                  <a:lnTo>
                    <a:pt x="146811" y="1325889"/>
                  </a:lnTo>
                  <a:lnTo>
                    <a:pt x="149777" y="1334771"/>
                  </a:lnTo>
                  <a:lnTo>
                    <a:pt x="150584" y="1345371"/>
                  </a:lnTo>
                  <a:lnTo>
                    <a:pt x="142123" y="1366508"/>
                  </a:lnTo>
                  <a:lnTo>
                    <a:pt x="114509" y="1398138"/>
                  </a:lnTo>
                  <a:lnTo>
                    <a:pt x="59195" y="1442391"/>
                  </a:lnTo>
                  <a:lnTo>
                    <a:pt x="42234" y="1457201"/>
                  </a:lnTo>
                  <a:lnTo>
                    <a:pt x="41454" y="1463256"/>
                  </a:lnTo>
                  <a:lnTo>
                    <a:pt x="45614" y="1468462"/>
                  </a:lnTo>
                  <a:lnTo>
                    <a:pt x="53066" y="1473103"/>
                  </a:lnTo>
                  <a:lnTo>
                    <a:pt x="70706" y="1475140"/>
                  </a:lnTo>
                  <a:lnTo>
                    <a:pt x="121804" y="1472504"/>
                  </a:lnTo>
                  <a:lnTo>
                    <a:pt x="179817" y="1473154"/>
                  </a:lnTo>
                  <a:lnTo>
                    <a:pt x="236337" y="1483334"/>
                  </a:lnTo>
                  <a:lnTo>
                    <a:pt x="250405" y="1486527"/>
                  </a:lnTo>
                  <a:lnTo>
                    <a:pt x="258614" y="1493335"/>
                  </a:lnTo>
                  <a:lnTo>
                    <a:pt x="262918" y="1502553"/>
                  </a:lnTo>
                  <a:lnTo>
                    <a:pt x="264616" y="1513378"/>
                  </a:lnTo>
                  <a:lnTo>
                    <a:pt x="261069" y="1524104"/>
                  </a:lnTo>
                  <a:lnTo>
                    <a:pt x="220276" y="1571500"/>
                  </a:lnTo>
                  <a:lnTo>
                    <a:pt x="159106" y="1629876"/>
                  </a:lnTo>
                  <a:lnTo>
                    <a:pt x="104019" y="1673527"/>
                  </a:lnTo>
                  <a:lnTo>
                    <a:pt x="74883" y="1698377"/>
                  </a:lnTo>
                  <a:lnTo>
                    <a:pt x="72580" y="1704758"/>
                  </a:lnTo>
                  <a:lnTo>
                    <a:pt x="74553" y="1710183"/>
                  </a:lnTo>
                  <a:lnTo>
                    <a:pt x="79378" y="1714968"/>
                  </a:lnTo>
                  <a:lnTo>
                    <a:pt x="97218" y="1720286"/>
                  </a:lnTo>
                  <a:lnTo>
                    <a:pt x="120744" y="1721480"/>
                  </a:lnTo>
                  <a:lnTo>
                    <a:pt x="182184" y="1709637"/>
                  </a:lnTo>
                  <a:lnTo>
                    <a:pt x="240054" y="1705869"/>
                  </a:lnTo>
                  <a:lnTo>
                    <a:pt x="264945" y="1709613"/>
                  </a:lnTo>
                  <a:lnTo>
                    <a:pt x="284587" y="1718296"/>
                  </a:lnTo>
                  <a:lnTo>
                    <a:pt x="293100" y="1723887"/>
                  </a:lnTo>
                  <a:lnTo>
                    <a:pt x="297606" y="1731124"/>
                  </a:lnTo>
                  <a:lnTo>
                    <a:pt x="299493" y="1748523"/>
                  </a:lnTo>
                  <a:lnTo>
                    <a:pt x="293313" y="1764835"/>
                  </a:lnTo>
                  <a:lnTo>
                    <a:pt x="243201" y="1823905"/>
                  </a:lnTo>
                  <a:lnTo>
                    <a:pt x="221147" y="1849908"/>
                  </a:lnTo>
                  <a:lnTo>
                    <a:pt x="163481" y="1893897"/>
                  </a:lnTo>
                  <a:lnTo>
                    <a:pt x="147075" y="1909384"/>
                  </a:lnTo>
                  <a:lnTo>
                    <a:pt x="146443" y="1914450"/>
                  </a:lnTo>
                  <a:lnTo>
                    <a:pt x="150702" y="1917827"/>
                  </a:lnTo>
                  <a:lnTo>
                    <a:pt x="158220" y="1920079"/>
                  </a:lnTo>
                  <a:lnTo>
                    <a:pt x="212314" y="1915287"/>
                  </a:lnTo>
                  <a:lnTo>
                    <a:pt x="262168" y="1906360"/>
                  </a:lnTo>
                  <a:lnTo>
                    <a:pt x="312814" y="1897476"/>
                  </a:lnTo>
                  <a:lnTo>
                    <a:pt x="343296" y="1894987"/>
                  </a:lnTo>
                  <a:lnTo>
                    <a:pt x="366203" y="1900120"/>
                  </a:lnTo>
                  <a:lnTo>
                    <a:pt x="375587" y="1904764"/>
                  </a:lnTo>
                  <a:lnTo>
                    <a:pt x="380673" y="1911370"/>
                  </a:lnTo>
                  <a:lnTo>
                    <a:pt x="382894" y="1919284"/>
                  </a:lnTo>
                  <a:lnTo>
                    <a:pt x="383205" y="1928069"/>
                  </a:lnTo>
                  <a:lnTo>
                    <a:pt x="371072" y="1950308"/>
                  </a:lnTo>
                  <a:lnTo>
                    <a:pt x="309931" y="2010491"/>
                  </a:lnTo>
                  <a:lnTo>
                    <a:pt x="250059" y="2060676"/>
                  </a:lnTo>
                  <a:lnTo>
                    <a:pt x="189538" y="2114065"/>
                  </a:lnTo>
                  <a:lnTo>
                    <a:pt x="191130" y="2115244"/>
                  </a:lnTo>
                  <a:lnTo>
                    <a:pt x="195701" y="2114861"/>
                  </a:lnTo>
                  <a:lnTo>
                    <a:pt x="254663" y="2086076"/>
                  </a:lnTo>
                  <a:lnTo>
                    <a:pt x="309756" y="2058196"/>
                  </a:lnTo>
                  <a:lnTo>
                    <a:pt x="362720" y="2037381"/>
                  </a:lnTo>
                  <a:lnTo>
                    <a:pt x="424764" y="2019403"/>
                  </a:lnTo>
                  <a:lnTo>
                    <a:pt x="475115" y="2011948"/>
                  </a:lnTo>
                  <a:lnTo>
                    <a:pt x="490309" y="2010902"/>
                  </a:lnTo>
                  <a:lnTo>
                    <a:pt x="501608" y="2013714"/>
                  </a:lnTo>
                  <a:lnTo>
                    <a:pt x="510311" y="2019098"/>
                  </a:lnTo>
                  <a:lnTo>
                    <a:pt x="517283" y="2026197"/>
                  </a:lnTo>
                  <a:lnTo>
                    <a:pt x="519590" y="2034439"/>
                  </a:lnTo>
                  <a:lnTo>
                    <a:pt x="515915" y="2052956"/>
                  </a:lnTo>
                  <a:lnTo>
                    <a:pt x="500693" y="2077522"/>
                  </a:lnTo>
                  <a:lnTo>
                    <a:pt x="443150" y="2138769"/>
                  </a:lnTo>
                  <a:lnTo>
                    <a:pt x="388259" y="2188270"/>
                  </a:lnTo>
                  <a:lnTo>
                    <a:pt x="331768" y="2232166"/>
                  </a:lnTo>
                  <a:lnTo>
                    <a:pt x="272173" y="2289086"/>
                  </a:lnTo>
                  <a:lnTo>
                    <a:pt x="250659" y="2310483"/>
                  </a:lnTo>
                  <a:lnTo>
                    <a:pt x="249425" y="2312871"/>
                  </a:lnTo>
                  <a:lnTo>
                    <a:pt x="257412" y="2309284"/>
                  </a:lnTo>
                  <a:lnTo>
                    <a:pt x="320762" y="2276236"/>
                  </a:lnTo>
                  <a:lnTo>
                    <a:pt x="383624" y="2246624"/>
                  </a:lnTo>
                  <a:lnTo>
                    <a:pt x="437122" y="2222335"/>
                  </a:lnTo>
                  <a:lnTo>
                    <a:pt x="498339" y="2200336"/>
                  </a:lnTo>
                  <a:lnTo>
                    <a:pt x="558351" y="2181866"/>
                  </a:lnTo>
                  <a:lnTo>
                    <a:pt x="612146" y="2166952"/>
                  </a:lnTo>
                  <a:lnTo>
                    <a:pt x="662503" y="2152742"/>
                  </a:lnTo>
                  <a:lnTo>
                    <a:pt x="724746" y="2147075"/>
                  </a:lnTo>
                  <a:lnTo>
                    <a:pt x="754495" y="2146300"/>
                  </a:lnTo>
                  <a:lnTo>
                    <a:pt x="761961" y="2149603"/>
                  </a:lnTo>
                  <a:lnTo>
                    <a:pt x="764598" y="2155314"/>
                  </a:lnTo>
                  <a:lnTo>
                    <a:pt x="764016" y="2162631"/>
                  </a:lnTo>
                  <a:lnTo>
                    <a:pt x="757130" y="2177001"/>
                  </a:lnTo>
                  <a:lnTo>
                    <a:pt x="745101" y="2191186"/>
                  </a:lnTo>
                  <a:lnTo>
                    <a:pt x="687349" y="2234577"/>
                  </a:lnTo>
                  <a:lnTo>
                    <a:pt x="627362" y="2277576"/>
                  </a:lnTo>
                  <a:lnTo>
                    <a:pt x="575735" y="2315233"/>
                  </a:lnTo>
                  <a:lnTo>
                    <a:pt x="523596" y="2356467"/>
                  </a:lnTo>
                  <a:lnTo>
                    <a:pt x="468436" y="2401686"/>
                  </a:lnTo>
                  <a:lnTo>
                    <a:pt x="415462" y="2445855"/>
                  </a:lnTo>
                  <a:lnTo>
                    <a:pt x="381497" y="2470570"/>
                  </a:lnTo>
                  <a:lnTo>
                    <a:pt x="391370" y="2467110"/>
                  </a:lnTo>
                  <a:lnTo>
                    <a:pt x="454129" y="2434150"/>
                  </a:lnTo>
                  <a:lnTo>
                    <a:pt x="509721" y="2411786"/>
                  </a:lnTo>
                  <a:lnTo>
                    <a:pt x="568342" y="2385862"/>
                  </a:lnTo>
                  <a:lnTo>
                    <a:pt x="625324" y="2366981"/>
                  </a:lnTo>
                  <a:lnTo>
                    <a:pt x="663612" y="2359430"/>
                  </a:lnTo>
                  <a:lnTo>
                    <a:pt x="705762" y="2360312"/>
                  </a:lnTo>
                  <a:lnTo>
                    <a:pt x="717773" y="2362467"/>
                  </a:lnTo>
                  <a:lnTo>
                    <a:pt x="724610" y="2369754"/>
                  </a:lnTo>
                  <a:lnTo>
                    <a:pt x="729088" y="2393447"/>
                  </a:lnTo>
                  <a:lnTo>
                    <a:pt x="724060" y="2417236"/>
                  </a:lnTo>
                  <a:lnTo>
                    <a:pt x="701767" y="2461103"/>
                  </a:lnTo>
                  <a:lnTo>
                    <a:pt x="656456" y="2517240"/>
                  </a:lnTo>
                  <a:lnTo>
                    <a:pt x="609644" y="2570934"/>
                  </a:lnTo>
                  <a:lnTo>
                    <a:pt x="556507" y="2619365"/>
                  </a:lnTo>
                  <a:lnTo>
                    <a:pt x="500197" y="2681003"/>
                  </a:lnTo>
                  <a:lnTo>
                    <a:pt x="442107" y="2740072"/>
                  </a:lnTo>
                  <a:lnTo>
                    <a:pt x="392462" y="2784214"/>
                  </a:lnTo>
                  <a:lnTo>
                    <a:pt x="389583" y="2785449"/>
                  </a:lnTo>
                  <a:lnTo>
                    <a:pt x="395744" y="2777462"/>
                  </a:lnTo>
                  <a:lnTo>
                    <a:pt x="451520" y="2729418"/>
                  </a:lnTo>
                  <a:lnTo>
                    <a:pt x="500236" y="2696434"/>
                  </a:lnTo>
                  <a:lnTo>
                    <a:pt x="562863" y="2664059"/>
                  </a:lnTo>
                  <a:lnTo>
                    <a:pt x="625987" y="2632404"/>
                  </a:lnTo>
                  <a:lnTo>
                    <a:pt x="673686" y="2616430"/>
                  </a:lnTo>
                  <a:lnTo>
                    <a:pt x="697487" y="2615385"/>
                  </a:lnTo>
                  <a:lnTo>
                    <a:pt x="708747" y="2616744"/>
                  </a:lnTo>
                  <a:lnTo>
                    <a:pt x="716254" y="2622330"/>
                  </a:lnTo>
                  <a:lnTo>
                    <a:pt x="724595" y="2641014"/>
                  </a:lnTo>
                  <a:lnTo>
                    <a:pt x="724479" y="2650208"/>
                  </a:lnTo>
                  <a:lnTo>
                    <a:pt x="718111" y="2666662"/>
                  </a:lnTo>
                  <a:lnTo>
                    <a:pt x="685225" y="2718008"/>
                  </a:lnTo>
                  <a:lnTo>
                    <a:pt x="635993" y="2776502"/>
                  </a:lnTo>
                  <a:lnTo>
                    <a:pt x="583800" y="2835505"/>
                  </a:lnTo>
                  <a:lnTo>
                    <a:pt x="526280" y="2897699"/>
                  </a:lnTo>
                  <a:lnTo>
                    <a:pt x="482275" y="2942115"/>
                  </a:lnTo>
                  <a:lnTo>
                    <a:pt x="481045" y="2942189"/>
                  </a:lnTo>
                  <a:lnTo>
                    <a:pt x="489036" y="2929793"/>
                  </a:lnTo>
                  <a:lnTo>
                    <a:pt x="551737" y="2877251"/>
                  </a:lnTo>
                  <a:lnTo>
                    <a:pt x="606341" y="2833682"/>
                  </a:lnTo>
                  <a:lnTo>
                    <a:pt x="662960" y="2805494"/>
                  </a:lnTo>
                  <a:lnTo>
                    <a:pt x="705049" y="2787927"/>
                  </a:lnTo>
                  <a:lnTo>
                    <a:pt x="728973" y="2787142"/>
                  </a:lnTo>
                  <a:lnTo>
                    <a:pt x="735587" y="2792080"/>
                  </a:lnTo>
                  <a:lnTo>
                    <a:pt x="738826" y="2800052"/>
                  </a:lnTo>
                  <a:lnTo>
                    <a:pt x="739816" y="2810045"/>
                  </a:lnTo>
                  <a:lnTo>
                    <a:pt x="734676" y="2827388"/>
                  </a:lnTo>
                  <a:lnTo>
                    <a:pt x="704593" y="2865949"/>
                  </a:lnTo>
                  <a:lnTo>
                    <a:pt x="653781" y="2925169"/>
                  </a:lnTo>
                  <a:lnTo>
                    <a:pt x="595234" y="2986823"/>
                  </a:lnTo>
                  <a:lnTo>
                    <a:pt x="540749" y="3041581"/>
                  </a:lnTo>
                  <a:lnTo>
                    <a:pt x="509871" y="3070138"/>
                  </a:lnTo>
                  <a:lnTo>
                    <a:pt x="488979" y="3082195"/>
                  </a:lnTo>
                  <a:lnTo>
                    <a:pt x="483174" y="3082369"/>
                  </a:lnTo>
                  <a:lnTo>
                    <a:pt x="480474" y="3078975"/>
                  </a:lnTo>
                  <a:lnTo>
                    <a:pt x="479844" y="3073203"/>
                  </a:lnTo>
                  <a:lnTo>
                    <a:pt x="488502" y="3057431"/>
                  </a:lnTo>
                  <a:lnTo>
                    <a:pt x="534292" y="3009570"/>
                  </a:lnTo>
                  <a:lnTo>
                    <a:pt x="563719" y="2991244"/>
                  </a:lnTo>
                  <a:lnTo>
                    <a:pt x="573945" y="2986640"/>
                  </a:lnTo>
                  <a:lnTo>
                    <a:pt x="581932" y="2987080"/>
                  </a:lnTo>
                  <a:lnTo>
                    <a:pt x="588426" y="2990883"/>
                  </a:lnTo>
                  <a:lnTo>
                    <a:pt x="593926" y="2996927"/>
                  </a:lnTo>
                  <a:lnTo>
                    <a:pt x="595252" y="3003297"/>
                  </a:lnTo>
                  <a:lnTo>
                    <a:pt x="593797" y="3009883"/>
                  </a:lnTo>
                  <a:lnTo>
                    <a:pt x="564205" y="3072855"/>
                  </a:lnTo>
                  <a:lnTo>
                    <a:pt x="524021" y="3129828"/>
                  </a:lnTo>
                  <a:lnTo>
                    <a:pt x="482076" y="3184964"/>
                  </a:lnTo>
                  <a:lnTo>
                    <a:pt x="480912" y="3191826"/>
                  </a:lnTo>
                  <a:lnTo>
                    <a:pt x="483645" y="3195231"/>
                  </a:lnTo>
                  <a:lnTo>
                    <a:pt x="488977" y="3196330"/>
                  </a:lnTo>
                  <a:lnTo>
                    <a:pt x="494871" y="3194724"/>
                  </a:lnTo>
                  <a:lnTo>
                    <a:pt x="553338" y="3167236"/>
                  </a:lnTo>
                  <a:lnTo>
                    <a:pt x="603894" y="3148265"/>
                  </a:lnTo>
                  <a:lnTo>
                    <a:pt x="658555" y="3117621"/>
                  </a:lnTo>
                  <a:lnTo>
                    <a:pt x="720825" y="3078882"/>
                  </a:lnTo>
                  <a:lnTo>
                    <a:pt x="782747" y="3037064"/>
                  </a:lnTo>
                  <a:lnTo>
                    <a:pt x="844612" y="2984839"/>
                  </a:lnTo>
                  <a:lnTo>
                    <a:pt x="897491" y="2934907"/>
                  </a:lnTo>
                  <a:lnTo>
                    <a:pt x="952071" y="2882621"/>
                  </a:lnTo>
                  <a:lnTo>
                    <a:pt x="1004969" y="2821692"/>
                  </a:lnTo>
                  <a:lnTo>
                    <a:pt x="1057646" y="2758744"/>
                  </a:lnTo>
                  <a:lnTo>
                    <a:pt x="1099763" y="2703474"/>
                  </a:lnTo>
                  <a:lnTo>
                    <a:pt x="1152407" y="2640708"/>
                  </a:lnTo>
                  <a:lnTo>
                    <a:pt x="1194520" y="2587221"/>
                  </a:lnTo>
                  <a:lnTo>
                    <a:pt x="1231046" y="2531595"/>
                  </a:lnTo>
                  <a:lnTo>
                    <a:pt x="1260791" y="2477887"/>
                  </a:lnTo>
                  <a:lnTo>
                    <a:pt x="1296242" y="2423510"/>
                  </a:lnTo>
                  <a:lnTo>
                    <a:pt x="1328265" y="2367317"/>
                  </a:lnTo>
                  <a:lnTo>
                    <a:pt x="1355762" y="2314207"/>
                  </a:lnTo>
                  <a:lnTo>
                    <a:pt x="1375893" y="2275155"/>
                  </a:lnTo>
                  <a:lnTo>
                    <a:pt x="1382116" y="2267092"/>
                  </a:lnTo>
                  <a:lnTo>
                    <a:pt x="1388605" y="2264056"/>
                  </a:lnTo>
                  <a:lnTo>
                    <a:pt x="1395270" y="2264372"/>
                  </a:lnTo>
                  <a:lnTo>
                    <a:pt x="1402053" y="2266922"/>
                  </a:lnTo>
                  <a:lnTo>
                    <a:pt x="1405405" y="2272131"/>
                  </a:lnTo>
                  <a:lnTo>
                    <a:pt x="1406010" y="2287278"/>
                  </a:lnTo>
                  <a:lnTo>
                    <a:pt x="1385426" y="2344149"/>
                  </a:lnTo>
                  <a:lnTo>
                    <a:pt x="1358264" y="2404223"/>
                  </a:lnTo>
                  <a:lnTo>
                    <a:pt x="1318624" y="2463187"/>
                  </a:lnTo>
                  <a:lnTo>
                    <a:pt x="1279378" y="2520418"/>
                  </a:lnTo>
                  <a:lnTo>
                    <a:pt x="1236501" y="2580943"/>
                  </a:lnTo>
                  <a:lnTo>
                    <a:pt x="1184072" y="2639819"/>
                  </a:lnTo>
                  <a:lnTo>
                    <a:pt x="1137514" y="2694179"/>
                  </a:lnTo>
                  <a:lnTo>
                    <a:pt x="1085560" y="2749187"/>
                  </a:lnTo>
                  <a:lnTo>
                    <a:pt x="1025742" y="2809273"/>
                  </a:lnTo>
                  <a:lnTo>
                    <a:pt x="970101" y="2872173"/>
                  </a:lnTo>
                  <a:lnTo>
                    <a:pt x="911130" y="2928084"/>
                  </a:lnTo>
                  <a:lnTo>
                    <a:pt x="849533" y="2990348"/>
                  </a:lnTo>
                  <a:lnTo>
                    <a:pt x="802062" y="3048221"/>
                  </a:lnTo>
                  <a:lnTo>
                    <a:pt x="740162" y="3100094"/>
                  </a:lnTo>
                  <a:lnTo>
                    <a:pt x="709726" y="3126859"/>
                  </a:lnTo>
                  <a:lnTo>
                    <a:pt x="704038" y="3128523"/>
                  </a:lnTo>
                  <a:lnTo>
                    <a:pt x="701416" y="3124952"/>
                  </a:lnTo>
                  <a:lnTo>
                    <a:pt x="700838" y="3117893"/>
                  </a:lnTo>
                  <a:lnTo>
                    <a:pt x="716792" y="3080011"/>
                  </a:lnTo>
                  <a:lnTo>
                    <a:pt x="760600" y="3017456"/>
                  </a:lnTo>
                  <a:lnTo>
                    <a:pt x="796073" y="2962981"/>
                  </a:lnTo>
                  <a:lnTo>
                    <a:pt x="836875" y="2907160"/>
                  </a:lnTo>
                  <a:lnTo>
                    <a:pt x="881850" y="2851073"/>
                  </a:lnTo>
                  <a:lnTo>
                    <a:pt x="929857" y="2794935"/>
                  </a:lnTo>
                  <a:lnTo>
                    <a:pt x="974306" y="2731549"/>
                  </a:lnTo>
                  <a:lnTo>
                    <a:pt x="1026933" y="2669636"/>
                  </a:lnTo>
                  <a:lnTo>
                    <a:pt x="1068437" y="2618731"/>
                  </a:lnTo>
                  <a:lnTo>
                    <a:pt x="1110370" y="2569723"/>
                  </a:lnTo>
                  <a:lnTo>
                    <a:pt x="1152429" y="2522447"/>
                  </a:lnTo>
                  <a:lnTo>
                    <a:pt x="1208563" y="2459659"/>
                  </a:lnTo>
                  <a:lnTo>
                    <a:pt x="1264711" y="2403366"/>
                  </a:lnTo>
                  <a:lnTo>
                    <a:pt x="1317743" y="2354119"/>
                  </a:lnTo>
                  <a:lnTo>
                    <a:pt x="1373094" y="2295355"/>
                  </a:lnTo>
                  <a:lnTo>
                    <a:pt x="1428452" y="2253813"/>
                  </a:lnTo>
                  <a:lnTo>
                    <a:pt x="1372511" y="2296674"/>
                  </a:lnTo>
                  <a:lnTo>
                    <a:pt x="1310247" y="2356566"/>
                  </a:lnTo>
                  <a:lnTo>
                    <a:pt x="1249274" y="2416170"/>
                  </a:lnTo>
                  <a:lnTo>
                    <a:pt x="1194245" y="2464013"/>
                  </a:lnTo>
                  <a:lnTo>
                    <a:pt x="1138314" y="2518176"/>
                  </a:lnTo>
                  <a:lnTo>
                    <a:pt x="1074970" y="2575106"/>
                  </a:lnTo>
                  <a:lnTo>
                    <a:pt x="1030547" y="2624387"/>
                  </a:lnTo>
                  <a:lnTo>
                    <a:pt x="987748" y="2674864"/>
                  </a:lnTo>
                  <a:lnTo>
                    <a:pt x="931365" y="2737554"/>
                  </a:lnTo>
                  <a:lnTo>
                    <a:pt x="869578" y="2800327"/>
                  </a:lnTo>
                  <a:lnTo>
                    <a:pt x="816689" y="2857787"/>
                  </a:lnTo>
                  <a:lnTo>
                    <a:pt x="765515" y="2914197"/>
                  </a:lnTo>
                  <a:lnTo>
                    <a:pt x="708248" y="2975577"/>
                  </a:lnTo>
                  <a:lnTo>
                    <a:pt x="698374" y="2983214"/>
                  </a:lnTo>
                  <a:lnTo>
                    <a:pt x="691791" y="2982457"/>
                  </a:lnTo>
                  <a:lnTo>
                    <a:pt x="687402" y="2976102"/>
                  </a:lnTo>
                  <a:lnTo>
                    <a:pt x="683695" y="2955784"/>
                  </a:lnTo>
                  <a:lnTo>
                    <a:pt x="685948" y="2935055"/>
                  </a:lnTo>
                  <a:lnTo>
                    <a:pt x="711637" y="2879521"/>
                  </a:lnTo>
                  <a:lnTo>
                    <a:pt x="744157" y="2825900"/>
                  </a:lnTo>
                  <a:lnTo>
                    <a:pt x="784376" y="2763013"/>
                  </a:lnTo>
                  <a:lnTo>
                    <a:pt x="829235" y="2701197"/>
                  </a:lnTo>
                  <a:lnTo>
                    <a:pt x="877220" y="2638597"/>
                  </a:lnTo>
                  <a:lnTo>
                    <a:pt x="915413" y="2589777"/>
                  </a:lnTo>
                  <a:lnTo>
                    <a:pt x="956364" y="2532678"/>
                  </a:lnTo>
                  <a:lnTo>
                    <a:pt x="998133" y="2476895"/>
                  </a:lnTo>
                  <a:lnTo>
                    <a:pt x="1045735" y="2428912"/>
                  </a:lnTo>
                  <a:lnTo>
                    <a:pt x="1091294" y="2379469"/>
                  </a:lnTo>
                  <a:lnTo>
                    <a:pt x="1134429" y="2327775"/>
                  </a:lnTo>
                  <a:lnTo>
                    <a:pt x="1182435" y="2281002"/>
                  </a:lnTo>
                  <a:lnTo>
                    <a:pt x="1242653" y="2223276"/>
                  </a:lnTo>
                  <a:lnTo>
                    <a:pt x="1299609" y="2166814"/>
                  </a:lnTo>
                  <a:lnTo>
                    <a:pt x="1361564" y="2106132"/>
                  </a:lnTo>
                  <a:lnTo>
                    <a:pt x="1424854" y="2051240"/>
                  </a:lnTo>
                  <a:lnTo>
                    <a:pt x="1441560" y="2035076"/>
                  </a:lnTo>
                  <a:lnTo>
                    <a:pt x="1443442" y="2032170"/>
                  </a:lnTo>
                  <a:lnTo>
                    <a:pt x="1441187" y="2032572"/>
                  </a:lnTo>
                  <a:lnTo>
                    <a:pt x="1383065" y="2065770"/>
                  </a:lnTo>
                  <a:lnTo>
                    <a:pt x="1328144" y="2106330"/>
                  </a:lnTo>
                  <a:lnTo>
                    <a:pt x="1274598" y="2146226"/>
                  </a:lnTo>
                  <a:lnTo>
                    <a:pt x="1211726" y="2195138"/>
                  </a:lnTo>
                  <a:lnTo>
                    <a:pt x="1149912" y="2246047"/>
                  </a:lnTo>
                  <a:lnTo>
                    <a:pt x="1099025" y="2291622"/>
                  </a:lnTo>
                  <a:lnTo>
                    <a:pt x="1046902" y="2337881"/>
                  </a:lnTo>
                  <a:lnTo>
                    <a:pt x="994414" y="2388632"/>
                  </a:lnTo>
                  <a:lnTo>
                    <a:pt x="941817" y="2440714"/>
                  </a:lnTo>
                  <a:lnTo>
                    <a:pt x="889189" y="2490071"/>
                  </a:lnTo>
                  <a:lnTo>
                    <a:pt x="839670" y="2537451"/>
                  </a:lnTo>
                  <a:lnTo>
                    <a:pt x="781015" y="2600273"/>
                  </a:lnTo>
                  <a:lnTo>
                    <a:pt x="725540" y="2656573"/>
                  </a:lnTo>
                  <a:lnTo>
                    <a:pt x="668728" y="2713560"/>
                  </a:lnTo>
                  <a:lnTo>
                    <a:pt x="610570" y="2762678"/>
                  </a:lnTo>
                  <a:lnTo>
                    <a:pt x="606349" y="2762902"/>
                  </a:lnTo>
                  <a:lnTo>
                    <a:pt x="604704" y="2758373"/>
                  </a:lnTo>
                  <a:lnTo>
                    <a:pt x="607979" y="2732761"/>
                  </a:lnTo>
                  <a:lnTo>
                    <a:pt x="619478" y="2702945"/>
                  </a:lnTo>
                  <a:lnTo>
                    <a:pt x="652248" y="2643714"/>
                  </a:lnTo>
                  <a:lnTo>
                    <a:pt x="700368" y="2582709"/>
                  </a:lnTo>
                  <a:lnTo>
                    <a:pt x="743101" y="2526718"/>
                  </a:lnTo>
                  <a:lnTo>
                    <a:pt x="795388" y="2463666"/>
                  </a:lnTo>
                  <a:lnTo>
                    <a:pt x="850778" y="2400215"/>
                  </a:lnTo>
                  <a:lnTo>
                    <a:pt x="898349" y="2348739"/>
                  </a:lnTo>
                  <a:lnTo>
                    <a:pt x="959590" y="2286180"/>
                  </a:lnTo>
                  <a:lnTo>
                    <a:pt x="1009618" y="2235923"/>
                  </a:lnTo>
                  <a:lnTo>
                    <a:pt x="1060316" y="2185157"/>
                  </a:lnTo>
                  <a:lnTo>
                    <a:pt x="1123081" y="2125489"/>
                  </a:lnTo>
                  <a:lnTo>
                    <a:pt x="1174133" y="2082765"/>
                  </a:lnTo>
                  <a:lnTo>
                    <a:pt x="1223185" y="2040471"/>
                  </a:lnTo>
                  <a:lnTo>
                    <a:pt x="1281681" y="1995437"/>
                  </a:lnTo>
                  <a:lnTo>
                    <a:pt x="1337126" y="1956775"/>
                  </a:lnTo>
                  <a:lnTo>
                    <a:pt x="1393931" y="1918105"/>
                  </a:lnTo>
                  <a:lnTo>
                    <a:pt x="1428363" y="1895443"/>
                  </a:lnTo>
                  <a:lnTo>
                    <a:pt x="1369386" y="1935562"/>
                  </a:lnTo>
                  <a:lnTo>
                    <a:pt x="1310950" y="1968865"/>
                  </a:lnTo>
                  <a:lnTo>
                    <a:pt x="1250318" y="2010408"/>
                  </a:lnTo>
                  <a:lnTo>
                    <a:pt x="1199225" y="2048927"/>
                  </a:lnTo>
                  <a:lnTo>
                    <a:pt x="1141322" y="2089976"/>
                  </a:lnTo>
                  <a:lnTo>
                    <a:pt x="1085432" y="2132945"/>
                  </a:lnTo>
                  <a:lnTo>
                    <a:pt x="1026107" y="2181031"/>
                  </a:lnTo>
                  <a:lnTo>
                    <a:pt x="970966" y="2225435"/>
                  </a:lnTo>
                  <a:lnTo>
                    <a:pt x="917582" y="2268227"/>
                  </a:lnTo>
                  <a:lnTo>
                    <a:pt x="864720" y="2310542"/>
                  </a:lnTo>
                  <a:lnTo>
                    <a:pt x="812013" y="2352715"/>
                  </a:lnTo>
                  <a:lnTo>
                    <a:pt x="759351" y="2396017"/>
                  </a:lnTo>
                  <a:lnTo>
                    <a:pt x="707873" y="2443032"/>
                  </a:lnTo>
                  <a:lnTo>
                    <a:pt x="647964" y="2491545"/>
                  </a:lnTo>
                  <a:lnTo>
                    <a:pt x="591070" y="2529334"/>
                  </a:lnTo>
                  <a:lnTo>
                    <a:pt x="549243" y="2556989"/>
                  </a:lnTo>
                  <a:lnTo>
                    <a:pt x="524805" y="2562451"/>
                  </a:lnTo>
                  <a:lnTo>
                    <a:pt x="516417" y="2559228"/>
                  </a:lnTo>
                  <a:lnTo>
                    <a:pt x="510825" y="2552400"/>
                  </a:lnTo>
                  <a:lnTo>
                    <a:pt x="507096" y="2543169"/>
                  </a:lnTo>
                  <a:lnTo>
                    <a:pt x="506073" y="2523553"/>
                  </a:lnTo>
                  <a:lnTo>
                    <a:pt x="515194" y="2489659"/>
                  </a:lnTo>
                  <a:lnTo>
                    <a:pt x="547095" y="2429710"/>
                  </a:lnTo>
                  <a:lnTo>
                    <a:pt x="584923" y="2376566"/>
                  </a:lnTo>
                  <a:lnTo>
                    <a:pt x="631780" y="2321009"/>
                  </a:lnTo>
                  <a:lnTo>
                    <a:pt x="686096" y="2264974"/>
                  </a:lnTo>
                  <a:lnTo>
                    <a:pt x="741884" y="2205726"/>
                  </a:lnTo>
                  <a:lnTo>
                    <a:pt x="787055" y="2155282"/>
                  </a:lnTo>
                  <a:lnTo>
                    <a:pt x="834364" y="2106411"/>
                  </a:lnTo>
                  <a:lnTo>
                    <a:pt x="881137" y="2059176"/>
                  </a:lnTo>
                  <a:lnTo>
                    <a:pt x="932041" y="2011255"/>
                  </a:lnTo>
                  <a:lnTo>
                    <a:pt x="984168" y="1967420"/>
                  </a:lnTo>
                  <a:lnTo>
                    <a:pt x="1036658" y="1924797"/>
                  </a:lnTo>
                  <a:lnTo>
                    <a:pt x="1089255" y="1885651"/>
                  </a:lnTo>
                  <a:lnTo>
                    <a:pt x="1138765" y="1851825"/>
                  </a:lnTo>
                  <a:lnTo>
                    <a:pt x="1186190" y="1819576"/>
                  </a:lnTo>
                  <a:lnTo>
                    <a:pt x="1243438" y="1782827"/>
                  </a:lnTo>
                  <a:lnTo>
                    <a:pt x="1299315" y="1748998"/>
                  </a:lnTo>
                  <a:lnTo>
                    <a:pt x="1345365" y="1724771"/>
                  </a:lnTo>
                  <a:lnTo>
                    <a:pt x="1288179" y="1763838"/>
                  </a:lnTo>
                  <a:lnTo>
                    <a:pt x="1231305" y="1798594"/>
                  </a:lnTo>
                  <a:lnTo>
                    <a:pt x="1170678" y="1832321"/>
                  </a:lnTo>
                  <a:lnTo>
                    <a:pt x="1119995" y="1865270"/>
                  </a:lnTo>
                  <a:lnTo>
                    <a:pt x="1067935" y="1901548"/>
                  </a:lnTo>
                  <a:lnTo>
                    <a:pt x="1015465" y="1937644"/>
                  </a:lnTo>
                  <a:lnTo>
                    <a:pt x="962873" y="1974856"/>
                  </a:lnTo>
                  <a:lnTo>
                    <a:pt x="910245" y="2011227"/>
                  </a:lnTo>
                  <a:lnTo>
                    <a:pt x="857607" y="2048520"/>
                  </a:lnTo>
                  <a:lnTo>
                    <a:pt x="804966" y="2081797"/>
                  </a:lnTo>
                  <a:lnTo>
                    <a:pt x="755443" y="2113884"/>
                  </a:lnTo>
                  <a:lnTo>
                    <a:pt x="708014" y="2145618"/>
                  </a:lnTo>
                  <a:lnTo>
                    <a:pt x="650764" y="2187782"/>
                  </a:lnTo>
                  <a:lnTo>
                    <a:pt x="594887" y="2225863"/>
                  </a:lnTo>
                  <a:lnTo>
                    <a:pt x="541818" y="2248093"/>
                  </a:lnTo>
                  <a:lnTo>
                    <a:pt x="520726" y="2259827"/>
                  </a:lnTo>
                  <a:lnTo>
                    <a:pt x="513698" y="2259213"/>
                  </a:lnTo>
                  <a:lnTo>
                    <a:pt x="509011" y="2254124"/>
                  </a:lnTo>
                  <a:lnTo>
                    <a:pt x="505888" y="2246052"/>
                  </a:lnTo>
                  <a:lnTo>
                    <a:pt x="506145" y="2238331"/>
                  </a:lnTo>
                  <a:lnTo>
                    <a:pt x="512670" y="2223513"/>
                  </a:lnTo>
                  <a:lnTo>
                    <a:pt x="537092" y="2194936"/>
                  </a:lnTo>
                  <a:lnTo>
                    <a:pt x="594911" y="2144305"/>
                  </a:lnTo>
                  <a:lnTo>
                    <a:pt x="647106" y="2092857"/>
                  </a:lnTo>
                  <a:lnTo>
                    <a:pt x="697572" y="2050888"/>
                  </a:lnTo>
                  <a:lnTo>
                    <a:pt x="752600" y="2008802"/>
                  </a:lnTo>
                  <a:lnTo>
                    <a:pt x="808530" y="1961105"/>
                  </a:lnTo>
                  <a:lnTo>
                    <a:pt x="856195" y="1926045"/>
                  </a:lnTo>
                  <a:lnTo>
                    <a:pt x="907363" y="1893430"/>
                  </a:lnTo>
                  <a:lnTo>
                    <a:pt x="969819" y="1850968"/>
                  </a:lnTo>
                  <a:lnTo>
                    <a:pt x="1020058" y="1819322"/>
                  </a:lnTo>
                  <a:lnTo>
                    <a:pt x="1070819" y="1788889"/>
                  </a:lnTo>
                  <a:lnTo>
                    <a:pt x="1130485" y="1753932"/>
                  </a:lnTo>
                  <a:lnTo>
                    <a:pt x="1192920" y="1719168"/>
                  </a:lnTo>
                  <a:lnTo>
                    <a:pt x="1256095" y="1682643"/>
                  </a:lnTo>
                  <a:lnTo>
                    <a:pt x="1305079" y="1654393"/>
                  </a:lnTo>
                  <a:lnTo>
                    <a:pt x="1310340" y="1648529"/>
                  </a:lnTo>
                  <a:lnTo>
                    <a:pt x="1310339" y="1643451"/>
                  </a:lnTo>
                  <a:lnTo>
                    <a:pt x="1306827" y="1638895"/>
                  </a:lnTo>
                  <a:lnTo>
                    <a:pt x="1298638" y="1639368"/>
                  </a:lnTo>
                  <a:lnTo>
                    <a:pt x="1246586" y="1659103"/>
                  </a:lnTo>
                  <a:lnTo>
                    <a:pt x="1190897" y="1680549"/>
                  </a:lnTo>
                  <a:lnTo>
                    <a:pt x="1134837" y="1708485"/>
                  </a:lnTo>
                  <a:lnTo>
                    <a:pt x="1078703" y="1743465"/>
                  </a:lnTo>
                  <a:lnTo>
                    <a:pt x="1016965" y="1778841"/>
                  </a:lnTo>
                  <a:lnTo>
                    <a:pt x="955680" y="1819624"/>
                  </a:lnTo>
                  <a:lnTo>
                    <a:pt x="905644" y="1850979"/>
                  </a:lnTo>
                  <a:lnTo>
                    <a:pt x="854944" y="1882497"/>
                  </a:lnTo>
                  <a:lnTo>
                    <a:pt x="792178" y="1927707"/>
                  </a:lnTo>
                  <a:lnTo>
                    <a:pt x="729391" y="1975762"/>
                  </a:lnTo>
                  <a:lnTo>
                    <a:pt x="673098" y="2019049"/>
                  </a:lnTo>
                  <a:lnTo>
                    <a:pt x="616112" y="2071943"/>
                  </a:lnTo>
                  <a:lnTo>
                    <a:pt x="562898" y="2113165"/>
                  </a:lnTo>
                  <a:lnTo>
                    <a:pt x="549981" y="2123040"/>
                  </a:lnTo>
                  <a:lnTo>
                    <a:pt x="559838" y="2119630"/>
                  </a:lnTo>
                  <a:lnTo>
                    <a:pt x="618593" y="2071649"/>
                  </a:lnTo>
                  <a:lnTo>
                    <a:pt x="678900" y="2029838"/>
                  </a:lnTo>
                  <a:lnTo>
                    <a:pt x="738539" y="1994768"/>
                  </a:lnTo>
                  <a:lnTo>
                    <a:pt x="799598" y="1954087"/>
                  </a:lnTo>
                  <a:lnTo>
                    <a:pt x="860022" y="1911584"/>
                  </a:lnTo>
                  <a:lnTo>
                    <a:pt x="914237" y="1877041"/>
                  </a:lnTo>
                  <a:lnTo>
                    <a:pt x="975680" y="1832230"/>
                  </a:lnTo>
                  <a:lnTo>
                    <a:pt x="1030021" y="1802224"/>
                  </a:lnTo>
                  <a:lnTo>
                    <a:pt x="1084645" y="1766531"/>
                  </a:lnTo>
                  <a:lnTo>
                    <a:pt x="1146863" y="1728495"/>
                  </a:lnTo>
                  <a:lnTo>
                    <a:pt x="1200661" y="1698892"/>
                  </a:lnTo>
                  <a:lnTo>
                    <a:pt x="1257114" y="1655825"/>
                  </a:lnTo>
                  <a:lnTo>
                    <a:pt x="1312993" y="1619330"/>
                  </a:lnTo>
                  <a:lnTo>
                    <a:pt x="1369147" y="1581123"/>
                  </a:lnTo>
                  <a:lnTo>
                    <a:pt x="1425574" y="1553951"/>
                  </a:lnTo>
                  <a:lnTo>
                    <a:pt x="1468149" y="1533176"/>
                  </a:lnTo>
                  <a:lnTo>
                    <a:pt x="1472865" y="1533793"/>
                  </a:lnTo>
                  <a:lnTo>
                    <a:pt x="1473671" y="1537714"/>
                  </a:lnTo>
                  <a:lnTo>
                    <a:pt x="1468326" y="1550259"/>
                  </a:lnTo>
                  <a:lnTo>
                    <a:pt x="1413268" y="1610853"/>
                  </a:lnTo>
                  <a:lnTo>
                    <a:pt x="1351335" y="1671828"/>
                  </a:lnTo>
                  <a:lnTo>
                    <a:pt x="1290136" y="1732664"/>
                  </a:lnTo>
                  <a:lnTo>
                    <a:pt x="1233159" y="1791127"/>
                  </a:lnTo>
                  <a:lnTo>
                    <a:pt x="1213248" y="1813420"/>
                  </a:lnTo>
                  <a:lnTo>
                    <a:pt x="1203624" y="1831893"/>
                  </a:lnTo>
                  <a:lnTo>
                    <a:pt x="1206439" y="1837052"/>
                  </a:lnTo>
                  <a:lnTo>
                    <a:pt x="1214165" y="1839323"/>
                  </a:lnTo>
                  <a:lnTo>
                    <a:pt x="1263001" y="1834561"/>
                  </a:lnTo>
                  <a:lnTo>
                    <a:pt x="1308134" y="1821185"/>
                  </a:lnTo>
                  <a:lnTo>
                    <a:pt x="1363862" y="1792157"/>
                  </a:lnTo>
                  <a:lnTo>
                    <a:pt x="1415736" y="1773797"/>
                  </a:lnTo>
                  <a:lnTo>
                    <a:pt x="1466162" y="1760830"/>
                  </a:lnTo>
                  <a:lnTo>
                    <a:pt x="1506115" y="1758689"/>
                  </a:lnTo>
                  <a:lnTo>
                    <a:pt x="1529539" y="1762334"/>
                  </a:lnTo>
                  <a:lnTo>
                    <a:pt x="1537189" y="1768454"/>
                  </a:lnTo>
                  <a:lnTo>
                    <a:pt x="1545690" y="1787731"/>
                  </a:lnTo>
                  <a:lnTo>
                    <a:pt x="1543229" y="1808777"/>
                  </a:lnTo>
                  <a:lnTo>
                    <a:pt x="1534336" y="1828659"/>
                  </a:lnTo>
                  <a:lnTo>
                    <a:pt x="1489078" y="1890527"/>
                  </a:lnTo>
                  <a:lnTo>
                    <a:pt x="1431107" y="1951050"/>
                  </a:lnTo>
                  <a:lnTo>
                    <a:pt x="1380609" y="2008932"/>
                  </a:lnTo>
                  <a:lnTo>
                    <a:pt x="1334516" y="2064373"/>
                  </a:lnTo>
                  <a:lnTo>
                    <a:pt x="1329965" y="2073928"/>
                  </a:lnTo>
                  <a:lnTo>
                    <a:pt x="1329270" y="2082637"/>
                  </a:lnTo>
                  <a:lnTo>
                    <a:pt x="1334738" y="2098554"/>
                  </a:lnTo>
                  <a:lnTo>
                    <a:pt x="1340642" y="2102564"/>
                  </a:lnTo>
                  <a:lnTo>
                    <a:pt x="1356560" y="2103901"/>
                  </a:lnTo>
                  <a:lnTo>
                    <a:pt x="1417085" y="2095277"/>
                  </a:lnTo>
                  <a:lnTo>
                    <a:pt x="1455048" y="2096820"/>
                  </a:lnTo>
                  <a:lnTo>
                    <a:pt x="1466471" y="2099069"/>
                  </a:lnTo>
                  <a:lnTo>
                    <a:pt x="1472917" y="2105247"/>
                  </a:lnTo>
                  <a:lnTo>
                    <a:pt x="1476045" y="2114046"/>
                  </a:lnTo>
                  <a:lnTo>
                    <a:pt x="1476400" y="2135130"/>
                  </a:lnTo>
                  <a:lnTo>
                    <a:pt x="1468854" y="2166731"/>
                  </a:lnTo>
                  <a:lnTo>
                    <a:pt x="1433751" y="2224968"/>
                  </a:lnTo>
                  <a:lnTo>
                    <a:pt x="1387903" y="2287056"/>
                  </a:lnTo>
                  <a:lnTo>
                    <a:pt x="1347985" y="2349278"/>
                  </a:lnTo>
                  <a:lnTo>
                    <a:pt x="1319308" y="2398832"/>
                  </a:lnTo>
                  <a:lnTo>
                    <a:pt x="1319826" y="2404526"/>
                  </a:lnTo>
                  <a:lnTo>
                    <a:pt x="1323681" y="2407151"/>
                  </a:lnTo>
                  <a:lnTo>
                    <a:pt x="1329761" y="2407732"/>
                  </a:lnTo>
                  <a:lnTo>
                    <a:pt x="1345875" y="2402138"/>
                  </a:lnTo>
                  <a:lnTo>
                    <a:pt x="1402319" y="2366186"/>
                  </a:lnTo>
                  <a:lnTo>
                    <a:pt x="1432620" y="2338585"/>
                  </a:lnTo>
                  <a:lnTo>
                    <a:pt x="1435142" y="2330436"/>
                  </a:lnTo>
                  <a:lnTo>
                    <a:pt x="1431705" y="2312022"/>
                  </a:lnTo>
                  <a:lnTo>
                    <a:pt x="1424004" y="2304538"/>
                  </a:lnTo>
                  <a:lnTo>
                    <a:pt x="1370132" y="2274499"/>
                  </a:lnTo>
                  <a:lnTo>
                    <a:pt x="1357189" y="2257915"/>
                  </a:lnTo>
                  <a:lnTo>
                    <a:pt x="1352099" y="2248580"/>
                  </a:lnTo>
                  <a:lnTo>
                    <a:pt x="1344936" y="2207495"/>
                  </a:lnTo>
                  <a:lnTo>
                    <a:pt x="1353992" y="2158277"/>
                  </a:lnTo>
                  <a:lnTo>
                    <a:pt x="1371948" y="2103714"/>
                  </a:lnTo>
                  <a:lnTo>
                    <a:pt x="1400623" y="2045277"/>
                  </a:lnTo>
                  <a:lnTo>
                    <a:pt x="1417415" y="2013376"/>
                  </a:lnTo>
                  <a:lnTo>
                    <a:pt x="1434089" y="1985986"/>
                  </a:lnTo>
                  <a:lnTo>
                    <a:pt x="1462289" y="1933708"/>
                  </a:lnTo>
                  <a:lnTo>
                    <a:pt x="1490886" y="1873372"/>
                  </a:lnTo>
                  <a:lnTo>
                    <a:pt x="1491534" y="1862366"/>
                  </a:lnTo>
                  <a:lnTo>
                    <a:pt x="1486014" y="1840778"/>
                  </a:lnTo>
                  <a:lnTo>
                    <a:pt x="1477757" y="1833618"/>
                  </a:lnTo>
                  <a:lnTo>
                    <a:pt x="1452985" y="1825662"/>
                  </a:lnTo>
                  <a:lnTo>
                    <a:pt x="1400564" y="1821182"/>
                  </a:lnTo>
                  <a:lnTo>
                    <a:pt x="1346168" y="1825445"/>
                  </a:lnTo>
                  <a:lnTo>
                    <a:pt x="1298595" y="1822938"/>
                  </a:lnTo>
                  <a:lnTo>
                    <a:pt x="1287300" y="1817045"/>
                  </a:lnTo>
                  <a:lnTo>
                    <a:pt x="1271631" y="1798019"/>
                  </a:lnTo>
                  <a:lnTo>
                    <a:pt x="1269324" y="1785225"/>
                  </a:lnTo>
                  <a:lnTo>
                    <a:pt x="1273000" y="1755410"/>
                  </a:lnTo>
                  <a:lnTo>
                    <a:pt x="1288224" y="1722509"/>
                  </a:lnTo>
                  <a:lnTo>
                    <a:pt x="1328097" y="1661191"/>
                  </a:lnTo>
                  <a:lnTo>
                    <a:pt x="1386580" y="1598382"/>
                  </a:lnTo>
                  <a:lnTo>
                    <a:pt x="1433500" y="1542653"/>
                  </a:lnTo>
                  <a:lnTo>
                    <a:pt x="1438069" y="1533091"/>
                  </a:lnTo>
                  <a:lnTo>
                    <a:pt x="1437605" y="1524378"/>
                  </a:lnTo>
                  <a:lnTo>
                    <a:pt x="1427730" y="1508457"/>
                  </a:lnTo>
                  <a:lnTo>
                    <a:pt x="1417844" y="1504446"/>
                  </a:lnTo>
                  <a:lnTo>
                    <a:pt x="1378324" y="1504389"/>
                  </a:lnTo>
                  <a:lnTo>
                    <a:pt x="1322984" y="1514851"/>
                  </a:lnTo>
                  <a:lnTo>
                    <a:pt x="1262270" y="1528182"/>
                  </a:lnTo>
                  <a:lnTo>
                    <a:pt x="1221874" y="1532999"/>
                  </a:lnTo>
                  <a:lnTo>
                    <a:pt x="1197319" y="1527887"/>
                  </a:lnTo>
                  <a:lnTo>
                    <a:pt x="1185858" y="1523248"/>
                  </a:lnTo>
                  <a:lnTo>
                    <a:pt x="1179387" y="1516646"/>
                  </a:lnTo>
                  <a:lnTo>
                    <a:pt x="1176242" y="1508735"/>
                  </a:lnTo>
                  <a:lnTo>
                    <a:pt x="1175316" y="1499952"/>
                  </a:lnTo>
                  <a:lnTo>
                    <a:pt x="1183646" y="1477714"/>
                  </a:lnTo>
                  <a:lnTo>
                    <a:pt x="1220212" y="1421155"/>
                  </a:lnTo>
                  <a:lnTo>
                    <a:pt x="1277986" y="1374069"/>
                  </a:lnTo>
                  <a:lnTo>
                    <a:pt x="1333572" y="1330348"/>
                  </a:lnTo>
                  <a:lnTo>
                    <a:pt x="1393231" y="1292911"/>
                  </a:lnTo>
                  <a:lnTo>
                    <a:pt x="1397185" y="1288219"/>
                  </a:lnTo>
                  <a:lnTo>
                    <a:pt x="1396310" y="1283921"/>
                  </a:lnTo>
                  <a:lnTo>
                    <a:pt x="1392218" y="1279885"/>
                  </a:lnTo>
                  <a:lnTo>
                    <a:pt x="1385980" y="1278365"/>
                  </a:lnTo>
                  <a:lnTo>
                    <a:pt x="1369691" y="1279795"/>
                  </a:lnTo>
                  <a:lnTo>
                    <a:pt x="1316166" y="1297481"/>
                  </a:lnTo>
                  <a:lnTo>
                    <a:pt x="1258460" y="1317121"/>
                  </a:lnTo>
                  <a:lnTo>
                    <a:pt x="1202031" y="1334944"/>
                  </a:lnTo>
                  <a:lnTo>
                    <a:pt x="1153890" y="1349016"/>
                  </a:lnTo>
                  <a:lnTo>
                    <a:pt x="1147547" y="1347849"/>
                  </a:lnTo>
                  <a:lnTo>
                    <a:pt x="1144488" y="1343561"/>
                  </a:lnTo>
                  <a:lnTo>
                    <a:pt x="1143618" y="1337193"/>
                  </a:lnTo>
                  <a:lnTo>
                    <a:pt x="1155130" y="1320759"/>
                  </a:lnTo>
                  <a:lnTo>
                    <a:pt x="1198173" y="1280903"/>
                  </a:lnTo>
                  <a:lnTo>
                    <a:pt x="1260101" y="1242751"/>
                  </a:lnTo>
                  <a:lnTo>
                    <a:pt x="1317955" y="1216274"/>
                  </a:lnTo>
                  <a:lnTo>
                    <a:pt x="1344178" y="1200376"/>
                  </a:lnTo>
                  <a:lnTo>
                    <a:pt x="1402095" y="1172460"/>
                  </a:lnTo>
                  <a:lnTo>
                    <a:pt x="1424816" y="1159027"/>
                  </a:lnTo>
                  <a:lnTo>
                    <a:pt x="1427600" y="1153339"/>
                  </a:lnTo>
                  <a:lnTo>
                    <a:pt x="1424776" y="1148377"/>
                  </a:lnTo>
                  <a:lnTo>
                    <a:pt x="1418214" y="1143900"/>
                  </a:lnTo>
                  <a:lnTo>
                    <a:pt x="1386623" y="1137598"/>
                  </a:lnTo>
                  <a:lnTo>
                    <a:pt x="1342431" y="1143874"/>
                  </a:lnTo>
                  <a:lnTo>
                    <a:pt x="1283756" y="1159762"/>
                  </a:lnTo>
                  <a:lnTo>
                    <a:pt x="1223646" y="1177092"/>
                  </a:lnTo>
                  <a:lnTo>
                    <a:pt x="1169468" y="1191103"/>
                  </a:lnTo>
                  <a:lnTo>
                    <a:pt x="1119772" y="1212371"/>
                  </a:lnTo>
                  <a:lnTo>
                    <a:pt x="1075147" y="1222876"/>
                  </a:lnTo>
                  <a:lnTo>
                    <a:pt x="1050218" y="1221598"/>
                  </a:lnTo>
                  <a:lnTo>
                    <a:pt x="1044507" y="1217280"/>
                  </a:lnTo>
                  <a:lnTo>
                    <a:pt x="1043039" y="1210892"/>
                  </a:lnTo>
                  <a:lnTo>
                    <a:pt x="1044400" y="1203124"/>
                  </a:lnTo>
                  <a:lnTo>
                    <a:pt x="1058391" y="1185133"/>
                  </a:lnTo>
                  <a:lnTo>
                    <a:pt x="1111089" y="1144988"/>
                  </a:lnTo>
                  <a:lnTo>
                    <a:pt x="1172182" y="1107339"/>
                  </a:lnTo>
                  <a:lnTo>
                    <a:pt x="1225938" y="1077930"/>
                  </a:lnTo>
                  <a:lnTo>
                    <a:pt x="1289263" y="1045008"/>
                  </a:lnTo>
                  <a:lnTo>
                    <a:pt x="1347507" y="1020733"/>
                  </a:lnTo>
                  <a:lnTo>
                    <a:pt x="1382569" y="1006608"/>
                  </a:lnTo>
                  <a:lnTo>
                    <a:pt x="1385397" y="1002593"/>
                  </a:lnTo>
                  <a:lnTo>
                    <a:pt x="1382603" y="998747"/>
                  </a:lnTo>
                  <a:lnTo>
                    <a:pt x="1376061" y="995013"/>
                  </a:lnTo>
                  <a:lnTo>
                    <a:pt x="1338908" y="995347"/>
                  </a:lnTo>
                  <a:lnTo>
                    <a:pt x="1290855" y="1002855"/>
                  </a:lnTo>
                  <a:lnTo>
                    <a:pt x="1230620" y="1007467"/>
                  </a:lnTo>
                  <a:lnTo>
                    <a:pt x="1201986" y="1008098"/>
                  </a:lnTo>
                  <a:lnTo>
                    <a:pt x="1194818" y="1004756"/>
                  </a:lnTo>
                  <a:lnTo>
                    <a:pt x="1192380" y="999019"/>
                  </a:lnTo>
                  <a:lnTo>
                    <a:pt x="1193093" y="991685"/>
                  </a:lnTo>
                  <a:lnTo>
                    <a:pt x="1203245" y="974178"/>
                  </a:lnTo>
                  <a:lnTo>
                    <a:pt x="1221795" y="954698"/>
                  </a:lnTo>
                  <a:lnTo>
                    <a:pt x="1278244" y="916716"/>
                  </a:lnTo>
                  <a:lnTo>
                    <a:pt x="1334802" y="886337"/>
                  </a:lnTo>
                  <a:lnTo>
                    <a:pt x="1365807" y="864881"/>
                  </a:lnTo>
                  <a:lnTo>
                    <a:pt x="1368373" y="858976"/>
                  </a:lnTo>
                  <a:lnTo>
                    <a:pt x="1366574" y="853869"/>
                  </a:lnTo>
                  <a:lnTo>
                    <a:pt x="1361865" y="849295"/>
                  </a:lnTo>
                  <a:lnTo>
                    <a:pt x="1344155" y="844212"/>
                  </a:lnTo>
                  <a:lnTo>
                    <a:pt x="1289069" y="840950"/>
                  </a:lnTo>
                  <a:lnTo>
                    <a:pt x="1277440" y="837172"/>
                  </a:lnTo>
                  <a:lnTo>
                    <a:pt x="1261400" y="823617"/>
                  </a:lnTo>
                  <a:lnTo>
                    <a:pt x="1258994" y="816259"/>
                  </a:lnTo>
                  <a:lnTo>
                    <a:pt x="1259730" y="809013"/>
                  </a:lnTo>
                  <a:lnTo>
                    <a:pt x="1266786" y="794724"/>
                  </a:lnTo>
                  <a:lnTo>
                    <a:pt x="1285083" y="773526"/>
                  </a:lnTo>
                  <a:lnTo>
                    <a:pt x="1302622" y="759454"/>
                  </a:lnTo>
                  <a:lnTo>
                    <a:pt x="1306362" y="752427"/>
                  </a:lnTo>
                  <a:lnTo>
                    <a:pt x="1306517" y="745402"/>
                  </a:lnTo>
                  <a:lnTo>
                    <a:pt x="1304280" y="738379"/>
                  </a:lnTo>
                  <a:lnTo>
                    <a:pt x="1298109" y="733697"/>
                  </a:lnTo>
                  <a:lnTo>
                    <a:pt x="1278775" y="728495"/>
                  </a:lnTo>
                  <a:lnTo>
                    <a:pt x="1220999" y="725155"/>
                  </a:lnTo>
                  <a:lnTo>
                    <a:pt x="1163313" y="724495"/>
                  </a:lnTo>
                  <a:lnTo>
                    <a:pt x="1149149" y="724441"/>
                  </a:lnTo>
                  <a:lnTo>
                    <a:pt x="1140876" y="719726"/>
                  </a:lnTo>
                  <a:lnTo>
                    <a:pt x="1136531" y="711903"/>
                  </a:lnTo>
                  <a:lnTo>
                    <a:pt x="1134804" y="702008"/>
                  </a:lnTo>
                  <a:lnTo>
                    <a:pt x="1139125" y="681656"/>
                  </a:lnTo>
                  <a:lnTo>
                    <a:pt x="1150013" y="662081"/>
                  </a:lnTo>
                  <a:lnTo>
                    <a:pt x="1190003" y="623141"/>
                  </a:lnTo>
                  <a:lnTo>
                    <a:pt x="1192679" y="615927"/>
                  </a:lnTo>
                  <a:lnTo>
                    <a:pt x="1192123" y="608779"/>
                  </a:lnTo>
                  <a:lnTo>
                    <a:pt x="1189413" y="601673"/>
                  </a:lnTo>
                  <a:lnTo>
                    <a:pt x="1182926" y="596936"/>
                  </a:lnTo>
                  <a:lnTo>
                    <a:pt x="1125851" y="583121"/>
                  </a:lnTo>
                  <a:lnTo>
                    <a:pt x="1064059" y="576986"/>
                  </a:lnTo>
                  <a:lnTo>
                    <a:pt x="1034373" y="571888"/>
                  </a:lnTo>
                  <a:lnTo>
                    <a:pt x="1023415" y="566551"/>
                  </a:lnTo>
                  <a:lnTo>
                    <a:pt x="1008119" y="551262"/>
                  </a:lnTo>
                  <a:lnTo>
                    <a:pt x="1005912" y="543442"/>
                  </a:lnTo>
                  <a:lnTo>
                    <a:pt x="1006781" y="535888"/>
                  </a:lnTo>
                  <a:lnTo>
                    <a:pt x="1009700" y="528513"/>
                  </a:lnTo>
                  <a:lnTo>
                    <a:pt x="1022301" y="517199"/>
                  </a:lnTo>
                  <a:lnTo>
                    <a:pt x="1053397" y="494815"/>
                  </a:lnTo>
                  <a:lnTo>
                    <a:pt x="1055985" y="488262"/>
                  </a:lnTo>
                  <a:lnTo>
                    <a:pt x="1055371" y="481555"/>
                  </a:lnTo>
                  <a:lnTo>
                    <a:pt x="1052620" y="474743"/>
                  </a:lnTo>
                  <a:lnTo>
                    <a:pt x="1044939" y="470202"/>
                  </a:lnTo>
                  <a:lnTo>
                    <a:pt x="990582" y="462915"/>
                  </a:lnTo>
                  <a:lnTo>
                    <a:pt x="937562" y="461652"/>
                  </a:lnTo>
                  <a:lnTo>
                    <a:pt x="883639" y="464398"/>
                  </a:lnTo>
                  <a:lnTo>
                    <a:pt x="841145" y="466381"/>
                  </a:lnTo>
                  <a:lnTo>
                    <a:pt x="829085" y="464627"/>
                  </a:lnTo>
                  <a:lnTo>
                    <a:pt x="824555" y="459949"/>
                  </a:lnTo>
                  <a:lnTo>
                    <a:pt x="825044" y="453320"/>
                  </a:lnTo>
                  <a:lnTo>
                    <a:pt x="834947" y="437767"/>
                  </a:lnTo>
                  <a:lnTo>
                    <a:pt x="874252" y="401619"/>
                  </a:lnTo>
                  <a:lnTo>
                    <a:pt x="876892" y="393377"/>
                  </a:lnTo>
                  <a:lnTo>
                    <a:pt x="873588" y="374860"/>
                  </a:lnTo>
                  <a:lnTo>
                    <a:pt x="867092" y="368518"/>
                  </a:lnTo>
                  <a:lnTo>
                    <a:pt x="847396" y="361472"/>
                  </a:lnTo>
                  <a:lnTo>
                    <a:pt x="798820" y="357505"/>
                  </a:lnTo>
                  <a:lnTo>
                    <a:pt x="745563" y="350741"/>
                  </a:lnTo>
                  <a:lnTo>
                    <a:pt x="692739" y="346917"/>
                  </a:lnTo>
                  <a:lnTo>
                    <a:pt x="645631" y="345784"/>
                  </a:lnTo>
                  <a:lnTo>
                    <a:pt x="636742" y="342116"/>
                  </a:lnTo>
                  <a:lnTo>
                    <a:pt x="631986" y="336160"/>
                  </a:lnTo>
                  <a:lnTo>
                    <a:pt x="629984" y="328681"/>
                  </a:lnTo>
                  <a:lnTo>
                    <a:pt x="630990" y="321355"/>
                  </a:lnTo>
                  <a:lnTo>
                    <a:pt x="638347" y="306975"/>
                  </a:lnTo>
                  <a:lnTo>
                    <a:pt x="672410" y="285726"/>
                  </a:lnTo>
                  <a:lnTo>
                    <a:pt x="735152" y="258755"/>
                  </a:lnTo>
                  <a:lnTo>
                    <a:pt x="787580" y="237830"/>
                  </a:lnTo>
                  <a:lnTo>
                    <a:pt x="796885" y="231542"/>
                  </a:lnTo>
                  <a:lnTo>
                    <a:pt x="796069" y="228519"/>
                  </a:lnTo>
                  <a:lnTo>
                    <a:pt x="776446" y="228281"/>
                  </a:lnTo>
                  <a:lnTo>
                    <a:pt x="724637" y="237659"/>
                  </a:lnTo>
                  <a:lnTo>
                    <a:pt x="663020" y="248622"/>
                  </a:lnTo>
                  <a:lnTo>
                    <a:pt x="608125" y="258575"/>
                  </a:lnTo>
                  <a:lnTo>
                    <a:pt x="555341" y="271806"/>
                  </a:lnTo>
                  <a:lnTo>
                    <a:pt x="515364" y="279075"/>
                  </a:lnTo>
                  <a:lnTo>
                    <a:pt x="499595" y="280095"/>
                  </a:lnTo>
                  <a:lnTo>
                    <a:pt x="490251" y="277266"/>
                  </a:lnTo>
                  <a:lnTo>
                    <a:pt x="485192" y="271870"/>
                  </a:lnTo>
                  <a:lnTo>
                    <a:pt x="482989" y="264764"/>
                  </a:lnTo>
                  <a:lnTo>
                    <a:pt x="487370" y="257686"/>
                  </a:lnTo>
                  <a:lnTo>
                    <a:pt x="519141" y="237717"/>
                  </a:lnTo>
                  <a:lnTo>
                    <a:pt x="568742" y="216777"/>
                  </a:lnTo>
                  <a:lnTo>
                    <a:pt x="628583" y="196046"/>
                  </a:lnTo>
                  <a:lnTo>
                    <a:pt x="634735" y="191987"/>
                  </a:lnTo>
                  <a:lnTo>
                    <a:pt x="635327" y="188112"/>
                  </a:lnTo>
                  <a:lnTo>
                    <a:pt x="632212" y="184358"/>
                  </a:lnTo>
                  <a:lnTo>
                    <a:pt x="626626" y="183025"/>
                  </a:lnTo>
                  <a:lnTo>
                    <a:pt x="579966" y="189292"/>
                  </a:lnTo>
                  <a:lnTo>
                    <a:pt x="525780" y="195355"/>
                  </a:lnTo>
                  <a:lnTo>
                    <a:pt x="465549" y="202993"/>
                  </a:lnTo>
                  <a:lnTo>
                    <a:pt x="406251" y="214597"/>
                  </a:lnTo>
                  <a:lnTo>
                    <a:pt x="351866" y="216501"/>
                  </a:lnTo>
                  <a:lnTo>
                    <a:pt x="320099" y="212801"/>
                  </a:lnTo>
                  <a:lnTo>
                    <a:pt x="313266" y="206667"/>
                  </a:lnTo>
                  <a:lnTo>
                    <a:pt x="312219" y="197898"/>
                  </a:lnTo>
                  <a:lnTo>
                    <a:pt x="320416" y="176847"/>
                  </a:lnTo>
                  <a:lnTo>
                    <a:pt x="335756" y="155792"/>
                  </a:lnTo>
                  <a:lnTo>
                    <a:pt x="397975" y="114604"/>
                  </a:lnTo>
                  <a:lnTo>
                    <a:pt x="431595" y="85786"/>
                  </a:lnTo>
                  <a:lnTo>
                    <a:pt x="434389" y="78707"/>
                  </a:lnTo>
                  <a:lnTo>
                    <a:pt x="433913" y="71647"/>
                  </a:lnTo>
                  <a:lnTo>
                    <a:pt x="431255" y="64601"/>
                  </a:lnTo>
                  <a:lnTo>
                    <a:pt x="423634" y="59904"/>
                  </a:lnTo>
                  <a:lnTo>
                    <a:pt x="399569" y="54684"/>
                  </a:lnTo>
                  <a:lnTo>
                    <a:pt x="347546" y="57335"/>
                  </a:lnTo>
                  <a:lnTo>
                    <a:pt x="293268" y="59941"/>
                  </a:lnTo>
                  <a:lnTo>
                    <a:pt x="245730" y="60713"/>
                  </a:lnTo>
                  <a:lnTo>
                    <a:pt x="239120" y="58481"/>
                  </a:lnTo>
                  <a:lnTo>
                    <a:pt x="238223" y="54654"/>
                  </a:lnTo>
                  <a:lnTo>
                    <a:pt x="241134" y="49763"/>
                  </a:lnTo>
                  <a:lnTo>
                    <a:pt x="256847" y="41209"/>
                  </a:lnTo>
                  <a:lnTo>
                    <a:pt x="280598" y="34677"/>
                  </a:lnTo>
                  <a:lnTo>
                    <a:pt x="337266" y="27365"/>
                  </a:lnTo>
                  <a:lnTo>
                    <a:pt x="360793" y="23845"/>
                  </a:lnTo>
                  <a:lnTo>
                    <a:pt x="382947" y="26180"/>
                  </a:lnTo>
                  <a:lnTo>
                    <a:pt x="387920" y="31950"/>
                  </a:lnTo>
                  <a:lnTo>
                    <a:pt x="388895" y="40476"/>
                  </a:lnTo>
                  <a:lnTo>
                    <a:pt x="387205" y="50839"/>
                  </a:lnTo>
                  <a:lnTo>
                    <a:pt x="375970" y="71713"/>
                  </a:lnTo>
                  <a:lnTo>
                    <a:pt x="349913" y="100075"/>
                  </a:lnTo>
                  <a:lnTo>
                    <a:pt x="332489" y="116992"/>
                  </a:lnTo>
                  <a:lnTo>
                    <a:pt x="320846" y="136209"/>
                  </a:lnTo>
                  <a:lnTo>
                    <a:pt x="320782" y="143907"/>
                  </a:lnTo>
                  <a:lnTo>
                    <a:pt x="324249" y="150209"/>
                  </a:lnTo>
                  <a:lnTo>
                    <a:pt x="330071" y="155580"/>
                  </a:lnTo>
                  <a:lnTo>
                    <a:pt x="360619" y="168729"/>
                  </a:lnTo>
                  <a:lnTo>
                    <a:pt x="410485" y="174444"/>
                  </a:lnTo>
                  <a:lnTo>
                    <a:pt x="464125" y="176138"/>
                  </a:lnTo>
                  <a:lnTo>
                    <a:pt x="517063" y="182229"/>
                  </a:lnTo>
                  <a:lnTo>
                    <a:pt x="577777" y="187532"/>
                  </a:lnTo>
                  <a:lnTo>
                    <a:pt x="612479" y="196653"/>
                  </a:lnTo>
                  <a:lnTo>
                    <a:pt x="630120" y="207489"/>
                  </a:lnTo>
                  <a:lnTo>
                    <a:pt x="633420" y="214824"/>
                  </a:lnTo>
                  <a:lnTo>
                    <a:pt x="633280" y="223223"/>
                  </a:lnTo>
                  <a:lnTo>
                    <a:pt x="626886" y="240745"/>
                  </a:lnTo>
                  <a:lnTo>
                    <a:pt x="616245" y="256331"/>
                  </a:lnTo>
                  <a:lnTo>
                    <a:pt x="614812" y="263763"/>
                  </a:lnTo>
                  <a:lnTo>
                    <a:pt x="616195" y="271057"/>
                  </a:lnTo>
                  <a:lnTo>
                    <a:pt x="619458" y="278260"/>
                  </a:lnTo>
                  <a:lnTo>
                    <a:pt x="635560" y="289382"/>
                  </a:lnTo>
                  <a:lnTo>
                    <a:pt x="659485" y="297055"/>
                  </a:lnTo>
                  <a:lnTo>
                    <a:pt x="722504" y="305100"/>
                  </a:lnTo>
                  <a:lnTo>
                    <a:pt x="785688" y="312019"/>
                  </a:lnTo>
                  <a:lnTo>
                    <a:pt x="808486" y="319204"/>
                  </a:lnTo>
                  <a:lnTo>
                    <a:pt x="817841" y="324395"/>
                  </a:lnTo>
                  <a:lnTo>
                    <a:pt x="822908" y="332536"/>
                  </a:lnTo>
                  <a:lnTo>
                    <a:pt x="825419" y="354059"/>
                  </a:lnTo>
                  <a:lnTo>
                    <a:pt x="819516" y="372983"/>
                  </a:lnTo>
                  <a:lnTo>
                    <a:pt x="782099" y="431386"/>
                  </a:lnTo>
                  <a:lnTo>
                    <a:pt x="782703" y="438958"/>
                  </a:lnTo>
                  <a:lnTo>
                    <a:pt x="786614" y="445176"/>
                  </a:lnTo>
                  <a:lnTo>
                    <a:pt x="801489" y="455204"/>
                  </a:lnTo>
                  <a:lnTo>
                    <a:pt x="838511" y="466256"/>
                  </a:lnTo>
                  <a:lnTo>
                    <a:pt x="892895" y="471221"/>
                  </a:lnTo>
                  <a:lnTo>
                    <a:pt x="952292" y="478411"/>
                  </a:lnTo>
                  <a:lnTo>
                    <a:pt x="1005116" y="482231"/>
                  </a:lnTo>
                  <a:lnTo>
                    <a:pt x="1031962" y="487271"/>
                  </a:lnTo>
                  <a:lnTo>
                    <a:pt x="1038185" y="492592"/>
                  </a:lnTo>
                  <a:lnTo>
                    <a:pt x="1039994" y="499649"/>
                  </a:lnTo>
                  <a:lnTo>
                    <a:pt x="1038861" y="507863"/>
                  </a:lnTo>
                  <a:lnTo>
                    <a:pt x="1033426" y="514509"/>
                  </a:lnTo>
                  <a:lnTo>
                    <a:pt x="994200" y="533581"/>
                  </a:lnTo>
                  <a:lnTo>
                    <a:pt x="980317" y="538948"/>
                  </a:lnTo>
                  <a:lnTo>
                    <a:pt x="1039154" y="526831"/>
                  </a:lnTo>
                  <a:lnTo>
                    <a:pt x="1093251" y="524793"/>
                  </a:lnTo>
                  <a:lnTo>
                    <a:pt x="1135009" y="524440"/>
                  </a:lnTo>
                  <a:lnTo>
                    <a:pt x="1143148" y="527900"/>
                  </a:lnTo>
                  <a:lnTo>
                    <a:pt x="1147404" y="533716"/>
                  </a:lnTo>
                  <a:lnTo>
                    <a:pt x="1149071" y="541103"/>
                  </a:lnTo>
                  <a:lnTo>
                    <a:pt x="1147843" y="548367"/>
                  </a:lnTo>
                  <a:lnTo>
                    <a:pt x="1128395" y="589478"/>
                  </a:lnTo>
                  <a:lnTo>
                    <a:pt x="1129379" y="596995"/>
                  </a:lnTo>
                  <a:lnTo>
                    <a:pt x="1133546" y="603176"/>
                  </a:lnTo>
                  <a:lnTo>
                    <a:pt x="1148703" y="613164"/>
                  </a:lnTo>
                  <a:lnTo>
                    <a:pt x="1209919" y="638362"/>
                  </a:lnTo>
                  <a:lnTo>
                    <a:pt x="1264356" y="663590"/>
                  </a:lnTo>
                  <a:lnTo>
                    <a:pt x="1272663" y="669800"/>
                  </a:lnTo>
                  <a:lnTo>
                    <a:pt x="1277031" y="677449"/>
                  </a:lnTo>
                  <a:lnTo>
                    <a:pt x="1278765" y="695307"/>
                  </a:lnTo>
                  <a:lnTo>
                    <a:pt x="1275250" y="703812"/>
                  </a:lnTo>
                  <a:lnTo>
                    <a:pt x="1240376" y="747078"/>
                  </a:lnTo>
                  <a:lnTo>
                    <a:pt x="1232448" y="770317"/>
                  </a:lnTo>
                  <a:lnTo>
                    <a:pt x="1230334" y="783065"/>
                  </a:lnTo>
                  <a:lnTo>
                    <a:pt x="1232434" y="792733"/>
                  </a:lnTo>
                  <a:lnTo>
                    <a:pt x="1237344" y="800349"/>
                  </a:lnTo>
                  <a:lnTo>
                    <a:pt x="1252158" y="811930"/>
                  </a:lnTo>
                  <a:lnTo>
                    <a:pt x="1310773" y="837486"/>
                  </a:lnTo>
                  <a:lnTo>
                    <a:pt x="1331586" y="849103"/>
                  </a:lnTo>
                  <a:lnTo>
                    <a:pt x="1346296" y="865184"/>
                  </a:lnTo>
                  <a:lnTo>
                    <a:pt x="1351856" y="874386"/>
                  </a:lnTo>
                  <a:lnTo>
                    <a:pt x="1353223" y="884030"/>
                  </a:lnTo>
                  <a:lnTo>
                    <a:pt x="1348503" y="904104"/>
                  </a:lnTo>
                  <a:lnTo>
                    <a:pt x="1332693" y="929547"/>
                  </a:lnTo>
                  <a:lnTo>
                    <a:pt x="1313190" y="951903"/>
                  </a:lnTo>
                  <a:lnTo>
                    <a:pt x="1309899" y="960275"/>
                  </a:lnTo>
                  <a:lnTo>
                    <a:pt x="1309361" y="978934"/>
                  </a:lnTo>
                  <a:lnTo>
                    <a:pt x="1314364" y="986484"/>
                  </a:lnTo>
                  <a:lnTo>
                    <a:pt x="1332403" y="997992"/>
                  </a:lnTo>
                  <a:lnTo>
                    <a:pt x="1392500" y="1018658"/>
                  </a:lnTo>
                  <a:lnTo>
                    <a:pt x="1436269" y="1038665"/>
                  </a:lnTo>
                  <a:lnTo>
                    <a:pt x="1441084" y="1046191"/>
                  </a:lnTo>
                  <a:lnTo>
                    <a:pt x="1441954" y="1054719"/>
                  </a:lnTo>
                  <a:lnTo>
                    <a:pt x="1440195" y="1063913"/>
                  </a:lnTo>
                  <a:lnTo>
                    <a:pt x="1425761" y="1080368"/>
                  </a:lnTo>
                  <a:lnTo>
                    <a:pt x="1362943" y="1115913"/>
                  </a:lnTo>
                  <a:lnTo>
                    <a:pt x="1352425" y="1122257"/>
                  </a:lnTo>
                  <a:lnTo>
                    <a:pt x="1350094" y="1127656"/>
                  </a:lnTo>
                  <a:lnTo>
                    <a:pt x="1353218" y="1132425"/>
                  </a:lnTo>
                  <a:lnTo>
                    <a:pt x="1369169" y="1140844"/>
                  </a:lnTo>
                  <a:lnTo>
                    <a:pt x="1430935" y="1159364"/>
                  </a:lnTo>
                  <a:lnTo>
                    <a:pt x="1441037" y="1165262"/>
                  </a:lnTo>
                  <a:lnTo>
                    <a:pt x="1455382" y="1181174"/>
                  </a:lnTo>
                  <a:lnTo>
                    <a:pt x="1454996" y="1189161"/>
                  </a:lnTo>
                  <a:lnTo>
                    <a:pt x="1450059" y="1196825"/>
                  </a:lnTo>
                  <a:lnTo>
                    <a:pt x="1390769" y="1240116"/>
                  </a:lnTo>
                  <a:lnTo>
                    <a:pt x="1377995" y="1247173"/>
                  </a:lnTo>
                  <a:lnTo>
                    <a:pt x="1370649" y="1255387"/>
                  </a:lnTo>
                  <a:lnTo>
                    <a:pt x="1366922" y="1264372"/>
                  </a:lnTo>
                  <a:lnTo>
                    <a:pt x="1365607" y="1273872"/>
                  </a:lnTo>
                  <a:lnTo>
                    <a:pt x="1369410" y="1281375"/>
                  </a:lnTo>
                  <a:lnTo>
                    <a:pt x="1386113" y="1292831"/>
                  </a:lnTo>
                  <a:lnTo>
                    <a:pt x="1441029" y="1302483"/>
                  </a:lnTo>
                  <a:lnTo>
                    <a:pt x="1465517" y="1308062"/>
                  </a:lnTo>
                  <a:lnTo>
                    <a:pt x="1472281" y="1314697"/>
                  </a:lnTo>
                  <a:lnTo>
                    <a:pt x="1475620" y="1323800"/>
                  </a:lnTo>
                  <a:lnTo>
                    <a:pt x="1476677" y="1334547"/>
                  </a:lnTo>
                  <a:lnTo>
                    <a:pt x="1472703" y="1342882"/>
                  </a:lnTo>
                  <a:lnTo>
                    <a:pt x="1455808" y="1355263"/>
                  </a:lnTo>
                  <a:lnTo>
                    <a:pt x="1396504" y="1376535"/>
                  </a:lnTo>
                  <a:lnTo>
                    <a:pt x="1385328" y="1380233"/>
                  </a:lnTo>
                  <a:lnTo>
                    <a:pt x="1381387" y="1383868"/>
                  </a:lnTo>
                  <a:lnTo>
                    <a:pt x="1382269" y="1387461"/>
                  </a:lnTo>
                  <a:lnTo>
                    <a:pt x="1392608" y="1394573"/>
                  </a:lnTo>
                  <a:lnTo>
                    <a:pt x="1455193" y="1415698"/>
                  </a:lnTo>
                  <a:lnTo>
                    <a:pt x="1477662" y="1422720"/>
                  </a:lnTo>
                  <a:lnTo>
                    <a:pt x="1493106" y="1435980"/>
                  </a:lnTo>
                  <a:lnTo>
                    <a:pt x="1498863" y="1444429"/>
                  </a:lnTo>
                  <a:lnTo>
                    <a:pt x="1499191" y="1451232"/>
                  </a:lnTo>
                  <a:lnTo>
                    <a:pt x="1495900" y="1456937"/>
                  </a:lnTo>
                  <a:lnTo>
                    <a:pt x="1459813" y="1480088"/>
                  </a:lnTo>
                  <a:lnTo>
                    <a:pt x="1397031" y="1502677"/>
                  </a:lnTo>
                  <a:lnTo>
                    <a:pt x="1385680" y="1506441"/>
                  </a:lnTo>
                  <a:lnTo>
                    <a:pt x="1383962" y="1508951"/>
                  </a:lnTo>
                  <a:lnTo>
                    <a:pt x="1397650" y="1511739"/>
                  </a:lnTo>
                  <a:lnTo>
                    <a:pt x="1459064" y="1513676"/>
                  </a:lnTo>
                  <a:lnTo>
                    <a:pt x="1484062" y="1516179"/>
                  </a:lnTo>
                  <a:lnTo>
                    <a:pt x="1502970" y="1525090"/>
                  </a:lnTo>
                  <a:lnTo>
                    <a:pt x="1506608" y="1530742"/>
                  </a:lnTo>
                  <a:lnTo>
                    <a:pt x="1506694" y="1536850"/>
                  </a:lnTo>
                  <a:lnTo>
                    <a:pt x="1504412" y="1543261"/>
                  </a:lnTo>
                  <a:lnTo>
                    <a:pt x="1489398" y="1556624"/>
                  </a:lnTo>
                  <a:lnTo>
                    <a:pt x="1429451" y="1590081"/>
                  </a:lnTo>
                  <a:lnTo>
                    <a:pt x="1368351" y="1611629"/>
                  </a:lnTo>
                  <a:lnTo>
                    <a:pt x="1332984" y="1628174"/>
                  </a:lnTo>
                  <a:lnTo>
                    <a:pt x="1330114" y="1632220"/>
                  </a:lnTo>
                  <a:lnTo>
                    <a:pt x="1332879" y="1634917"/>
                  </a:lnTo>
                  <a:lnTo>
                    <a:pt x="1383493" y="1640772"/>
                  </a:lnTo>
                  <a:lnTo>
                    <a:pt x="1437263" y="1651625"/>
                  </a:lnTo>
                  <a:lnTo>
                    <a:pt x="1462674" y="1659378"/>
                  </a:lnTo>
                  <a:lnTo>
                    <a:pt x="1481766" y="1670623"/>
                  </a:lnTo>
                  <a:lnTo>
                    <a:pt x="1486623" y="1678067"/>
                  </a:lnTo>
                  <a:lnTo>
                    <a:pt x="1488901" y="1695696"/>
                  </a:lnTo>
                  <a:lnTo>
                    <a:pt x="1485530" y="1704141"/>
                  </a:lnTo>
                  <a:lnTo>
                    <a:pt x="1464019" y="1727205"/>
                  </a:lnTo>
                  <a:lnTo>
                    <a:pt x="1425309" y="1752839"/>
                  </a:lnTo>
                  <a:lnTo>
                    <a:pt x="1364989" y="1780476"/>
                  </a:lnTo>
                  <a:lnTo>
                    <a:pt x="1310039" y="1800623"/>
                  </a:lnTo>
                  <a:lnTo>
                    <a:pt x="1254124" y="1826786"/>
                  </a:lnTo>
                  <a:lnTo>
                    <a:pt x="1198019" y="1854485"/>
                  </a:lnTo>
                  <a:lnTo>
                    <a:pt x="1141876" y="1885606"/>
                  </a:lnTo>
                  <a:lnTo>
                    <a:pt x="1099763" y="1908744"/>
                  </a:lnTo>
                  <a:lnTo>
                    <a:pt x="1049201" y="1932632"/>
                  </a:lnTo>
                  <a:lnTo>
                    <a:pt x="993199" y="1973805"/>
                  </a:lnTo>
                  <a:lnTo>
                    <a:pt x="990116" y="1979624"/>
                  </a:lnTo>
                  <a:lnTo>
                    <a:pt x="991570" y="1984673"/>
                  </a:lnTo>
                  <a:lnTo>
                    <a:pt x="996050" y="1989209"/>
                  </a:lnTo>
                  <a:lnTo>
                    <a:pt x="1002545" y="1991064"/>
                  </a:lnTo>
                  <a:lnTo>
                    <a:pt x="1059363" y="1988420"/>
                  </a:lnTo>
                  <a:lnTo>
                    <a:pt x="1119296" y="1979479"/>
                  </a:lnTo>
                  <a:lnTo>
                    <a:pt x="1174962" y="1971003"/>
                  </a:lnTo>
                  <a:lnTo>
                    <a:pt x="1226680" y="1969142"/>
                  </a:lnTo>
                  <a:lnTo>
                    <a:pt x="1253267" y="1972852"/>
                  </a:lnTo>
                  <a:lnTo>
                    <a:pt x="1259422" y="1978989"/>
                  </a:lnTo>
                  <a:lnTo>
                    <a:pt x="1261185" y="1987759"/>
                  </a:lnTo>
                  <a:lnTo>
                    <a:pt x="1260020" y="1998286"/>
                  </a:lnTo>
                  <a:lnTo>
                    <a:pt x="1243129" y="2019340"/>
                  </a:lnTo>
                  <a:lnTo>
                    <a:pt x="1190214" y="2055863"/>
                  </a:lnTo>
                  <a:lnTo>
                    <a:pt x="1134702" y="2086777"/>
                  </a:lnTo>
                  <a:lnTo>
                    <a:pt x="1078676" y="2122347"/>
                  </a:lnTo>
                  <a:lnTo>
                    <a:pt x="1022549" y="2152249"/>
                  </a:lnTo>
                  <a:lnTo>
                    <a:pt x="967572" y="2180686"/>
                  </a:lnTo>
                  <a:lnTo>
                    <a:pt x="910867" y="2210269"/>
                  </a:lnTo>
                  <a:lnTo>
                    <a:pt x="873259" y="2222270"/>
                  </a:lnTo>
                  <a:lnTo>
                    <a:pt x="866873" y="2222476"/>
                  </a:lnTo>
                  <a:lnTo>
                    <a:pt x="864954" y="2220274"/>
                  </a:lnTo>
                  <a:lnTo>
                    <a:pt x="866016" y="2216466"/>
                  </a:lnTo>
                  <a:lnTo>
                    <a:pt x="909745" y="2193545"/>
                  </a:lnTo>
                  <a:lnTo>
                    <a:pt x="968469" y="2169606"/>
                  </a:lnTo>
                  <a:lnTo>
                    <a:pt x="1025736" y="2153266"/>
                  </a:lnTo>
                  <a:lnTo>
                    <a:pt x="1064962" y="2153517"/>
                  </a:lnTo>
                  <a:lnTo>
                    <a:pt x="1071884" y="2159093"/>
                  </a:lnTo>
                  <a:lnTo>
                    <a:pt x="1075328" y="2167490"/>
                  </a:lnTo>
                  <a:lnTo>
                    <a:pt x="1076455" y="2177768"/>
                  </a:lnTo>
                  <a:lnTo>
                    <a:pt x="1072526" y="2188129"/>
                  </a:lnTo>
                  <a:lnTo>
                    <a:pt x="1045811" y="2218309"/>
                  </a:lnTo>
                  <a:lnTo>
                    <a:pt x="982666" y="2264601"/>
                  </a:lnTo>
                  <a:lnTo>
                    <a:pt x="922228" y="2305634"/>
                  </a:lnTo>
                  <a:lnTo>
                    <a:pt x="859995" y="2345064"/>
                  </a:lnTo>
                  <a:lnTo>
                    <a:pt x="798045" y="2387966"/>
                  </a:lnTo>
                  <a:lnTo>
                    <a:pt x="736682" y="2425995"/>
                  </a:lnTo>
                  <a:lnTo>
                    <a:pt x="674161" y="2468515"/>
                  </a:lnTo>
                  <a:lnTo>
                    <a:pt x="610730" y="2517685"/>
                  </a:lnTo>
                  <a:lnTo>
                    <a:pt x="550823" y="2559801"/>
                  </a:lnTo>
                  <a:lnTo>
                    <a:pt x="535646" y="2573839"/>
                  </a:lnTo>
                  <a:lnTo>
                    <a:pt x="533003" y="2580858"/>
                  </a:lnTo>
                  <a:lnTo>
                    <a:pt x="533580" y="2587877"/>
                  </a:lnTo>
                  <a:lnTo>
                    <a:pt x="536305" y="2594896"/>
                  </a:lnTo>
                  <a:lnTo>
                    <a:pt x="543971" y="2599575"/>
                  </a:lnTo>
                  <a:lnTo>
                    <a:pt x="568086" y="2604775"/>
                  </a:lnTo>
                  <a:lnTo>
                    <a:pt x="622821" y="2600877"/>
                  </a:lnTo>
                  <a:lnTo>
                    <a:pt x="675574" y="2595774"/>
                  </a:lnTo>
                  <a:lnTo>
                    <a:pt x="725725" y="2589437"/>
                  </a:lnTo>
                  <a:lnTo>
                    <a:pt x="766800" y="2588339"/>
                  </a:lnTo>
                  <a:lnTo>
                    <a:pt x="774843" y="2591695"/>
                  </a:lnTo>
                  <a:lnTo>
                    <a:pt x="779035" y="2597441"/>
                  </a:lnTo>
                  <a:lnTo>
                    <a:pt x="780660" y="2604782"/>
                  </a:lnTo>
                  <a:lnTo>
                    <a:pt x="778233" y="2612015"/>
                  </a:lnTo>
                  <a:lnTo>
                    <a:pt x="766179" y="2626291"/>
                  </a:lnTo>
                  <a:lnTo>
                    <a:pt x="713033" y="2654520"/>
                  </a:lnTo>
                  <a:lnTo>
                    <a:pt x="652450" y="2679507"/>
                  </a:lnTo>
                  <a:lnTo>
                    <a:pt x="594815" y="2701643"/>
                  </a:lnTo>
                  <a:lnTo>
                    <a:pt x="541001" y="2732349"/>
                  </a:lnTo>
                  <a:lnTo>
                    <a:pt x="481777" y="2759674"/>
                  </a:lnTo>
                  <a:lnTo>
                    <a:pt x="458945" y="2768736"/>
                  </a:lnTo>
                  <a:lnTo>
                    <a:pt x="457303" y="2770451"/>
                  </a:lnTo>
                  <a:lnTo>
                    <a:pt x="511713" y="2767565"/>
                  </a:lnTo>
                  <a:lnTo>
                    <a:pt x="570611" y="2759765"/>
                  </a:lnTo>
                  <a:lnTo>
                    <a:pt x="619065" y="2757350"/>
                  </a:lnTo>
                  <a:lnTo>
                    <a:pt x="674831" y="2759653"/>
                  </a:lnTo>
                  <a:lnTo>
                    <a:pt x="686624" y="2762056"/>
                  </a:lnTo>
                  <a:lnTo>
                    <a:pt x="692146" y="2765998"/>
                  </a:lnTo>
                  <a:lnTo>
                    <a:pt x="693488" y="2770965"/>
                  </a:lnTo>
                  <a:lnTo>
                    <a:pt x="692042" y="2776616"/>
                  </a:lnTo>
                  <a:lnTo>
                    <a:pt x="677959" y="2789135"/>
                  </a:lnTo>
                  <a:lnTo>
                    <a:pt x="623554" y="2824343"/>
                  </a:lnTo>
                  <a:lnTo>
                    <a:pt x="567184" y="2859454"/>
                  </a:lnTo>
                  <a:lnTo>
                    <a:pt x="510744" y="2889192"/>
                  </a:lnTo>
                  <a:lnTo>
                    <a:pt x="452012" y="2921675"/>
                  </a:lnTo>
                  <a:lnTo>
                    <a:pt x="411308" y="2936865"/>
                  </a:lnTo>
                  <a:lnTo>
                    <a:pt x="404487" y="2936349"/>
                  </a:lnTo>
                  <a:lnTo>
                    <a:pt x="402280" y="2932496"/>
                  </a:lnTo>
                  <a:lnTo>
                    <a:pt x="403148" y="2926417"/>
                  </a:lnTo>
                  <a:lnTo>
                    <a:pt x="407236" y="2921195"/>
                  </a:lnTo>
                  <a:lnTo>
                    <a:pt x="421137" y="2912273"/>
                  </a:lnTo>
                  <a:lnTo>
                    <a:pt x="474298" y="2897014"/>
                  </a:lnTo>
                  <a:lnTo>
                    <a:pt x="531072" y="2882734"/>
                  </a:lnTo>
                  <a:lnTo>
                    <a:pt x="592937" y="2874238"/>
                  </a:lnTo>
                  <a:lnTo>
                    <a:pt x="602782" y="2879390"/>
                  </a:lnTo>
                  <a:lnTo>
                    <a:pt x="608176" y="2888674"/>
                  </a:lnTo>
                  <a:lnTo>
                    <a:pt x="610602" y="2900712"/>
                  </a:lnTo>
                  <a:lnTo>
                    <a:pt x="608710" y="2912248"/>
                  </a:lnTo>
                  <a:lnTo>
                    <a:pt x="590448" y="2944080"/>
                  </a:lnTo>
                  <a:lnTo>
                    <a:pt x="534264" y="2998242"/>
                  </a:lnTo>
                  <a:lnTo>
                    <a:pt x="477772" y="3049848"/>
                  </a:lnTo>
                  <a:lnTo>
                    <a:pt x="457165" y="3061479"/>
                  </a:lnTo>
                  <a:lnTo>
                    <a:pt x="454946" y="3063879"/>
                  </a:lnTo>
                  <a:lnTo>
                    <a:pt x="458145" y="3064309"/>
                  </a:lnTo>
                  <a:lnTo>
                    <a:pt x="491314" y="3056593"/>
                  </a:lnTo>
                  <a:lnTo>
                    <a:pt x="553497" y="3035184"/>
                  </a:lnTo>
                  <a:lnTo>
                    <a:pt x="567130" y="3033480"/>
                  </a:lnTo>
                  <a:lnTo>
                    <a:pt x="575049" y="3035854"/>
                  </a:lnTo>
                  <a:lnTo>
                    <a:pt x="579159" y="3040946"/>
                  </a:lnTo>
                  <a:lnTo>
                    <a:pt x="580728" y="3047851"/>
                  </a:lnTo>
                  <a:lnTo>
                    <a:pt x="578265" y="3055963"/>
                  </a:lnTo>
                  <a:lnTo>
                    <a:pt x="539629" y="3104410"/>
                  </a:lnTo>
                  <a:lnTo>
                    <a:pt x="506456" y="3136438"/>
                  </a:lnTo>
                  <a:lnTo>
                    <a:pt x="457037" y="3159143"/>
                  </a:lnTo>
                  <a:lnTo>
                    <a:pt x="451351" y="3155894"/>
                  </a:lnTo>
                  <a:lnTo>
                    <a:pt x="448729" y="3147879"/>
                  </a:lnTo>
                  <a:lnTo>
                    <a:pt x="450107" y="3123376"/>
                  </a:lnTo>
                  <a:lnTo>
                    <a:pt x="470055" y="3066225"/>
                  </a:lnTo>
                  <a:lnTo>
                    <a:pt x="496178" y="3009618"/>
                  </a:lnTo>
                  <a:lnTo>
                    <a:pt x="533774" y="2950864"/>
                  </a:lnTo>
                  <a:lnTo>
                    <a:pt x="572751" y="2893865"/>
                  </a:lnTo>
                  <a:lnTo>
                    <a:pt x="607186" y="2840648"/>
                  </a:lnTo>
                  <a:lnTo>
                    <a:pt x="640989" y="2784633"/>
                  </a:lnTo>
                  <a:lnTo>
                    <a:pt x="654488" y="2765402"/>
                  </a:lnTo>
                  <a:lnTo>
                    <a:pt x="655514" y="2757699"/>
                  </a:lnTo>
                  <a:lnTo>
                    <a:pt x="652689" y="2751395"/>
                  </a:lnTo>
                  <a:lnTo>
                    <a:pt x="647296" y="2746022"/>
                  </a:lnTo>
                  <a:lnTo>
                    <a:pt x="639022" y="2743610"/>
                  </a:lnTo>
                  <a:lnTo>
                    <a:pt x="606189" y="2745804"/>
                  </a:lnTo>
                  <a:lnTo>
                    <a:pt x="574884" y="2755033"/>
                  </a:lnTo>
                  <a:lnTo>
                    <a:pt x="519754" y="2784695"/>
                  </a:lnTo>
                  <a:lnTo>
                    <a:pt x="463509" y="2823346"/>
                  </a:lnTo>
                  <a:lnTo>
                    <a:pt x="439908" y="2837199"/>
                  </a:lnTo>
                  <a:lnTo>
                    <a:pt x="429403" y="2839490"/>
                  </a:lnTo>
                  <a:lnTo>
                    <a:pt x="420061" y="2838677"/>
                  </a:lnTo>
                  <a:lnTo>
                    <a:pt x="411492" y="2835795"/>
                  </a:lnTo>
                  <a:lnTo>
                    <a:pt x="406950" y="2830365"/>
                  </a:lnTo>
                  <a:lnTo>
                    <a:pt x="405091" y="2823235"/>
                  </a:lnTo>
                  <a:lnTo>
                    <a:pt x="407315" y="2803615"/>
                  </a:lnTo>
                  <a:lnTo>
                    <a:pt x="427807" y="2749599"/>
                  </a:lnTo>
                  <a:lnTo>
                    <a:pt x="441978" y="2727603"/>
                  </a:lnTo>
                  <a:lnTo>
                    <a:pt x="499039" y="2664144"/>
                  </a:lnTo>
                  <a:lnTo>
                    <a:pt x="555769" y="2605525"/>
                  </a:lnTo>
                  <a:lnTo>
                    <a:pt x="590884" y="2570343"/>
                  </a:lnTo>
                  <a:lnTo>
                    <a:pt x="590884" y="2567998"/>
                  </a:lnTo>
                  <a:lnTo>
                    <a:pt x="578408" y="2571633"/>
                  </a:lnTo>
                  <a:lnTo>
                    <a:pt x="516959" y="2607835"/>
                  </a:lnTo>
                  <a:lnTo>
                    <a:pt x="488004" y="2626546"/>
                  </a:lnTo>
                  <a:lnTo>
                    <a:pt x="425843" y="2662199"/>
                  </a:lnTo>
                  <a:lnTo>
                    <a:pt x="383807" y="2684186"/>
                  </a:lnTo>
                  <a:lnTo>
                    <a:pt x="376795" y="2682499"/>
                  </a:lnTo>
                  <a:lnTo>
                    <a:pt x="372120" y="2676695"/>
                  </a:lnTo>
                  <a:lnTo>
                    <a:pt x="369003" y="2668145"/>
                  </a:lnTo>
                  <a:lnTo>
                    <a:pt x="369265" y="2658937"/>
                  </a:lnTo>
                  <a:lnTo>
                    <a:pt x="380812" y="2629209"/>
                  </a:lnTo>
                  <a:lnTo>
                    <a:pt x="412429" y="2582835"/>
                  </a:lnTo>
                  <a:lnTo>
                    <a:pt x="470619" y="2530671"/>
                  </a:lnTo>
                  <a:lnTo>
                    <a:pt x="517713" y="2481991"/>
                  </a:lnTo>
                  <a:lnTo>
                    <a:pt x="551398" y="2462007"/>
                  </a:lnTo>
                  <a:lnTo>
                    <a:pt x="554033" y="2461850"/>
                  </a:lnTo>
                  <a:lnTo>
                    <a:pt x="544482" y="2471033"/>
                  </a:lnTo>
                  <a:lnTo>
                    <a:pt x="485066" y="2503976"/>
                  </a:lnTo>
                  <a:lnTo>
                    <a:pt x="425585" y="2542672"/>
                  </a:lnTo>
                  <a:lnTo>
                    <a:pt x="397369" y="2558495"/>
                  </a:lnTo>
                  <a:lnTo>
                    <a:pt x="371071" y="2574882"/>
                  </a:lnTo>
                  <a:lnTo>
                    <a:pt x="330744" y="2590899"/>
                  </a:lnTo>
                  <a:lnTo>
                    <a:pt x="321532" y="2591062"/>
                  </a:lnTo>
                  <a:lnTo>
                    <a:pt x="305058" y="2585003"/>
                  </a:lnTo>
                  <a:lnTo>
                    <a:pt x="302068" y="2578942"/>
                  </a:lnTo>
                  <a:lnTo>
                    <a:pt x="302414" y="2571392"/>
                  </a:lnTo>
                  <a:lnTo>
                    <a:pt x="310208" y="2552474"/>
                  </a:lnTo>
                  <a:lnTo>
                    <a:pt x="348050" y="2494236"/>
                  </a:lnTo>
                  <a:lnTo>
                    <a:pt x="396374" y="2439113"/>
                  </a:lnTo>
                  <a:lnTo>
                    <a:pt x="457450" y="2377421"/>
                  </a:lnTo>
                  <a:lnTo>
                    <a:pt x="482200" y="2354984"/>
                  </a:lnTo>
                  <a:lnTo>
                    <a:pt x="541042" y="2313549"/>
                  </a:lnTo>
                  <a:lnTo>
                    <a:pt x="548298" y="2306726"/>
                  </a:lnTo>
                  <a:lnTo>
                    <a:pt x="548457" y="2302177"/>
                  </a:lnTo>
                  <a:lnTo>
                    <a:pt x="543883" y="2299144"/>
                  </a:lnTo>
                  <a:lnTo>
                    <a:pt x="536154" y="2297123"/>
                  </a:lnTo>
                  <a:lnTo>
                    <a:pt x="511969" y="2304235"/>
                  </a:lnTo>
                  <a:lnTo>
                    <a:pt x="448621" y="2331549"/>
                  </a:lnTo>
                  <a:lnTo>
                    <a:pt x="394568" y="2358124"/>
                  </a:lnTo>
                  <a:lnTo>
                    <a:pt x="331203" y="2389738"/>
                  </a:lnTo>
                  <a:lnTo>
                    <a:pt x="268015" y="2412261"/>
                  </a:lnTo>
                  <a:lnTo>
                    <a:pt x="260995" y="2409969"/>
                  </a:lnTo>
                  <a:lnTo>
                    <a:pt x="256316" y="2403761"/>
                  </a:lnTo>
                  <a:lnTo>
                    <a:pt x="253196" y="2394943"/>
                  </a:lnTo>
                  <a:lnTo>
                    <a:pt x="254625" y="2385555"/>
                  </a:lnTo>
                  <a:lnTo>
                    <a:pt x="265572" y="2365765"/>
                  </a:lnTo>
                  <a:lnTo>
                    <a:pt x="316406" y="2305670"/>
                  </a:lnTo>
                  <a:lnTo>
                    <a:pt x="343573" y="2275752"/>
                  </a:lnTo>
                  <a:lnTo>
                    <a:pt x="395770" y="2236249"/>
                  </a:lnTo>
                  <a:lnTo>
                    <a:pt x="421110" y="2217518"/>
                  </a:lnTo>
                  <a:lnTo>
                    <a:pt x="423890" y="2212290"/>
                  </a:lnTo>
                  <a:lnTo>
                    <a:pt x="419894" y="2209973"/>
                  </a:lnTo>
                  <a:lnTo>
                    <a:pt x="371454" y="2214662"/>
                  </a:lnTo>
                  <a:lnTo>
                    <a:pt x="308150" y="2233331"/>
                  </a:lnTo>
                  <a:lnTo>
                    <a:pt x="281173" y="2243128"/>
                  </a:lnTo>
                  <a:lnTo>
                    <a:pt x="253585" y="2247482"/>
                  </a:lnTo>
                  <a:lnTo>
                    <a:pt x="244356" y="2243963"/>
                  </a:lnTo>
                  <a:lnTo>
                    <a:pt x="238204" y="2236939"/>
                  </a:lnTo>
                  <a:lnTo>
                    <a:pt x="234102" y="2227576"/>
                  </a:lnTo>
                  <a:lnTo>
                    <a:pt x="234877" y="2216655"/>
                  </a:lnTo>
                  <a:lnTo>
                    <a:pt x="251566" y="2181268"/>
                  </a:lnTo>
                  <a:lnTo>
                    <a:pt x="274188" y="2153755"/>
                  </a:lnTo>
                  <a:lnTo>
                    <a:pt x="330380" y="2108832"/>
                  </a:lnTo>
                  <a:lnTo>
                    <a:pt x="362531" y="2086539"/>
                  </a:lnTo>
                  <a:lnTo>
                    <a:pt x="364950" y="2082856"/>
                  </a:lnTo>
                  <a:lnTo>
                    <a:pt x="361884" y="2081571"/>
                  </a:lnTo>
                  <a:lnTo>
                    <a:pt x="328929" y="2087913"/>
                  </a:lnTo>
                  <a:lnTo>
                    <a:pt x="265736" y="2120249"/>
                  </a:lnTo>
                  <a:lnTo>
                    <a:pt x="206160" y="2138547"/>
                  </a:lnTo>
                  <a:lnTo>
                    <a:pt x="196362" y="2138585"/>
                  </a:lnTo>
                  <a:lnTo>
                    <a:pt x="179237" y="2132388"/>
                  </a:lnTo>
                  <a:lnTo>
                    <a:pt x="177243" y="2126291"/>
                  </a:lnTo>
                  <a:lnTo>
                    <a:pt x="179424" y="2118716"/>
                  </a:lnTo>
                  <a:lnTo>
                    <a:pt x="217569" y="2065137"/>
                  </a:lnTo>
                  <a:lnTo>
                    <a:pt x="278734" y="2016460"/>
                  </a:lnTo>
                  <a:lnTo>
                    <a:pt x="341729" y="1973770"/>
                  </a:lnTo>
                  <a:lnTo>
                    <a:pt x="394358" y="1938627"/>
                  </a:lnTo>
                  <a:lnTo>
                    <a:pt x="395526" y="1935115"/>
                  </a:lnTo>
                  <a:lnTo>
                    <a:pt x="390457" y="1933943"/>
                  </a:lnTo>
                  <a:lnTo>
                    <a:pt x="351471" y="1940469"/>
                  </a:lnTo>
                  <a:lnTo>
                    <a:pt x="289003" y="1959839"/>
                  </a:lnTo>
                  <a:lnTo>
                    <a:pt x="233299" y="1980365"/>
                  </a:lnTo>
                  <a:lnTo>
                    <a:pt x="208131" y="1989149"/>
                  </a:lnTo>
                  <a:lnTo>
                    <a:pt x="185247" y="1989153"/>
                  </a:lnTo>
                  <a:lnTo>
                    <a:pt x="180080" y="1984007"/>
                  </a:lnTo>
                  <a:lnTo>
                    <a:pt x="178975" y="1975897"/>
                  </a:lnTo>
                  <a:lnTo>
                    <a:pt x="183987" y="1956747"/>
                  </a:lnTo>
                  <a:lnTo>
                    <a:pt x="206268" y="1925389"/>
                  </a:lnTo>
                  <a:lnTo>
                    <a:pt x="248530" y="1889593"/>
                  </a:lnTo>
                  <a:lnTo>
                    <a:pt x="311435" y="1841316"/>
                  </a:lnTo>
                  <a:lnTo>
                    <a:pt x="371853" y="1811249"/>
                  </a:lnTo>
                  <a:lnTo>
                    <a:pt x="425749" y="1780167"/>
                  </a:lnTo>
                  <a:lnTo>
                    <a:pt x="436342" y="1775663"/>
                  </a:lnTo>
                  <a:lnTo>
                    <a:pt x="438724" y="1773830"/>
                  </a:lnTo>
                  <a:lnTo>
                    <a:pt x="428892" y="1774913"/>
                  </a:lnTo>
                  <a:lnTo>
                    <a:pt x="392858" y="1786310"/>
                  </a:lnTo>
                  <a:lnTo>
                    <a:pt x="329882" y="1816064"/>
                  </a:lnTo>
                  <a:lnTo>
                    <a:pt x="269459" y="1842282"/>
                  </a:lnTo>
                  <a:lnTo>
                    <a:pt x="217779" y="1865994"/>
                  </a:lnTo>
                  <a:lnTo>
                    <a:pt x="190315" y="1879435"/>
                  </a:lnTo>
                  <a:lnTo>
                    <a:pt x="178779" y="1881616"/>
                  </a:lnTo>
                  <a:lnTo>
                    <a:pt x="168750" y="1880730"/>
                  </a:lnTo>
                  <a:lnTo>
                    <a:pt x="159723" y="1877800"/>
                  </a:lnTo>
                  <a:lnTo>
                    <a:pt x="157215" y="1872337"/>
                  </a:lnTo>
                  <a:lnTo>
                    <a:pt x="159053" y="1865185"/>
                  </a:lnTo>
                  <a:lnTo>
                    <a:pt x="181629" y="1834080"/>
                  </a:lnTo>
                  <a:lnTo>
                    <a:pt x="237163" y="1791286"/>
                  </a:lnTo>
                  <a:lnTo>
                    <a:pt x="299663" y="1749112"/>
                  </a:lnTo>
                  <a:lnTo>
                    <a:pt x="362775" y="1716058"/>
                  </a:lnTo>
                  <a:lnTo>
                    <a:pt x="399946" y="1701620"/>
                  </a:lnTo>
                  <a:lnTo>
                    <a:pt x="401591" y="1699901"/>
                  </a:lnTo>
                  <a:lnTo>
                    <a:pt x="384703" y="1701111"/>
                  </a:lnTo>
                  <a:lnTo>
                    <a:pt x="327414" y="1718656"/>
                  </a:lnTo>
                  <a:lnTo>
                    <a:pt x="268903" y="1738265"/>
                  </a:lnTo>
                  <a:lnTo>
                    <a:pt x="218840" y="1750215"/>
                  </a:lnTo>
                  <a:lnTo>
                    <a:pt x="195855" y="1748429"/>
                  </a:lnTo>
                  <a:lnTo>
                    <a:pt x="190661" y="1743976"/>
                  </a:lnTo>
                  <a:lnTo>
                    <a:pt x="189539" y="1737497"/>
                  </a:lnTo>
                  <a:lnTo>
                    <a:pt x="191130" y="1729669"/>
                  </a:lnTo>
                  <a:lnTo>
                    <a:pt x="215727" y="1696294"/>
                  </a:lnTo>
                  <a:lnTo>
                    <a:pt x="278573" y="1644731"/>
                  </a:lnTo>
                  <a:lnTo>
                    <a:pt x="334307" y="1608847"/>
                  </a:lnTo>
                  <a:lnTo>
                    <a:pt x="392210" y="1580883"/>
                  </a:lnTo>
                  <a:lnTo>
                    <a:pt x="440868" y="1552503"/>
                  </a:lnTo>
                  <a:lnTo>
                    <a:pt x="439402" y="1552528"/>
                  </a:lnTo>
                  <a:lnTo>
                    <a:pt x="389475" y="1560971"/>
                  </a:lnTo>
                  <a:lnTo>
                    <a:pt x="340916" y="1576119"/>
                  </a:lnTo>
                  <a:lnTo>
                    <a:pt x="282587" y="1601029"/>
                  </a:lnTo>
                  <a:lnTo>
                    <a:pt x="226005" y="1621547"/>
                  </a:lnTo>
                  <a:lnTo>
                    <a:pt x="169767" y="1642195"/>
                  </a:lnTo>
                  <a:lnTo>
                    <a:pt x="122050" y="1653868"/>
                  </a:lnTo>
                  <a:lnTo>
                    <a:pt x="97466" y="1651796"/>
                  </a:lnTo>
                  <a:lnTo>
                    <a:pt x="87634" y="1647968"/>
                  </a:lnTo>
                  <a:lnTo>
                    <a:pt x="84590" y="1641907"/>
                  </a:lnTo>
                  <a:lnTo>
                    <a:pt x="86069" y="1634356"/>
                  </a:lnTo>
                  <a:lnTo>
                    <a:pt x="108071" y="1602611"/>
                  </a:lnTo>
                  <a:lnTo>
                    <a:pt x="154410" y="1559673"/>
                  </a:lnTo>
                  <a:lnTo>
                    <a:pt x="213466" y="1524509"/>
                  </a:lnTo>
                  <a:lnTo>
                    <a:pt x="249511" y="1506564"/>
                  </a:lnTo>
                  <a:lnTo>
                    <a:pt x="309077" y="1479070"/>
                  </a:lnTo>
                  <a:lnTo>
                    <a:pt x="368220" y="1458306"/>
                  </a:lnTo>
                  <a:lnTo>
                    <a:pt x="371083" y="1458143"/>
                  </a:lnTo>
                  <a:lnTo>
                    <a:pt x="313201" y="1480767"/>
                  </a:lnTo>
                  <a:lnTo>
                    <a:pt x="259001" y="1507325"/>
                  </a:lnTo>
                  <a:lnTo>
                    <a:pt x="196131" y="1536506"/>
                  </a:lnTo>
                  <a:lnTo>
                    <a:pt x="141910" y="1555817"/>
                  </a:lnTo>
                  <a:lnTo>
                    <a:pt x="94015" y="1570069"/>
                  </a:lnTo>
                  <a:lnTo>
                    <a:pt x="87673" y="1570087"/>
                  </a:lnTo>
                  <a:lnTo>
                    <a:pt x="85786" y="1567759"/>
                  </a:lnTo>
                  <a:lnTo>
                    <a:pt x="86866" y="1563868"/>
                  </a:lnTo>
                  <a:lnTo>
                    <a:pt x="110745" y="1547212"/>
                  </a:lnTo>
                  <a:lnTo>
                    <a:pt x="171148" y="1516846"/>
                  </a:lnTo>
                  <a:lnTo>
                    <a:pt x="185187" y="1510569"/>
                  </a:lnTo>
                  <a:lnTo>
                    <a:pt x="166783" y="1513612"/>
                  </a:lnTo>
                  <a:lnTo>
                    <a:pt x="110851" y="1528423"/>
                  </a:lnTo>
                  <a:lnTo>
                    <a:pt x="54424" y="1542491"/>
                  </a:lnTo>
                  <a:lnTo>
                    <a:pt x="17554" y="1541528"/>
                  </a:lnTo>
                  <a:lnTo>
                    <a:pt x="6284" y="1539361"/>
                  </a:lnTo>
                  <a:lnTo>
                    <a:pt x="1110" y="1534407"/>
                  </a:lnTo>
                  <a:lnTo>
                    <a:pt x="0" y="1527595"/>
                  </a:lnTo>
                  <a:lnTo>
                    <a:pt x="1601" y="1519544"/>
                  </a:lnTo>
                  <a:lnTo>
                    <a:pt x="12737" y="1504359"/>
                  </a:lnTo>
                  <a:lnTo>
                    <a:pt x="52423" y="1469638"/>
                  </a:lnTo>
                  <a:lnTo>
                    <a:pt x="78832" y="1458071"/>
                  </a:lnTo>
                  <a:lnTo>
                    <a:pt x="70069" y="1459100"/>
                  </a:lnTo>
                  <a:lnTo>
                    <a:pt x="38827" y="1466257"/>
                  </a:lnTo>
                  <a:lnTo>
                    <a:pt x="28654" y="1465784"/>
                  </a:lnTo>
                  <a:lnTo>
                    <a:pt x="11113" y="1459019"/>
                  </a:lnTo>
                  <a:lnTo>
                    <a:pt x="7839" y="1453939"/>
                  </a:lnTo>
                  <a:lnTo>
                    <a:pt x="7996" y="1448213"/>
                  </a:lnTo>
                  <a:lnTo>
                    <a:pt x="14409" y="1435612"/>
                  </a:lnTo>
                  <a:lnTo>
                    <a:pt x="44208" y="1401515"/>
                  </a:lnTo>
                  <a:lnTo>
                    <a:pt x="70289" y="1386154"/>
                  </a:lnTo>
                  <a:lnTo>
                    <a:pt x="71856" y="1384306"/>
                  </a:lnTo>
                  <a:lnTo>
                    <a:pt x="28767" y="1381370"/>
                  </a:lnTo>
                  <a:lnTo>
                    <a:pt x="23118" y="1376437"/>
                  </a:lnTo>
                  <a:lnTo>
                    <a:pt x="21692" y="1369639"/>
                  </a:lnTo>
                  <a:lnTo>
                    <a:pt x="33825" y="1310154"/>
                  </a:lnTo>
                  <a:lnTo>
                    <a:pt x="37588" y="1285345"/>
                  </a:lnTo>
                  <a:lnTo>
                    <a:pt x="52828" y="1237703"/>
                  </a:lnTo>
                  <a:lnTo>
                    <a:pt x="54367" y="1224507"/>
                  </a:lnTo>
                  <a:lnTo>
                    <a:pt x="51882" y="1213370"/>
                  </a:lnTo>
                  <a:lnTo>
                    <a:pt x="19029" y="1156508"/>
                  </a:lnTo>
                  <a:lnTo>
                    <a:pt x="6835" y="1140239"/>
                  </a:lnTo>
                  <a:lnTo>
                    <a:pt x="3817" y="1131455"/>
                  </a:lnTo>
                  <a:lnTo>
                    <a:pt x="3584" y="1112337"/>
                  </a:lnTo>
                  <a:lnTo>
                    <a:pt x="10499" y="1095260"/>
                  </a:lnTo>
                  <a:lnTo>
                    <a:pt x="54267" y="1043840"/>
                  </a:lnTo>
                  <a:lnTo>
                    <a:pt x="55326" y="1037943"/>
                  </a:lnTo>
                  <a:lnTo>
                    <a:pt x="52522" y="1032842"/>
                  </a:lnTo>
                  <a:lnTo>
                    <a:pt x="47143" y="1028272"/>
                  </a:lnTo>
                  <a:lnTo>
                    <a:pt x="28688" y="1023194"/>
                  </a:lnTo>
                  <a:lnTo>
                    <a:pt x="17216" y="1021839"/>
                  </a:lnTo>
                  <a:lnTo>
                    <a:pt x="10738" y="1017427"/>
                  </a:lnTo>
                  <a:lnTo>
                    <a:pt x="7590" y="1010976"/>
                  </a:lnTo>
                  <a:lnTo>
                    <a:pt x="6660" y="1003166"/>
                  </a:lnTo>
                  <a:lnTo>
                    <a:pt x="11866" y="988249"/>
                  </a:lnTo>
                  <a:lnTo>
                    <a:pt x="23148" y="973820"/>
                  </a:lnTo>
                  <a:lnTo>
                    <a:pt x="69001" y="938454"/>
                  </a:lnTo>
                  <a:lnTo>
                    <a:pt x="73338" y="931421"/>
                  </a:lnTo>
                  <a:lnTo>
                    <a:pt x="73888" y="924393"/>
                  </a:lnTo>
                  <a:lnTo>
                    <a:pt x="71916" y="917368"/>
                  </a:lnTo>
                  <a:lnTo>
                    <a:pt x="67091" y="913854"/>
                  </a:lnTo>
                  <a:lnTo>
                    <a:pt x="18766" y="908027"/>
                  </a:lnTo>
                  <a:lnTo>
                    <a:pt x="11771" y="902947"/>
                  </a:lnTo>
                  <a:lnTo>
                    <a:pt x="8278" y="896052"/>
                  </a:lnTo>
                  <a:lnTo>
                    <a:pt x="7119" y="887945"/>
                  </a:lnTo>
                  <a:lnTo>
                    <a:pt x="15190" y="869579"/>
                  </a:lnTo>
                  <a:lnTo>
                    <a:pt x="39465" y="842628"/>
                  </a:lnTo>
                  <a:lnTo>
                    <a:pt x="96670" y="798142"/>
                  </a:lnTo>
                  <a:lnTo>
                    <a:pt x="119331" y="782094"/>
                  </a:lnTo>
                  <a:lnTo>
                    <a:pt x="123268" y="775708"/>
                  </a:lnTo>
                  <a:lnTo>
                    <a:pt x="122383" y="770281"/>
                  </a:lnTo>
                  <a:lnTo>
                    <a:pt x="118284" y="765494"/>
                  </a:lnTo>
                  <a:lnTo>
                    <a:pt x="98132" y="760174"/>
                  </a:lnTo>
                  <a:lnTo>
                    <a:pt x="48713" y="751170"/>
                  </a:lnTo>
                  <a:lnTo>
                    <a:pt x="41094" y="744564"/>
                  </a:lnTo>
                  <a:lnTo>
                    <a:pt x="32629" y="724746"/>
                  </a:lnTo>
                  <a:lnTo>
                    <a:pt x="35052" y="715249"/>
                  </a:lnTo>
                  <a:lnTo>
                    <a:pt x="73890" y="675853"/>
                  </a:lnTo>
                  <a:lnTo>
                    <a:pt x="135138" y="633143"/>
                  </a:lnTo>
                  <a:lnTo>
                    <a:pt x="137316" y="627275"/>
                  </a:lnTo>
                  <a:lnTo>
                    <a:pt x="135258" y="622193"/>
                  </a:lnTo>
                  <a:lnTo>
                    <a:pt x="130377" y="617635"/>
                  </a:lnTo>
                  <a:lnTo>
                    <a:pt x="73993" y="595147"/>
                  </a:lnTo>
                  <a:lnTo>
                    <a:pt x="64968" y="589076"/>
                  </a:lnTo>
                  <a:lnTo>
                    <a:pt x="61290" y="582689"/>
                  </a:lnTo>
                  <a:lnTo>
                    <a:pt x="61177" y="576091"/>
                  </a:lnTo>
                  <a:lnTo>
                    <a:pt x="67291" y="562521"/>
                  </a:lnTo>
                  <a:lnTo>
                    <a:pt x="77808" y="548692"/>
                  </a:lnTo>
                  <a:lnTo>
                    <a:pt x="135482" y="506729"/>
                  </a:lnTo>
                  <a:lnTo>
                    <a:pt x="164013" y="485683"/>
                  </a:lnTo>
                  <a:lnTo>
                    <a:pt x="169434" y="477495"/>
                  </a:lnTo>
                  <a:lnTo>
                    <a:pt x="172338" y="459040"/>
                  </a:lnTo>
                  <a:lnTo>
                    <a:pt x="169134" y="451544"/>
                  </a:lnTo>
                  <a:lnTo>
                    <a:pt x="156216" y="440097"/>
                  </a:lnTo>
                  <a:lnTo>
                    <a:pt x="98986" y="410219"/>
                  </a:lnTo>
                  <a:lnTo>
                    <a:pt x="92157" y="401450"/>
                  </a:lnTo>
                  <a:lnTo>
                    <a:pt x="84569" y="379228"/>
                  </a:lnTo>
                  <a:lnTo>
                    <a:pt x="87437" y="356873"/>
                  </a:lnTo>
                  <a:lnTo>
                    <a:pt x="97680" y="335240"/>
                  </a:lnTo>
                  <a:lnTo>
                    <a:pt x="132852" y="295875"/>
                  </a:lnTo>
                  <a:lnTo>
                    <a:pt x="168005" y="265223"/>
                  </a:lnTo>
                  <a:lnTo>
                    <a:pt x="172095" y="256822"/>
                  </a:lnTo>
                  <a:lnTo>
                    <a:pt x="173520" y="238130"/>
                  </a:lnTo>
                  <a:lnTo>
                    <a:pt x="167583" y="230572"/>
                  </a:lnTo>
                  <a:lnTo>
                    <a:pt x="111187" y="205993"/>
                  </a:lnTo>
                  <a:lnTo>
                    <a:pt x="78827" y="189125"/>
                  </a:lnTo>
                  <a:lnTo>
                    <a:pt x="71699" y="180354"/>
                  </a:lnTo>
                  <a:lnTo>
                    <a:pt x="63779" y="158131"/>
                  </a:lnTo>
                  <a:lnTo>
                    <a:pt x="64007" y="147993"/>
                  </a:lnTo>
                  <a:lnTo>
                    <a:pt x="70499" y="130490"/>
                  </a:lnTo>
                  <a:lnTo>
                    <a:pt x="87307" y="107482"/>
                  </a:lnTo>
                  <a:lnTo>
                    <a:pt x="85542" y="102529"/>
                  </a:lnTo>
                  <a:lnTo>
                    <a:pt x="78515" y="99227"/>
                  </a:lnTo>
                  <a:lnTo>
                    <a:pt x="36389" y="88338"/>
                  </a:lnTo>
                  <a:lnTo>
                    <a:pt x="32878" y="83918"/>
                  </a:lnTo>
                  <a:lnTo>
                    <a:pt x="34047" y="78630"/>
                  </a:lnTo>
                  <a:lnTo>
                    <a:pt x="44705" y="66517"/>
                  </a:lnTo>
                  <a:lnTo>
                    <a:pt x="70436" y="47713"/>
                  </a:lnTo>
                  <a:lnTo>
                    <a:pt x="90124" y="38348"/>
                  </a:lnTo>
                  <a:lnTo>
                    <a:pt x="93268" y="34213"/>
                  </a:lnTo>
                  <a:lnTo>
                    <a:pt x="91855" y="30286"/>
                  </a:lnTo>
                  <a:lnTo>
                    <a:pt x="87403" y="26499"/>
                  </a:lnTo>
                  <a:lnTo>
                    <a:pt x="58781" y="21168"/>
                  </a:lnTo>
                  <a:lnTo>
                    <a:pt x="52486" y="16910"/>
                  </a:lnTo>
                  <a:lnTo>
                    <a:pt x="49459" y="10563"/>
                  </a:lnTo>
                  <a:lnTo>
                    <a:pt x="48611" y="2821"/>
                  </a:lnTo>
                  <a:lnTo>
                    <a:pt x="44536" y="0"/>
                  </a:lnTo>
                  <a:lnTo>
                    <a:pt x="38310" y="458"/>
                  </a:lnTo>
                  <a:lnTo>
                    <a:pt x="3101" y="12416"/>
                  </a:lnTo>
                  <a:lnTo>
                    <a:pt x="2498" y="14586"/>
                  </a:lnTo>
                  <a:lnTo>
                    <a:pt x="40437" y="18067"/>
                  </a:lnTo>
                  <a:lnTo>
                    <a:pt x="87749" y="24343"/>
                  </a:lnTo>
                  <a:lnTo>
                    <a:pt x="114646" y="39117"/>
                  </a:lnTo>
                  <a:lnTo>
                    <a:pt x="126930" y="54805"/>
                  </a:lnTo>
                  <a:lnTo>
                    <a:pt x="131843" y="63901"/>
                  </a:lnTo>
                  <a:lnTo>
                    <a:pt x="134184" y="83367"/>
                  </a:lnTo>
                  <a:lnTo>
                    <a:pt x="123138" y="136074"/>
                  </a:lnTo>
                  <a:lnTo>
                    <a:pt x="115643" y="173608"/>
                  </a:lnTo>
                  <a:lnTo>
                    <a:pt x="117625" y="196467"/>
                  </a:lnTo>
                  <a:lnTo>
                    <a:pt x="130907" y="229066"/>
                  </a:lnTo>
                  <a:lnTo>
                    <a:pt x="155249" y="255363"/>
                  </a:lnTo>
                  <a:lnTo>
                    <a:pt x="194915" y="276804"/>
                  </a:lnTo>
                  <a:lnTo>
                    <a:pt x="257537" y="299524"/>
                  </a:lnTo>
                  <a:lnTo>
                    <a:pt x="308967" y="316810"/>
                  </a:lnTo>
                  <a:lnTo>
                    <a:pt x="359307" y="335693"/>
                  </a:lnTo>
                  <a:lnTo>
                    <a:pt x="416862" y="369994"/>
                  </a:lnTo>
                  <a:lnTo>
                    <a:pt x="454693" y="401093"/>
                  </a:lnTo>
                  <a:lnTo>
                    <a:pt x="462656" y="410574"/>
                  </a:lnTo>
                  <a:lnTo>
                    <a:pt x="471505" y="433586"/>
                  </a:lnTo>
                  <a:lnTo>
                    <a:pt x="473864" y="446274"/>
                  </a:lnTo>
                  <a:lnTo>
                    <a:pt x="467128" y="472849"/>
                  </a:lnTo>
                  <a:lnTo>
                    <a:pt x="439795" y="516860"/>
                  </a:lnTo>
                  <a:lnTo>
                    <a:pt x="383819" y="576781"/>
                  </a:lnTo>
                  <a:lnTo>
                    <a:pt x="321926" y="627368"/>
                  </a:lnTo>
                  <a:lnTo>
                    <a:pt x="302503" y="643803"/>
                  </a:lnTo>
                  <a:lnTo>
                    <a:pt x="289971" y="662805"/>
                  </a:lnTo>
                  <a:lnTo>
                    <a:pt x="289670" y="670446"/>
                  </a:lnTo>
                  <a:lnTo>
                    <a:pt x="292980" y="676710"/>
                  </a:lnTo>
                  <a:lnTo>
                    <a:pt x="298695" y="682056"/>
                  </a:lnTo>
                  <a:lnTo>
                    <a:pt x="323763" y="684876"/>
                  </a:lnTo>
                  <a:lnTo>
                    <a:pt x="374218" y="679887"/>
                  </a:lnTo>
                  <a:lnTo>
                    <a:pt x="423094" y="674119"/>
                  </a:lnTo>
                  <a:lnTo>
                    <a:pt x="475941" y="666581"/>
                  </a:lnTo>
                  <a:lnTo>
                    <a:pt x="528580" y="654997"/>
                  </a:lnTo>
                  <a:lnTo>
                    <a:pt x="580919" y="648376"/>
                  </a:lnTo>
                  <a:lnTo>
                    <a:pt x="630989" y="641739"/>
                  </a:lnTo>
                  <a:lnTo>
                    <a:pt x="685939" y="633192"/>
                  </a:lnTo>
                  <a:lnTo>
                    <a:pt x="748093" y="630291"/>
                  </a:lnTo>
                  <a:lnTo>
                    <a:pt x="806832" y="629788"/>
                  </a:lnTo>
                  <a:lnTo>
                    <a:pt x="862451" y="629639"/>
                  </a:lnTo>
                  <a:lnTo>
                    <a:pt x="923166" y="629589"/>
                  </a:lnTo>
                  <a:lnTo>
                    <a:pt x="930560" y="631924"/>
                  </a:lnTo>
                  <a:lnTo>
                    <a:pt x="933149" y="635821"/>
                  </a:lnTo>
                  <a:lnTo>
                    <a:pt x="932536" y="640759"/>
                  </a:lnTo>
                  <a:lnTo>
                    <a:pt x="926277" y="645220"/>
                  </a:lnTo>
                  <a:lnTo>
                    <a:pt x="871086" y="660786"/>
                  </a:lnTo>
                  <a:lnTo>
                    <a:pt x="809709" y="675126"/>
                  </a:lnTo>
                  <a:lnTo>
                    <a:pt x="755384" y="688054"/>
                  </a:lnTo>
                  <a:lnTo>
                    <a:pt x="696472" y="694940"/>
                  </a:lnTo>
                  <a:lnTo>
                    <a:pt x="634447" y="707218"/>
                  </a:lnTo>
                  <a:lnTo>
                    <a:pt x="585726" y="723031"/>
                  </a:lnTo>
                  <a:lnTo>
                    <a:pt x="525267" y="740930"/>
                  </a:lnTo>
                  <a:lnTo>
                    <a:pt x="465144" y="758850"/>
                  </a:lnTo>
                  <a:lnTo>
                    <a:pt x="408468" y="778984"/>
                  </a:lnTo>
                  <a:lnTo>
                    <a:pt x="356242" y="794227"/>
                  </a:lnTo>
                  <a:lnTo>
                    <a:pt x="300125" y="812031"/>
                  </a:lnTo>
                  <a:lnTo>
                    <a:pt x="262580" y="816998"/>
                  </a:lnTo>
                  <a:lnTo>
                    <a:pt x="258542" y="815355"/>
                  </a:lnTo>
                  <a:lnTo>
                    <a:pt x="260529" y="811921"/>
                  </a:lnTo>
                  <a:lnTo>
                    <a:pt x="297340" y="789598"/>
                  </a:lnTo>
                  <a:lnTo>
                    <a:pt x="360277" y="767185"/>
                  </a:lnTo>
                  <a:lnTo>
                    <a:pt x="415569" y="752555"/>
                  </a:lnTo>
                  <a:lnTo>
                    <a:pt x="475581" y="731164"/>
                  </a:lnTo>
                  <a:lnTo>
                    <a:pt x="525397" y="717128"/>
                  </a:lnTo>
                  <a:lnTo>
                    <a:pt x="578372" y="699841"/>
                  </a:lnTo>
                  <a:lnTo>
                    <a:pt x="638002" y="686791"/>
                  </a:lnTo>
                  <a:lnTo>
                    <a:pt x="698954" y="675515"/>
                  </a:lnTo>
                  <a:lnTo>
                    <a:pt x="756918" y="663595"/>
                  </a:lnTo>
                  <a:lnTo>
                    <a:pt x="801549" y="652105"/>
                  </a:lnTo>
                  <a:lnTo>
                    <a:pt x="861536" y="638071"/>
                  </a:lnTo>
                  <a:lnTo>
                    <a:pt x="916354" y="626504"/>
                  </a:lnTo>
                  <a:lnTo>
                    <a:pt x="973422" y="619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 flipV="1">
              <a:off x="4481067" y="2784348"/>
              <a:ext cx="1695069" cy="442213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/>
            <p:cNvGrpSpPr/>
            <p:nvPr/>
          </p:nvGrpSpPr>
          <p:grpSpPr>
            <a:xfrm>
              <a:off x="4992584" y="1685415"/>
              <a:ext cx="1090026" cy="1088544"/>
              <a:chOff x="4992584" y="1685415"/>
              <a:chExt cx="1090026" cy="1088544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5082402" y="2117083"/>
                <a:ext cx="52643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21099">
                    <a:moveTo>
                      <a:pt x="0" y="0"/>
                    </a:moveTo>
                    <a:lnTo>
                      <a:pt x="14654" y="55141"/>
                    </a:lnTo>
                    <a:lnTo>
                      <a:pt x="31666" y="114756"/>
                    </a:lnTo>
                    <a:lnTo>
                      <a:pt x="47973" y="169486"/>
                    </a:lnTo>
                    <a:lnTo>
                      <a:pt x="52642" y="2210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992584" y="2017810"/>
                <a:ext cx="202256" cy="172973"/>
              </a:xfrm>
              <a:custGeom>
                <a:avLst/>
                <a:gdLst/>
                <a:ahLst/>
                <a:cxnLst/>
                <a:rect l="0" t="0" r="0" b="0"/>
                <a:pathLst>
                  <a:path w="202256" h="172973">
                    <a:moveTo>
                      <a:pt x="5589" y="151916"/>
                    </a:moveTo>
                    <a:lnTo>
                      <a:pt x="0" y="135148"/>
                    </a:lnTo>
                    <a:lnTo>
                      <a:pt x="2114" y="102364"/>
                    </a:lnTo>
                    <a:lnTo>
                      <a:pt x="14478" y="58939"/>
                    </a:lnTo>
                    <a:lnTo>
                      <a:pt x="25528" y="41963"/>
                    </a:lnTo>
                    <a:lnTo>
                      <a:pt x="41357" y="29738"/>
                    </a:lnTo>
                    <a:lnTo>
                      <a:pt x="100713" y="4882"/>
                    </a:lnTo>
                    <a:lnTo>
                      <a:pt x="121566" y="0"/>
                    </a:lnTo>
                    <a:lnTo>
                      <a:pt x="142532" y="1729"/>
                    </a:lnTo>
                    <a:lnTo>
                      <a:pt x="174067" y="14869"/>
                    </a:lnTo>
                    <a:lnTo>
                      <a:pt x="188873" y="30175"/>
                    </a:lnTo>
                    <a:lnTo>
                      <a:pt x="198183" y="49845"/>
                    </a:lnTo>
                    <a:lnTo>
                      <a:pt x="202255" y="86058"/>
                    </a:lnTo>
                    <a:lnTo>
                      <a:pt x="195402" y="119534"/>
                    </a:lnTo>
                    <a:lnTo>
                      <a:pt x="185097" y="141033"/>
                    </a:lnTo>
                    <a:lnTo>
                      <a:pt x="169598" y="156048"/>
                    </a:lnTo>
                    <a:lnTo>
                      <a:pt x="142460" y="17297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181324" y="2158003"/>
                <a:ext cx="122177" cy="140971"/>
              </a:xfrm>
              <a:custGeom>
                <a:avLst/>
                <a:gdLst/>
                <a:ahLst/>
                <a:cxnLst/>
                <a:rect l="0" t="0" r="0" b="0"/>
                <a:pathLst>
                  <a:path w="122177" h="140971">
                    <a:moveTo>
                      <a:pt x="16891" y="85422"/>
                    </a:moveTo>
                    <a:lnTo>
                      <a:pt x="60854" y="65179"/>
                    </a:lnTo>
                    <a:lnTo>
                      <a:pt x="85549" y="46019"/>
                    </a:lnTo>
                    <a:lnTo>
                      <a:pt x="89569" y="38096"/>
                    </a:lnTo>
                    <a:lnTo>
                      <a:pt x="90916" y="19934"/>
                    </a:lnTo>
                    <a:lnTo>
                      <a:pt x="87298" y="12518"/>
                    </a:lnTo>
                    <a:lnTo>
                      <a:pt x="73919" y="1158"/>
                    </a:lnTo>
                    <a:lnTo>
                      <a:pt x="66608" y="0"/>
                    </a:lnTo>
                    <a:lnTo>
                      <a:pt x="59394" y="1568"/>
                    </a:lnTo>
                    <a:lnTo>
                      <a:pt x="38064" y="14953"/>
                    </a:lnTo>
                    <a:lnTo>
                      <a:pt x="9895" y="46026"/>
                    </a:lnTo>
                    <a:lnTo>
                      <a:pt x="2084" y="68692"/>
                    </a:lnTo>
                    <a:lnTo>
                      <a:pt x="0" y="81288"/>
                    </a:lnTo>
                    <a:lnTo>
                      <a:pt x="3925" y="101522"/>
                    </a:lnTo>
                    <a:lnTo>
                      <a:pt x="8247" y="110194"/>
                    </a:lnTo>
                    <a:lnTo>
                      <a:pt x="22408" y="122948"/>
                    </a:lnTo>
                    <a:lnTo>
                      <a:pt x="60095" y="140668"/>
                    </a:lnTo>
                    <a:lnTo>
                      <a:pt x="69090" y="140970"/>
                    </a:lnTo>
                    <a:lnTo>
                      <a:pt x="85324" y="135066"/>
                    </a:lnTo>
                    <a:lnTo>
                      <a:pt x="122176" y="1064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326805" y="2107002"/>
                <a:ext cx="74709" cy="226183"/>
              </a:xfrm>
              <a:custGeom>
                <a:avLst/>
                <a:gdLst/>
                <a:ahLst/>
                <a:cxnLst/>
                <a:rect l="0" t="0" r="0" b="0"/>
                <a:pathLst>
                  <a:path w="74709" h="226183">
                    <a:moveTo>
                      <a:pt x="29337" y="115366"/>
                    </a:moveTo>
                    <a:lnTo>
                      <a:pt x="54531" y="169241"/>
                    </a:lnTo>
                    <a:lnTo>
                      <a:pt x="74581" y="220813"/>
                    </a:lnTo>
                    <a:lnTo>
                      <a:pt x="74708" y="225438"/>
                    </a:lnTo>
                    <a:lnTo>
                      <a:pt x="72453" y="226182"/>
                    </a:lnTo>
                    <a:lnTo>
                      <a:pt x="68609" y="224339"/>
                    </a:lnTo>
                    <a:lnTo>
                      <a:pt x="32289" y="162358"/>
                    </a:lnTo>
                    <a:lnTo>
                      <a:pt x="13066" y="107924"/>
                    </a:lnTo>
                    <a:lnTo>
                      <a:pt x="1124" y="52111"/>
                    </a:lnTo>
                    <a:lnTo>
                      <a:pt x="0" y="38101"/>
                    </a:lnTo>
                    <a:lnTo>
                      <a:pt x="2760" y="26422"/>
                    </a:lnTo>
                    <a:lnTo>
                      <a:pt x="15186" y="7205"/>
                    </a:lnTo>
                    <a:lnTo>
                      <a:pt x="23413" y="2314"/>
                    </a:lnTo>
                    <a:lnTo>
                      <a:pt x="41912" y="0"/>
                    </a:lnTo>
                    <a:lnTo>
                      <a:pt x="49419" y="3361"/>
                    </a:lnTo>
                    <a:lnTo>
                      <a:pt x="60879" y="16453"/>
                    </a:lnTo>
                    <a:lnTo>
                      <a:pt x="63233" y="24857"/>
                    </a:lnTo>
                    <a:lnTo>
                      <a:pt x="60923" y="837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443548" y="2032492"/>
                <a:ext cx="76838" cy="247208"/>
              </a:xfrm>
              <a:custGeom>
                <a:avLst/>
                <a:gdLst/>
                <a:ahLst/>
                <a:cxnLst/>
                <a:rect l="0" t="0" r="0" b="0"/>
                <a:pathLst>
                  <a:path w="76838" h="247208">
                    <a:moveTo>
                      <a:pt x="28408" y="116177"/>
                    </a:moveTo>
                    <a:lnTo>
                      <a:pt x="47536" y="178457"/>
                    </a:lnTo>
                    <a:lnTo>
                      <a:pt x="72622" y="240784"/>
                    </a:lnTo>
                    <a:lnTo>
                      <a:pt x="73092" y="246041"/>
                    </a:lnTo>
                    <a:lnTo>
                      <a:pt x="71065" y="247207"/>
                    </a:lnTo>
                    <a:lnTo>
                      <a:pt x="67375" y="245644"/>
                    </a:lnTo>
                    <a:lnTo>
                      <a:pt x="60154" y="234549"/>
                    </a:lnTo>
                    <a:lnTo>
                      <a:pt x="30617" y="178648"/>
                    </a:lnTo>
                    <a:lnTo>
                      <a:pt x="11151" y="125443"/>
                    </a:lnTo>
                    <a:lnTo>
                      <a:pt x="0" y="73120"/>
                    </a:lnTo>
                    <a:lnTo>
                      <a:pt x="884" y="34789"/>
                    </a:lnTo>
                    <a:lnTo>
                      <a:pt x="3039" y="23314"/>
                    </a:lnTo>
                    <a:lnTo>
                      <a:pt x="7986" y="14494"/>
                    </a:lnTo>
                    <a:lnTo>
                      <a:pt x="22841" y="1574"/>
                    </a:lnTo>
                    <a:lnTo>
                      <a:pt x="30546" y="0"/>
                    </a:lnTo>
                    <a:lnTo>
                      <a:pt x="38022" y="1291"/>
                    </a:lnTo>
                    <a:lnTo>
                      <a:pt x="52568" y="8964"/>
                    </a:lnTo>
                    <a:lnTo>
                      <a:pt x="66832" y="20174"/>
                    </a:lnTo>
                    <a:lnTo>
                      <a:pt x="74731" y="39193"/>
                    </a:lnTo>
                    <a:lnTo>
                      <a:pt x="76837" y="50816"/>
                    </a:lnTo>
                    <a:lnTo>
                      <a:pt x="72939" y="73090"/>
                    </a:lnTo>
                    <a:lnTo>
                      <a:pt x="59993" y="1161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571130" y="1969306"/>
                <a:ext cx="69283" cy="129143"/>
              </a:xfrm>
              <a:custGeom>
                <a:avLst/>
                <a:gdLst/>
                <a:ahLst/>
                <a:cxnLst/>
                <a:rect l="0" t="0" r="0" b="0"/>
                <a:pathLst>
                  <a:path w="69283" h="129143">
                    <a:moveTo>
                      <a:pt x="16639" y="84606"/>
                    </a:moveTo>
                    <a:lnTo>
                      <a:pt x="51386" y="47520"/>
                    </a:lnTo>
                    <a:lnTo>
                      <a:pt x="60548" y="29519"/>
                    </a:lnTo>
                    <a:lnTo>
                      <a:pt x="61120" y="20975"/>
                    </a:lnTo>
                    <a:lnTo>
                      <a:pt x="55516" y="5243"/>
                    </a:lnTo>
                    <a:lnTo>
                      <a:pt x="49576" y="1282"/>
                    </a:lnTo>
                    <a:lnTo>
                      <a:pt x="33617" y="0"/>
                    </a:lnTo>
                    <a:lnTo>
                      <a:pt x="17946" y="6449"/>
                    </a:lnTo>
                    <a:lnTo>
                      <a:pt x="10492" y="11444"/>
                    </a:lnTo>
                    <a:lnTo>
                      <a:pt x="5522" y="19454"/>
                    </a:lnTo>
                    <a:lnTo>
                      <a:pt x="0" y="40832"/>
                    </a:lnTo>
                    <a:lnTo>
                      <a:pt x="2480" y="73586"/>
                    </a:lnTo>
                    <a:lnTo>
                      <a:pt x="16213" y="105517"/>
                    </a:lnTo>
                    <a:lnTo>
                      <a:pt x="31658" y="120416"/>
                    </a:lnTo>
                    <a:lnTo>
                      <a:pt x="47880" y="128598"/>
                    </a:lnTo>
                    <a:lnTo>
                      <a:pt x="53844" y="129142"/>
                    </a:lnTo>
                    <a:lnTo>
                      <a:pt x="69282" y="1267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674631" y="1895985"/>
                <a:ext cx="59901" cy="153753"/>
              </a:xfrm>
              <a:custGeom>
                <a:avLst/>
                <a:gdLst/>
                <a:ahLst/>
                <a:cxnLst/>
                <a:rect l="0" t="0" r="0" b="0"/>
                <a:pathLst>
                  <a:path w="59901" h="153753">
                    <a:moveTo>
                      <a:pt x="18423" y="84228"/>
                    </a:moveTo>
                    <a:lnTo>
                      <a:pt x="27999" y="108274"/>
                    </a:lnTo>
                    <a:lnTo>
                      <a:pt x="59900" y="153419"/>
                    </a:lnTo>
                    <a:lnTo>
                      <a:pt x="58943" y="153752"/>
                    </a:lnTo>
                    <a:lnTo>
                      <a:pt x="21224" y="118462"/>
                    </a:lnTo>
                    <a:lnTo>
                      <a:pt x="6255" y="92421"/>
                    </a:lnTo>
                    <a:lnTo>
                      <a:pt x="0" y="56890"/>
                    </a:lnTo>
                    <a:lnTo>
                      <a:pt x="3736" y="22315"/>
                    </a:lnTo>
                    <a:lnTo>
                      <a:pt x="7462" y="14877"/>
                    </a:lnTo>
                    <a:lnTo>
                      <a:pt x="12286" y="9918"/>
                    </a:lnTo>
                    <a:lnTo>
                      <a:pt x="2895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802328" y="1895985"/>
                <a:ext cx="72810" cy="129165"/>
              </a:xfrm>
              <a:custGeom>
                <a:avLst/>
                <a:gdLst/>
                <a:ahLst/>
                <a:cxnLst/>
                <a:rect l="0" t="0" r="0" b="0"/>
                <a:pathLst>
                  <a:path w="72810" h="129165">
                    <a:moveTo>
                      <a:pt x="48654" y="0"/>
                    </a:moveTo>
                    <a:lnTo>
                      <a:pt x="24607" y="17980"/>
                    </a:lnTo>
                    <a:lnTo>
                      <a:pt x="10280" y="34897"/>
                    </a:lnTo>
                    <a:lnTo>
                      <a:pt x="2353" y="57234"/>
                    </a:lnTo>
                    <a:lnTo>
                      <a:pt x="0" y="82759"/>
                    </a:lnTo>
                    <a:lnTo>
                      <a:pt x="2853" y="109701"/>
                    </a:lnTo>
                    <a:lnTo>
                      <a:pt x="8761" y="118757"/>
                    </a:lnTo>
                    <a:lnTo>
                      <a:pt x="17380" y="124795"/>
                    </a:lnTo>
                    <a:lnTo>
                      <a:pt x="27804" y="128820"/>
                    </a:lnTo>
                    <a:lnTo>
                      <a:pt x="37093" y="129164"/>
                    </a:lnTo>
                    <a:lnTo>
                      <a:pt x="53654" y="123306"/>
                    </a:lnTo>
                    <a:lnTo>
                      <a:pt x="65693" y="106665"/>
                    </a:lnTo>
                    <a:lnTo>
                      <a:pt x="70542" y="95676"/>
                    </a:lnTo>
                    <a:lnTo>
                      <a:pt x="72809" y="70989"/>
                    </a:lnTo>
                    <a:lnTo>
                      <a:pt x="68748" y="46758"/>
                    </a:lnTo>
                    <a:lnTo>
                      <a:pt x="50196" y="15258"/>
                    </a:lnTo>
                    <a:lnTo>
                      <a:pt x="3812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893096" y="1846417"/>
                <a:ext cx="105286" cy="11273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12739">
                    <a:moveTo>
                      <a:pt x="0" y="39039"/>
                    </a:moveTo>
                    <a:lnTo>
                      <a:pt x="19127" y="91744"/>
                    </a:lnTo>
                    <a:lnTo>
                      <a:pt x="31923" y="110548"/>
                    </a:lnTo>
                    <a:lnTo>
                      <a:pt x="30641" y="110108"/>
                    </a:lnTo>
                    <a:lnTo>
                      <a:pt x="27446" y="107475"/>
                    </a:lnTo>
                    <a:lnTo>
                      <a:pt x="17361" y="87003"/>
                    </a:lnTo>
                    <a:lnTo>
                      <a:pt x="3095" y="26970"/>
                    </a:lnTo>
                    <a:lnTo>
                      <a:pt x="2063" y="13446"/>
                    </a:lnTo>
                    <a:lnTo>
                      <a:pt x="6055" y="5599"/>
                    </a:lnTo>
                    <a:lnTo>
                      <a:pt x="13395" y="1538"/>
                    </a:lnTo>
                    <a:lnTo>
                      <a:pt x="22967" y="0"/>
                    </a:lnTo>
                    <a:lnTo>
                      <a:pt x="31689" y="2485"/>
                    </a:lnTo>
                    <a:lnTo>
                      <a:pt x="47619" y="14604"/>
                    </a:lnTo>
                    <a:lnTo>
                      <a:pt x="75739" y="50980"/>
                    </a:lnTo>
                    <a:lnTo>
                      <a:pt x="105285" y="11273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029966" y="1801228"/>
                <a:ext cx="5264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105286">
                    <a:moveTo>
                      <a:pt x="0" y="0"/>
                    </a:moveTo>
                    <a:lnTo>
                      <a:pt x="14573" y="42692"/>
                    </a:lnTo>
                    <a:lnTo>
                      <a:pt x="52643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008909" y="1685415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386220" y="2462717"/>
                <a:ext cx="243664" cy="311242"/>
              </a:xfrm>
              <a:custGeom>
                <a:avLst/>
                <a:gdLst/>
                <a:ahLst/>
                <a:cxnLst/>
                <a:rect l="0" t="0" r="0" b="0"/>
                <a:pathLst>
                  <a:path w="243664" h="311242">
                    <a:moveTo>
                      <a:pt x="33093" y="33392"/>
                    </a:moveTo>
                    <a:lnTo>
                      <a:pt x="18439" y="82944"/>
                    </a:lnTo>
                    <a:lnTo>
                      <a:pt x="13965" y="88653"/>
                    </a:lnTo>
                    <a:lnTo>
                      <a:pt x="8643" y="90120"/>
                    </a:lnTo>
                    <a:lnTo>
                      <a:pt x="2755" y="88758"/>
                    </a:lnTo>
                    <a:lnTo>
                      <a:pt x="0" y="84341"/>
                    </a:lnTo>
                    <a:lnTo>
                      <a:pt x="58" y="70074"/>
                    </a:lnTo>
                    <a:lnTo>
                      <a:pt x="6667" y="42311"/>
                    </a:lnTo>
                    <a:lnTo>
                      <a:pt x="21624" y="17447"/>
                    </a:lnTo>
                    <a:lnTo>
                      <a:pt x="37354" y="5638"/>
                    </a:lnTo>
                    <a:lnTo>
                      <a:pt x="46463" y="852"/>
                    </a:lnTo>
                    <a:lnTo>
                      <a:pt x="56044" y="0"/>
                    </a:lnTo>
                    <a:lnTo>
                      <a:pt x="76049" y="5293"/>
                    </a:lnTo>
                    <a:lnTo>
                      <a:pt x="93519" y="21684"/>
                    </a:lnTo>
                    <a:lnTo>
                      <a:pt x="118209" y="64745"/>
                    </a:lnTo>
                    <a:lnTo>
                      <a:pt x="127115" y="115451"/>
                    </a:lnTo>
                    <a:lnTo>
                      <a:pt x="135807" y="170527"/>
                    </a:lnTo>
                    <a:lnTo>
                      <a:pt x="137870" y="226467"/>
                    </a:lnTo>
                    <a:lnTo>
                      <a:pt x="132638" y="262955"/>
                    </a:lnTo>
                    <a:lnTo>
                      <a:pt x="118090" y="295993"/>
                    </a:lnTo>
                    <a:lnTo>
                      <a:pt x="109645" y="303216"/>
                    </a:lnTo>
                    <a:lnTo>
                      <a:pt x="87783" y="311241"/>
                    </a:lnTo>
                    <a:lnTo>
                      <a:pt x="78912" y="309872"/>
                    </a:lnTo>
                    <a:lnTo>
                      <a:pt x="71828" y="305449"/>
                    </a:lnTo>
                    <a:lnTo>
                      <a:pt x="65935" y="298991"/>
                    </a:lnTo>
                    <a:lnTo>
                      <a:pt x="59389" y="279338"/>
                    </a:lnTo>
                    <a:lnTo>
                      <a:pt x="57643" y="267546"/>
                    </a:lnTo>
                    <a:lnTo>
                      <a:pt x="61942" y="248204"/>
                    </a:lnTo>
                    <a:lnTo>
                      <a:pt x="83765" y="216724"/>
                    </a:lnTo>
                    <a:lnTo>
                      <a:pt x="103187" y="205340"/>
                    </a:lnTo>
                    <a:lnTo>
                      <a:pt x="140430" y="195473"/>
                    </a:lnTo>
                    <a:lnTo>
                      <a:pt x="189346" y="186551"/>
                    </a:lnTo>
                    <a:lnTo>
                      <a:pt x="243663" y="1597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611509" y="2435699"/>
                <a:ext cx="237206" cy="268080"/>
              </a:xfrm>
              <a:custGeom>
                <a:avLst/>
                <a:gdLst/>
                <a:ahLst/>
                <a:cxnLst/>
                <a:rect l="0" t="0" r="0" b="0"/>
                <a:pathLst>
                  <a:path w="237206" h="268080">
                    <a:moveTo>
                      <a:pt x="71017" y="18296"/>
                    </a:moveTo>
                    <a:lnTo>
                      <a:pt x="32643" y="47604"/>
                    </a:lnTo>
                    <a:lnTo>
                      <a:pt x="17013" y="73383"/>
                    </a:lnTo>
                    <a:lnTo>
                      <a:pt x="2421" y="115875"/>
                    </a:lnTo>
                    <a:lnTo>
                      <a:pt x="0" y="159252"/>
                    </a:lnTo>
                    <a:lnTo>
                      <a:pt x="7341" y="195371"/>
                    </a:lnTo>
                    <a:lnTo>
                      <a:pt x="30190" y="235898"/>
                    </a:lnTo>
                    <a:lnTo>
                      <a:pt x="44682" y="250709"/>
                    </a:lnTo>
                    <a:lnTo>
                      <a:pt x="62822" y="261190"/>
                    </a:lnTo>
                    <a:lnTo>
                      <a:pt x="98354" y="268079"/>
                    </a:lnTo>
                    <a:lnTo>
                      <a:pt x="132929" y="264531"/>
                    </a:lnTo>
                    <a:lnTo>
                      <a:pt x="151566" y="256026"/>
                    </a:lnTo>
                    <a:lnTo>
                      <a:pt x="167648" y="243277"/>
                    </a:lnTo>
                    <a:lnTo>
                      <a:pt x="210084" y="193404"/>
                    </a:lnTo>
                    <a:lnTo>
                      <a:pt x="231819" y="144127"/>
                    </a:lnTo>
                    <a:lnTo>
                      <a:pt x="237205" y="107312"/>
                    </a:lnTo>
                    <a:lnTo>
                      <a:pt x="233211" y="72357"/>
                    </a:lnTo>
                    <a:lnTo>
                      <a:pt x="224602" y="53631"/>
                    </a:lnTo>
                    <a:lnTo>
                      <a:pt x="200010" y="22546"/>
                    </a:lnTo>
                    <a:lnTo>
                      <a:pt x="168379" y="6557"/>
                    </a:lnTo>
                    <a:lnTo>
                      <a:pt x="129371" y="0"/>
                    </a:lnTo>
                    <a:lnTo>
                      <a:pt x="72794" y="14269"/>
                    </a:lnTo>
                    <a:lnTo>
                      <a:pt x="60488" y="182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4589750" y="1505247"/>
              <a:ext cx="1575528" cy="1586445"/>
              <a:chOff x="4589750" y="1505247"/>
              <a:chExt cx="1575528" cy="1586445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4589750" y="1505247"/>
                <a:ext cx="1575528" cy="1586445"/>
              </a:xfrm>
              <a:custGeom>
                <a:avLst/>
                <a:gdLst/>
                <a:ahLst/>
                <a:cxnLst/>
                <a:rect l="0" t="0" r="0" b="0"/>
                <a:pathLst>
                  <a:path w="1575528" h="1586445">
                    <a:moveTo>
                      <a:pt x="1554845" y="1531829"/>
                    </a:moveTo>
                    <a:lnTo>
                      <a:pt x="1500971" y="1560510"/>
                    </a:lnTo>
                    <a:lnTo>
                      <a:pt x="1449398" y="1586444"/>
                    </a:lnTo>
                    <a:lnTo>
                      <a:pt x="1443603" y="1585786"/>
                    </a:lnTo>
                    <a:lnTo>
                      <a:pt x="1440909" y="1581839"/>
                    </a:lnTo>
                    <a:lnTo>
                      <a:pt x="1440284" y="1575697"/>
                    </a:lnTo>
                    <a:lnTo>
                      <a:pt x="1445827" y="1562635"/>
                    </a:lnTo>
                    <a:lnTo>
                      <a:pt x="1468450" y="1535185"/>
                    </a:lnTo>
                    <a:lnTo>
                      <a:pt x="1523994" y="1493211"/>
                    </a:lnTo>
                    <a:lnTo>
                      <a:pt x="1526089" y="1489707"/>
                    </a:lnTo>
                    <a:lnTo>
                      <a:pt x="1522807" y="1488540"/>
                    </a:lnTo>
                    <a:lnTo>
                      <a:pt x="1506680" y="1491532"/>
                    </a:lnTo>
                    <a:lnTo>
                      <a:pt x="1444792" y="1518955"/>
                    </a:lnTo>
                    <a:lnTo>
                      <a:pt x="1387148" y="1541587"/>
                    </a:lnTo>
                    <a:lnTo>
                      <a:pt x="1376367" y="1545353"/>
                    </a:lnTo>
                    <a:lnTo>
                      <a:pt x="1370349" y="1544355"/>
                    </a:lnTo>
                    <a:lnTo>
                      <a:pt x="1367507" y="1540179"/>
                    </a:lnTo>
                    <a:lnTo>
                      <a:pt x="1366782" y="1533886"/>
                    </a:lnTo>
                    <a:lnTo>
                      <a:pt x="1375335" y="1517536"/>
                    </a:lnTo>
                    <a:lnTo>
                      <a:pt x="1429381" y="1457799"/>
                    </a:lnTo>
                    <a:lnTo>
                      <a:pt x="1463469" y="1429566"/>
                    </a:lnTo>
                    <a:lnTo>
                      <a:pt x="1505730" y="1399065"/>
                    </a:lnTo>
                    <a:lnTo>
                      <a:pt x="1506894" y="1395357"/>
                    </a:lnTo>
                    <a:lnTo>
                      <a:pt x="1502991" y="1394054"/>
                    </a:lnTo>
                    <a:lnTo>
                      <a:pt x="1486176" y="1396896"/>
                    </a:lnTo>
                    <a:lnTo>
                      <a:pt x="1429397" y="1418625"/>
                    </a:lnTo>
                    <a:lnTo>
                      <a:pt x="1374476" y="1449568"/>
                    </a:lnTo>
                    <a:lnTo>
                      <a:pt x="1312568" y="1472032"/>
                    </a:lnTo>
                    <a:lnTo>
                      <a:pt x="1254911" y="1487349"/>
                    </a:lnTo>
                    <a:lnTo>
                      <a:pt x="1197248" y="1505452"/>
                    </a:lnTo>
                    <a:lnTo>
                      <a:pt x="1183086" y="1507226"/>
                    </a:lnTo>
                    <a:lnTo>
                      <a:pt x="1173645" y="1503729"/>
                    </a:lnTo>
                    <a:lnTo>
                      <a:pt x="1167351" y="1496718"/>
                    </a:lnTo>
                    <a:lnTo>
                      <a:pt x="1163155" y="1487364"/>
                    </a:lnTo>
                    <a:lnTo>
                      <a:pt x="1163867" y="1477620"/>
                    </a:lnTo>
                    <a:lnTo>
                      <a:pt x="1174016" y="1457433"/>
                    </a:lnTo>
                    <a:lnTo>
                      <a:pt x="1230535" y="1405396"/>
                    </a:lnTo>
                    <a:lnTo>
                      <a:pt x="1292859" y="1360069"/>
                    </a:lnTo>
                    <a:lnTo>
                      <a:pt x="1353313" y="1323726"/>
                    </a:lnTo>
                    <a:lnTo>
                      <a:pt x="1405072" y="1288081"/>
                    </a:lnTo>
                    <a:lnTo>
                      <a:pt x="1407034" y="1282763"/>
                    </a:lnTo>
                    <a:lnTo>
                      <a:pt x="1402491" y="1280388"/>
                    </a:lnTo>
                    <a:lnTo>
                      <a:pt x="1380677" y="1282037"/>
                    </a:lnTo>
                    <a:lnTo>
                      <a:pt x="1318841" y="1299041"/>
                    </a:lnTo>
                    <a:lnTo>
                      <a:pt x="1259688" y="1326002"/>
                    </a:lnTo>
                    <a:lnTo>
                      <a:pt x="1198447" y="1354437"/>
                    </a:lnTo>
                    <a:lnTo>
                      <a:pt x="1138202" y="1385102"/>
                    </a:lnTo>
                    <a:lnTo>
                      <a:pt x="1084031" y="1407050"/>
                    </a:lnTo>
                    <a:lnTo>
                      <a:pt x="1073683" y="1407699"/>
                    </a:lnTo>
                    <a:lnTo>
                      <a:pt x="1055946" y="1402181"/>
                    </a:lnTo>
                    <a:lnTo>
                      <a:pt x="1053790" y="1396264"/>
                    </a:lnTo>
                    <a:lnTo>
                      <a:pt x="1055862" y="1388810"/>
                    </a:lnTo>
                    <a:lnTo>
                      <a:pt x="1067523" y="1372339"/>
                    </a:lnTo>
                    <a:lnTo>
                      <a:pt x="1116601" y="1329619"/>
                    </a:lnTo>
                    <a:lnTo>
                      <a:pt x="1176166" y="1295732"/>
                    </a:lnTo>
                    <a:lnTo>
                      <a:pt x="1237851" y="1254495"/>
                    </a:lnTo>
                    <a:lnTo>
                      <a:pt x="1272777" y="1229606"/>
                    </a:lnTo>
                    <a:lnTo>
                      <a:pt x="1330744" y="1202128"/>
                    </a:lnTo>
                    <a:lnTo>
                      <a:pt x="1357424" y="1191335"/>
                    </a:lnTo>
                    <a:lnTo>
                      <a:pt x="1356550" y="1191359"/>
                    </a:lnTo>
                    <a:lnTo>
                      <a:pt x="1302661" y="1214391"/>
                    </a:lnTo>
                    <a:lnTo>
                      <a:pt x="1248415" y="1234483"/>
                    </a:lnTo>
                    <a:lnTo>
                      <a:pt x="1187820" y="1260107"/>
                    </a:lnTo>
                    <a:lnTo>
                      <a:pt x="1133899" y="1287282"/>
                    </a:lnTo>
                    <a:lnTo>
                      <a:pt x="1071513" y="1308076"/>
                    </a:lnTo>
                    <a:lnTo>
                      <a:pt x="1012409" y="1329530"/>
                    </a:lnTo>
                    <a:lnTo>
                      <a:pt x="960657" y="1350969"/>
                    </a:lnTo>
                    <a:lnTo>
                      <a:pt x="902860" y="1373193"/>
                    </a:lnTo>
                    <a:lnTo>
                      <a:pt x="892071" y="1376939"/>
                    </a:lnTo>
                    <a:lnTo>
                      <a:pt x="887218" y="1377096"/>
                    </a:lnTo>
                    <a:lnTo>
                      <a:pt x="886323" y="1374862"/>
                    </a:lnTo>
                    <a:lnTo>
                      <a:pt x="888065" y="1371032"/>
                    </a:lnTo>
                    <a:lnTo>
                      <a:pt x="907285" y="1354464"/>
                    </a:lnTo>
                    <a:lnTo>
                      <a:pt x="947560" y="1336310"/>
                    </a:lnTo>
                    <a:lnTo>
                      <a:pt x="1006296" y="1318340"/>
                    </a:lnTo>
                    <a:lnTo>
                      <a:pt x="1036135" y="1308264"/>
                    </a:lnTo>
                    <a:lnTo>
                      <a:pt x="1096711" y="1298675"/>
                    </a:lnTo>
                    <a:lnTo>
                      <a:pt x="1109043" y="1295675"/>
                    </a:lnTo>
                    <a:lnTo>
                      <a:pt x="1114924" y="1297184"/>
                    </a:lnTo>
                    <a:lnTo>
                      <a:pt x="1116505" y="1301700"/>
                    </a:lnTo>
                    <a:lnTo>
                      <a:pt x="1115219" y="1308220"/>
                    </a:lnTo>
                    <a:lnTo>
                      <a:pt x="1110853" y="1313736"/>
                    </a:lnTo>
                    <a:lnTo>
                      <a:pt x="1096643" y="1322985"/>
                    </a:lnTo>
                    <a:lnTo>
                      <a:pt x="1040423" y="1345201"/>
                    </a:lnTo>
                    <a:lnTo>
                      <a:pt x="985948" y="1370962"/>
                    </a:lnTo>
                    <a:lnTo>
                      <a:pt x="933333" y="1390176"/>
                    </a:lnTo>
                    <a:lnTo>
                      <a:pt x="872161" y="1408355"/>
                    </a:lnTo>
                    <a:lnTo>
                      <a:pt x="814670" y="1428541"/>
                    </a:lnTo>
                    <a:lnTo>
                      <a:pt x="772325" y="1434545"/>
                    </a:lnTo>
                    <a:lnTo>
                      <a:pt x="764103" y="1430708"/>
                    </a:lnTo>
                    <a:lnTo>
                      <a:pt x="759792" y="1423471"/>
                    </a:lnTo>
                    <a:lnTo>
                      <a:pt x="758088" y="1413967"/>
                    </a:lnTo>
                    <a:lnTo>
                      <a:pt x="760461" y="1405291"/>
                    </a:lnTo>
                    <a:lnTo>
                      <a:pt x="772457" y="1389413"/>
                    </a:lnTo>
                    <a:lnTo>
                      <a:pt x="832096" y="1340063"/>
                    </a:lnTo>
                    <a:lnTo>
                      <a:pt x="851088" y="1330396"/>
                    </a:lnTo>
                    <a:lnTo>
                      <a:pt x="852877" y="1328521"/>
                    </a:lnTo>
                    <a:lnTo>
                      <a:pt x="842386" y="1329556"/>
                    </a:lnTo>
                    <a:lnTo>
                      <a:pt x="789118" y="1348158"/>
                    </a:lnTo>
                    <a:lnTo>
                      <a:pt x="728510" y="1374362"/>
                    </a:lnTo>
                    <a:lnTo>
                      <a:pt x="686874" y="1391976"/>
                    </a:lnTo>
                    <a:lnTo>
                      <a:pt x="631582" y="1408408"/>
                    </a:lnTo>
                    <a:lnTo>
                      <a:pt x="608722" y="1409515"/>
                    </a:lnTo>
                    <a:lnTo>
                      <a:pt x="597713" y="1408172"/>
                    </a:lnTo>
                    <a:lnTo>
                      <a:pt x="592713" y="1403768"/>
                    </a:lnTo>
                    <a:lnTo>
                      <a:pt x="591720" y="1397322"/>
                    </a:lnTo>
                    <a:lnTo>
                      <a:pt x="593397" y="1389515"/>
                    </a:lnTo>
                    <a:lnTo>
                      <a:pt x="604620" y="1374602"/>
                    </a:lnTo>
                    <a:lnTo>
                      <a:pt x="660614" y="1331849"/>
                    </a:lnTo>
                    <a:lnTo>
                      <a:pt x="705638" y="1301380"/>
                    </a:lnTo>
                    <a:lnTo>
                      <a:pt x="643713" y="1332884"/>
                    </a:lnTo>
                    <a:lnTo>
                      <a:pt x="583672" y="1360080"/>
                    </a:lnTo>
                    <a:lnTo>
                      <a:pt x="546473" y="1375396"/>
                    </a:lnTo>
                    <a:lnTo>
                      <a:pt x="536327" y="1376068"/>
                    </a:lnTo>
                    <a:lnTo>
                      <a:pt x="518814" y="1370575"/>
                    </a:lnTo>
                    <a:lnTo>
                      <a:pt x="515547" y="1364665"/>
                    </a:lnTo>
                    <a:lnTo>
                      <a:pt x="515710" y="1357216"/>
                    </a:lnTo>
                    <a:lnTo>
                      <a:pt x="518157" y="1348740"/>
                    </a:lnTo>
                    <a:lnTo>
                      <a:pt x="553647" y="1302781"/>
                    </a:lnTo>
                    <a:lnTo>
                      <a:pt x="584760" y="1276790"/>
                    </a:lnTo>
                    <a:lnTo>
                      <a:pt x="641750" y="1234598"/>
                    </a:lnTo>
                    <a:lnTo>
                      <a:pt x="704721" y="1202248"/>
                    </a:lnTo>
                    <a:lnTo>
                      <a:pt x="703826" y="1202144"/>
                    </a:lnTo>
                    <a:lnTo>
                      <a:pt x="641565" y="1224942"/>
                    </a:lnTo>
                    <a:lnTo>
                      <a:pt x="586579" y="1251081"/>
                    </a:lnTo>
                    <a:lnTo>
                      <a:pt x="523084" y="1275329"/>
                    </a:lnTo>
                    <a:lnTo>
                      <a:pt x="477825" y="1286494"/>
                    </a:lnTo>
                    <a:lnTo>
                      <a:pt x="441021" y="1285612"/>
                    </a:lnTo>
                    <a:lnTo>
                      <a:pt x="429761" y="1283457"/>
                    </a:lnTo>
                    <a:lnTo>
                      <a:pt x="424593" y="1278510"/>
                    </a:lnTo>
                    <a:lnTo>
                      <a:pt x="423488" y="1271703"/>
                    </a:lnTo>
                    <a:lnTo>
                      <a:pt x="425090" y="1263655"/>
                    </a:lnTo>
                    <a:lnTo>
                      <a:pt x="444114" y="1229972"/>
                    </a:lnTo>
                    <a:lnTo>
                      <a:pt x="505598" y="1170965"/>
                    </a:lnTo>
                    <a:lnTo>
                      <a:pt x="544821" y="1145516"/>
                    </a:lnTo>
                    <a:lnTo>
                      <a:pt x="607343" y="1110049"/>
                    </a:lnTo>
                    <a:lnTo>
                      <a:pt x="667167" y="1075510"/>
                    </a:lnTo>
                    <a:lnTo>
                      <a:pt x="694045" y="1058022"/>
                    </a:lnTo>
                    <a:lnTo>
                      <a:pt x="693200" y="1056860"/>
                    </a:lnTo>
                    <a:lnTo>
                      <a:pt x="666626" y="1063402"/>
                    </a:lnTo>
                    <a:lnTo>
                      <a:pt x="611941" y="1090430"/>
                    </a:lnTo>
                    <a:lnTo>
                      <a:pt x="557985" y="1109460"/>
                    </a:lnTo>
                    <a:lnTo>
                      <a:pt x="502436" y="1128075"/>
                    </a:lnTo>
                    <a:lnTo>
                      <a:pt x="453730" y="1142243"/>
                    </a:lnTo>
                    <a:lnTo>
                      <a:pt x="399655" y="1156307"/>
                    </a:lnTo>
                    <a:lnTo>
                      <a:pt x="376962" y="1157090"/>
                    </a:lnTo>
                    <a:lnTo>
                      <a:pt x="365997" y="1155661"/>
                    </a:lnTo>
                    <a:lnTo>
                      <a:pt x="361027" y="1150029"/>
                    </a:lnTo>
                    <a:lnTo>
                      <a:pt x="360054" y="1141595"/>
                    </a:lnTo>
                    <a:lnTo>
                      <a:pt x="365211" y="1122086"/>
                    </a:lnTo>
                    <a:lnTo>
                      <a:pt x="375301" y="1105616"/>
                    </a:lnTo>
                    <a:lnTo>
                      <a:pt x="429189" y="1061727"/>
                    </a:lnTo>
                    <a:lnTo>
                      <a:pt x="484176" y="1018151"/>
                    </a:lnTo>
                    <a:lnTo>
                      <a:pt x="537730" y="988295"/>
                    </a:lnTo>
                    <a:lnTo>
                      <a:pt x="599032" y="952820"/>
                    </a:lnTo>
                    <a:lnTo>
                      <a:pt x="658837" y="926080"/>
                    </a:lnTo>
                    <a:lnTo>
                      <a:pt x="712422" y="901733"/>
                    </a:lnTo>
                    <a:lnTo>
                      <a:pt x="712470" y="898855"/>
                    </a:lnTo>
                    <a:lnTo>
                      <a:pt x="693806" y="898778"/>
                    </a:lnTo>
                    <a:lnTo>
                      <a:pt x="636049" y="911395"/>
                    </a:lnTo>
                    <a:lnTo>
                      <a:pt x="582158" y="930423"/>
                    </a:lnTo>
                    <a:lnTo>
                      <a:pt x="519217" y="949476"/>
                    </a:lnTo>
                    <a:lnTo>
                      <a:pt x="460510" y="974556"/>
                    </a:lnTo>
                    <a:lnTo>
                      <a:pt x="398264" y="1002041"/>
                    </a:lnTo>
                    <a:lnTo>
                      <a:pt x="339219" y="1030000"/>
                    </a:lnTo>
                    <a:lnTo>
                      <a:pt x="276056" y="1059481"/>
                    </a:lnTo>
                    <a:lnTo>
                      <a:pt x="215356" y="1075711"/>
                    </a:lnTo>
                    <a:lnTo>
                      <a:pt x="202108" y="1076842"/>
                    </a:lnTo>
                    <a:lnTo>
                      <a:pt x="195616" y="1074086"/>
                    </a:lnTo>
                    <a:lnTo>
                      <a:pt x="193627" y="1068740"/>
                    </a:lnTo>
                    <a:lnTo>
                      <a:pt x="194641" y="1061666"/>
                    </a:lnTo>
                    <a:lnTo>
                      <a:pt x="208246" y="1047567"/>
                    </a:lnTo>
                    <a:lnTo>
                      <a:pt x="267341" y="1013742"/>
                    </a:lnTo>
                    <a:lnTo>
                      <a:pt x="293648" y="997346"/>
                    </a:lnTo>
                    <a:lnTo>
                      <a:pt x="351596" y="977654"/>
                    </a:lnTo>
                    <a:lnTo>
                      <a:pt x="406844" y="959824"/>
                    </a:lnTo>
                    <a:lnTo>
                      <a:pt x="458850" y="952987"/>
                    </a:lnTo>
                    <a:lnTo>
                      <a:pt x="507279" y="945940"/>
                    </a:lnTo>
                    <a:lnTo>
                      <a:pt x="555164" y="945671"/>
                    </a:lnTo>
                    <a:lnTo>
                      <a:pt x="576709" y="953900"/>
                    </a:lnTo>
                    <a:lnTo>
                      <a:pt x="581050" y="959370"/>
                    </a:lnTo>
                    <a:lnTo>
                      <a:pt x="581605" y="965356"/>
                    </a:lnTo>
                    <a:lnTo>
                      <a:pt x="579635" y="971686"/>
                    </a:lnTo>
                    <a:lnTo>
                      <a:pt x="548916" y="997364"/>
                    </a:lnTo>
                    <a:lnTo>
                      <a:pt x="488981" y="1028060"/>
                    </a:lnTo>
                    <a:lnTo>
                      <a:pt x="434824" y="1054853"/>
                    </a:lnTo>
                    <a:lnTo>
                      <a:pt x="379066" y="1082676"/>
                    </a:lnTo>
                    <a:lnTo>
                      <a:pt x="322992" y="1107582"/>
                    </a:lnTo>
                    <a:lnTo>
                      <a:pt x="261224" y="1136233"/>
                    </a:lnTo>
                    <a:lnTo>
                      <a:pt x="207380" y="1164890"/>
                    </a:lnTo>
                    <a:lnTo>
                      <a:pt x="170077" y="1176792"/>
                    </a:lnTo>
                    <a:lnTo>
                      <a:pt x="166073" y="1176985"/>
                    </a:lnTo>
                    <a:lnTo>
                      <a:pt x="168083" y="1174773"/>
                    </a:lnTo>
                    <a:lnTo>
                      <a:pt x="223450" y="1149197"/>
                    </a:lnTo>
                    <a:lnTo>
                      <a:pt x="278778" y="1132421"/>
                    </a:lnTo>
                    <a:lnTo>
                      <a:pt x="336031" y="1124537"/>
                    </a:lnTo>
                    <a:lnTo>
                      <a:pt x="394329" y="1122201"/>
                    </a:lnTo>
                    <a:lnTo>
                      <a:pt x="455252" y="1127001"/>
                    </a:lnTo>
                    <a:lnTo>
                      <a:pt x="490095" y="1135930"/>
                    </a:lnTo>
                    <a:lnTo>
                      <a:pt x="492892" y="1139215"/>
                    </a:lnTo>
                    <a:lnTo>
                      <a:pt x="490077" y="1142574"/>
                    </a:lnTo>
                    <a:lnTo>
                      <a:pt x="483522" y="1145984"/>
                    </a:lnTo>
                    <a:lnTo>
                      <a:pt x="426077" y="1152626"/>
                    </a:lnTo>
                    <a:lnTo>
                      <a:pt x="367936" y="1163990"/>
                    </a:lnTo>
                    <a:lnTo>
                      <a:pt x="307077" y="1174056"/>
                    </a:lnTo>
                    <a:lnTo>
                      <a:pt x="249660" y="1184447"/>
                    </a:lnTo>
                    <a:lnTo>
                      <a:pt x="201062" y="1194935"/>
                    </a:lnTo>
                    <a:lnTo>
                      <a:pt x="145328" y="1202332"/>
                    </a:lnTo>
                    <a:lnTo>
                      <a:pt x="94889" y="1204523"/>
                    </a:lnTo>
                    <a:lnTo>
                      <a:pt x="79683" y="1204831"/>
                    </a:lnTo>
                    <a:lnTo>
                      <a:pt x="70715" y="1201526"/>
                    </a:lnTo>
                    <a:lnTo>
                      <a:pt x="65906" y="1195814"/>
                    </a:lnTo>
                    <a:lnTo>
                      <a:pt x="63870" y="1188496"/>
                    </a:lnTo>
                    <a:lnTo>
                      <a:pt x="67847" y="1171007"/>
                    </a:lnTo>
                    <a:lnTo>
                      <a:pt x="72184" y="1161429"/>
                    </a:lnTo>
                    <a:lnTo>
                      <a:pt x="86360" y="1147669"/>
                    </a:lnTo>
                    <a:lnTo>
                      <a:pt x="139296" y="1110239"/>
                    </a:lnTo>
                    <a:lnTo>
                      <a:pt x="197216" y="1075535"/>
                    </a:lnTo>
                    <a:lnTo>
                      <a:pt x="258295" y="1040491"/>
                    </a:lnTo>
                    <a:lnTo>
                      <a:pt x="312279" y="1005403"/>
                    </a:lnTo>
                    <a:lnTo>
                      <a:pt x="372334" y="963074"/>
                    </a:lnTo>
                    <a:lnTo>
                      <a:pt x="395235" y="947206"/>
                    </a:lnTo>
                    <a:lnTo>
                      <a:pt x="399236" y="940869"/>
                    </a:lnTo>
                    <a:lnTo>
                      <a:pt x="398395" y="935475"/>
                    </a:lnTo>
                    <a:lnTo>
                      <a:pt x="394324" y="930709"/>
                    </a:lnTo>
                    <a:lnTo>
                      <a:pt x="374203" y="925413"/>
                    </a:lnTo>
                    <a:lnTo>
                      <a:pt x="336229" y="925551"/>
                    </a:lnTo>
                    <a:lnTo>
                      <a:pt x="280081" y="938130"/>
                    </a:lnTo>
                    <a:lnTo>
                      <a:pt x="224281" y="944543"/>
                    </a:lnTo>
                    <a:lnTo>
                      <a:pt x="162869" y="951138"/>
                    </a:lnTo>
                    <a:lnTo>
                      <a:pt x="155418" y="948170"/>
                    </a:lnTo>
                    <a:lnTo>
                      <a:pt x="152791" y="942682"/>
                    </a:lnTo>
                    <a:lnTo>
                      <a:pt x="153379" y="935513"/>
                    </a:lnTo>
                    <a:lnTo>
                      <a:pt x="160272" y="921309"/>
                    </a:lnTo>
                    <a:lnTo>
                      <a:pt x="174643" y="906028"/>
                    </a:lnTo>
                    <a:lnTo>
                      <a:pt x="231529" y="867621"/>
                    </a:lnTo>
                    <a:lnTo>
                      <a:pt x="287913" y="837418"/>
                    </a:lnTo>
                    <a:lnTo>
                      <a:pt x="343606" y="808082"/>
                    </a:lnTo>
                    <a:lnTo>
                      <a:pt x="354288" y="803666"/>
                    </a:lnTo>
                    <a:lnTo>
                      <a:pt x="357900" y="799552"/>
                    </a:lnTo>
                    <a:lnTo>
                      <a:pt x="356799" y="795640"/>
                    </a:lnTo>
                    <a:lnTo>
                      <a:pt x="352556" y="791862"/>
                    </a:lnTo>
                    <a:lnTo>
                      <a:pt x="346217" y="790513"/>
                    </a:lnTo>
                    <a:lnTo>
                      <a:pt x="329815" y="792134"/>
                    </a:lnTo>
                    <a:lnTo>
                      <a:pt x="276218" y="809942"/>
                    </a:lnTo>
                    <a:lnTo>
                      <a:pt x="212908" y="829608"/>
                    </a:lnTo>
                    <a:lnTo>
                      <a:pt x="171715" y="834774"/>
                    </a:lnTo>
                    <a:lnTo>
                      <a:pt x="164825" y="831989"/>
                    </a:lnTo>
                    <a:lnTo>
                      <a:pt x="162572" y="826623"/>
                    </a:lnTo>
                    <a:lnTo>
                      <a:pt x="163409" y="819537"/>
                    </a:lnTo>
                    <a:lnTo>
                      <a:pt x="176818" y="805423"/>
                    </a:lnTo>
                    <a:lnTo>
                      <a:pt x="233675" y="763254"/>
                    </a:lnTo>
                    <a:lnTo>
                      <a:pt x="290753" y="735390"/>
                    </a:lnTo>
                    <a:lnTo>
                      <a:pt x="312184" y="723181"/>
                    </a:lnTo>
                    <a:lnTo>
                      <a:pt x="313453" y="718990"/>
                    </a:lnTo>
                    <a:lnTo>
                      <a:pt x="308451" y="716195"/>
                    </a:lnTo>
                    <a:lnTo>
                      <a:pt x="299266" y="714332"/>
                    </a:lnTo>
                    <a:lnTo>
                      <a:pt x="276583" y="718501"/>
                    </a:lnTo>
                    <a:lnTo>
                      <a:pt x="218544" y="738336"/>
                    </a:lnTo>
                    <a:lnTo>
                      <a:pt x="197033" y="745547"/>
                    </a:lnTo>
                    <a:lnTo>
                      <a:pt x="192232" y="744429"/>
                    </a:lnTo>
                    <a:lnTo>
                      <a:pt x="191371" y="740174"/>
                    </a:lnTo>
                    <a:lnTo>
                      <a:pt x="193137" y="733827"/>
                    </a:lnTo>
                    <a:lnTo>
                      <a:pt x="197824" y="728427"/>
                    </a:lnTo>
                    <a:lnTo>
                      <a:pt x="212390" y="719306"/>
                    </a:lnTo>
                    <a:lnTo>
                      <a:pt x="271977" y="700299"/>
                    </a:lnTo>
                    <a:lnTo>
                      <a:pt x="321249" y="686084"/>
                    </a:lnTo>
                    <a:lnTo>
                      <a:pt x="327686" y="687239"/>
                    </a:lnTo>
                    <a:lnTo>
                      <a:pt x="330807" y="691518"/>
                    </a:lnTo>
                    <a:lnTo>
                      <a:pt x="331718" y="697881"/>
                    </a:lnTo>
                    <a:lnTo>
                      <a:pt x="328816" y="704463"/>
                    </a:lnTo>
                    <a:lnTo>
                      <a:pt x="316232" y="718014"/>
                    </a:lnTo>
                    <a:lnTo>
                      <a:pt x="254981" y="757228"/>
                    </a:lnTo>
                    <a:lnTo>
                      <a:pt x="195198" y="798432"/>
                    </a:lnTo>
                    <a:lnTo>
                      <a:pt x="180027" y="812421"/>
                    </a:lnTo>
                    <a:lnTo>
                      <a:pt x="179725" y="817087"/>
                    </a:lnTo>
                    <a:lnTo>
                      <a:pt x="184204" y="820198"/>
                    </a:lnTo>
                    <a:lnTo>
                      <a:pt x="225013" y="825191"/>
                    </a:lnTo>
                    <a:lnTo>
                      <a:pt x="231942" y="830280"/>
                    </a:lnTo>
                    <a:lnTo>
                      <a:pt x="235392" y="838352"/>
                    </a:lnTo>
                    <a:lnTo>
                      <a:pt x="236523" y="848413"/>
                    </a:lnTo>
                    <a:lnTo>
                      <a:pt x="231539" y="865830"/>
                    </a:lnTo>
                    <a:lnTo>
                      <a:pt x="220356" y="881370"/>
                    </a:lnTo>
                    <a:lnTo>
                      <a:pt x="157212" y="931635"/>
                    </a:lnTo>
                    <a:lnTo>
                      <a:pt x="98102" y="973813"/>
                    </a:lnTo>
                    <a:lnTo>
                      <a:pt x="56186" y="1001894"/>
                    </a:lnTo>
                    <a:lnTo>
                      <a:pt x="56221" y="1005404"/>
                    </a:lnTo>
                    <a:lnTo>
                      <a:pt x="62093" y="1006574"/>
                    </a:lnTo>
                    <a:lnTo>
                      <a:pt x="121149" y="998323"/>
                    </a:lnTo>
                    <a:lnTo>
                      <a:pt x="148287" y="996408"/>
                    </a:lnTo>
                    <a:lnTo>
                      <a:pt x="155056" y="999407"/>
                    </a:lnTo>
                    <a:lnTo>
                      <a:pt x="157228" y="1004915"/>
                    </a:lnTo>
                    <a:lnTo>
                      <a:pt x="156337" y="1012097"/>
                    </a:lnTo>
                    <a:lnTo>
                      <a:pt x="145989" y="1026317"/>
                    </a:lnTo>
                    <a:lnTo>
                      <a:pt x="89419" y="1075586"/>
                    </a:lnTo>
                    <a:lnTo>
                      <a:pt x="33269" y="1110688"/>
                    </a:lnTo>
                    <a:lnTo>
                      <a:pt x="24565" y="1117708"/>
                    </a:lnTo>
                    <a:lnTo>
                      <a:pt x="23441" y="1121217"/>
                    </a:lnTo>
                    <a:lnTo>
                      <a:pt x="27372" y="1122387"/>
                    </a:lnTo>
                    <a:lnTo>
                      <a:pt x="90039" y="1116107"/>
                    </a:lnTo>
                    <a:lnTo>
                      <a:pt x="101016" y="1117810"/>
                    </a:lnTo>
                    <a:lnTo>
                      <a:pt x="104825" y="1122456"/>
                    </a:lnTo>
                    <a:lnTo>
                      <a:pt x="103854" y="1129062"/>
                    </a:lnTo>
                    <a:lnTo>
                      <a:pt x="93417" y="1144591"/>
                    </a:lnTo>
                    <a:lnTo>
                      <a:pt x="36049" y="1194848"/>
                    </a:lnTo>
                    <a:lnTo>
                      <a:pt x="1685" y="1222980"/>
                    </a:lnTo>
                    <a:lnTo>
                      <a:pt x="0" y="1226494"/>
                    </a:lnTo>
                    <a:lnTo>
                      <a:pt x="2385" y="1227666"/>
                    </a:lnTo>
                    <a:lnTo>
                      <a:pt x="31430" y="1221143"/>
                    </a:lnTo>
                    <a:lnTo>
                      <a:pt x="92732" y="1196869"/>
                    </a:lnTo>
                    <a:lnTo>
                      <a:pt x="142213" y="1181265"/>
                    </a:lnTo>
                    <a:lnTo>
                      <a:pt x="151007" y="1182306"/>
                    </a:lnTo>
                    <a:lnTo>
                      <a:pt x="158039" y="1186510"/>
                    </a:lnTo>
                    <a:lnTo>
                      <a:pt x="163897" y="1192822"/>
                    </a:lnTo>
                    <a:lnTo>
                      <a:pt x="164292" y="1199370"/>
                    </a:lnTo>
                    <a:lnTo>
                      <a:pt x="161046" y="1206074"/>
                    </a:lnTo>
                    <a:lnTo>
                      <a:pt x="106649" y="1254616"/>
                    </a:lnTo>
                    <a:lnTo>
                      <a:pt x="105070" y="1258113"/>
                    </a:lnTo>
                    <a:lnTo>
                      <a:pt x="107527" y="1259274"/>
                    </a:lnTo>
                    <a:lnTo>
                      <a:pt x="155728" y="1248669"/>
                    </a:lnTo>
                    <a:lnTo>
                      <a:pt x="213105" y="1228455"/>
                    </a:lnTo>
                    <a:lnTo>
                      <a:pt x="269760" y="1209213"/>
                    </a:lnTo>
                    <a:lnTo>
                      <a:pt x="318601" y="1194968"/>
                    </a:lnTo>
                    <a:lnTo>
                      <a:pt x="366938" y="1187524"/>
                    </a:lnTo>
                    <a:lnTo>
                      <a:pt x="430084" y="1185008"/>
                    </a:lnTo>
                    <a:lnTo>
                      <a:pt x="438847" y="1189481"/>
                    </a:lnTo>
                    <a:lnTo>
                      <a:pt x="443519" y="1197142"/>
                    </a:lnTo>
                    <a:lnTo>
                      <a:pt x="445590" y="1216963"/>
                    </a:lnTo>
                    <a:lnTo>
                      <a:pt x="442611" y="1237471"/>
                    </a:lnTo>
                    <a:lnTo>
                      <a:pt x="446029" y="1245513"/>
                    </a:lnTo>
                    <a:lnTo>
                      <a:pt x="462303" y="1257569"/>
                    </a:lnTo>
                    <a:lnTo>
                      <a:pt x="497774" y="1265343"/>
                    </a:lnTo>
                    <a:lnTo>
                      <a:pt x="558917" y="1267970"/>
                    </a:lnTo>
                    <a:lnTo>
                      <a:pt x="588515" y="1268330"/>
                    </a:lnTo>
                    <a:lnTo>
                      <a:pt x="599449" y="1271935"/>
                    </a:lnTo>
                    <a:lnTo>
                      <a:pt x="614719" y="1285299"/>
                    </a:lnTo>
                    <a:lnTo>
                      <a:pt x="615749" y="1292607"/>
                    </a:lnTo>
                    <a:lnTo>
                      <a:pt x="612926" y="1299818"/>
                    </a:lnTo>
                    <a:lnTo>
                      <a:pt x="580901" y="1335247"/>
                    </a:lnTo>
                    <a:lnTo>
                      <a:pt x="562801" y="1349313"/>
                    </a:lnTo>
                    <a:lnTo>
                      <a:pt x="558910" y="1356339"/>
                    </a:lnTo>
                    <a:lnTo>
                      <a:pt x="558656" y="1363363"/>
                    </a:lnTo>
                    <a:lnTo>
                      <a:pt x="560826" y="1370386"/>
                    </a:lnTo>
                    <a:lnTo>
                      <a:pt x="565782" y="1373897"/>
                    </a:lnTo>
                    <a:lnTo>
                      <a:pt x="627193" y="1374056"/>
                    </a:lnTo>
                    <a:lnTo>
                      <a:pt x="684567" y="1373932"/>
                    </a:lnTo>
                    <a:lnTo>
                      <a:pt x="700919" y="1373922"/>
                    </a:lnTo>
                    <a:lnTo>
                      <a:pt x="710650" y="1377425"/>
                    </a:lnTo>
                    <a:lnTo>
                      <a:pt x="715968" y="1383269"/>
                    </a:lnTo>
                    <a:lnTo>
                      <a:pt x="718343" y="1390675"/>
                    </a:lnTo>
                    <a:lnTo>
                      <a:pt x="725776" y="1395613"/>
                    </a:lnTo>
                    <a:lnTo>
                      <a:pt x="749633" y="1401099"/>
                    </a:lnTo>
                    <a:lnTo>
                      <a:pt x="812896" y="1396576"/>
                    </a:lnTo>
                    <a:lnTo>
                      <a:pt x="861616" y="1395438"/>
                    </a:lnTo>
                    <a:lnTo>
                      <a:pt x="913097" y="1395101"/>
                    </a:lnTo>
                    <a:lnTo>
                      <a:pt x="965395" y="1395001"/>
                    </a:lnTo>
                    <a:lnTo>
                      <a:pt x="1024290" y="1400556"/>
                    </a:lnTo>
                    <a:lnTo>
                      <a:pt x="1029176" y="1404540"/>
                    </a:lnTo>
                    <a:lnTo>
                      <a:pt x="1028924" y="1409535"/>
                    </a:lnTo>
                    <a:lnTo>
                      <a:pt x="1025247" y="1415205"/>
                    </a:lnTo>
                    <a:lnTo>
                      <a:pt x="1011802" y="1424624"/>
                    </a:lnTo>
                    <a:lnTo>
                      <a:pt x="1003303" y="1428773"/>
                    </a:lnTo>
                    <a:lnTo>
                      <a:pt x="1002317" y="1432710"/>
                    </a:lnTo>
                    <a:lnTo>
                      <a:pt x="1006339" y="1436504"/>
                    </a:lnTo>
                    <a:lnTo>
                      <a:pt x="1023286" y="1442669"/>
                    </a:lnTo>
                    <a:lnTo>
                      <a:pt x="1078532" y="1446627"/>
                    </a:lnTo>
                    <a:lnTo>
                      <a:pt x="1132956" y="1450432"/>
                    </a:lnTo>
                    <a:lnTo>
                      <a:pt x="1186126" y="1455849"/>
                    </a:lnTo>
                    <a:lnTo>
                      <a:pt x="1245316" y="1463268"/>
                    </a:lnTo>
                    <a:lnTo>
                      <a:pt x="1250226" y="1466235"/>
                    </a:lnTo>
                    <a:lnTo>
                      <a:pt x="1249991" y="1469382"/>
                    </a:lnTo>
                    <a:lnTo>
                      <a:pt x="1246324" y="1472651"/>
                    </a:lnTo>
                    <a:lnTo>
                      <a:pt x="1188931" y="1481446"/>
                    </a:lnTo>
                    <a:lnTo>
                      <a:pt x="1127976" y="1488082"/>
                    </a:lnTo>
                    <a:lnTo>
                      <a:pt x="1072392" y="1496628"/>
                    </a:lnTo>
                    <a:lnTo>
                      <a:pt x="1041969" y="1499173"/>
                    </a:lnTo>
                    <a:lnTo>
                      <a:pt x="1093563" y="1500103"/>
                    </a:lnTo>
                    <a:lnTo>
                      <a:pt x="1147938" y="1505791"/>
                    </a:lnTo>
                    <a:lnTo>
                      <a:pt x="1202913" y="1509296"/>
                    </a:lnTo>
                    <a:lnTo>
                      <a:pt x="1265486" y="1517716"/>
                    </a:lnTo>
                    <a:lnTo>
                      <a:pt x="1319786" y="1523712"/>
                    </a:lnTo>
                    <a:lnTo>
                      <a:pt x="1375409" y="1536826"/>
                    </a:lnTo>
                    <a:lnTo>
                      <a:pt x="1396717" y="1534830"/>
                    </a:lnTo>
                    <a:lnTo>
                      <a:pt x="1414767" y="1526924"/>
                    </a:lnTo>
                    <a:lnTo>
                      <a:pt x="1445417" y="1502784"/>
                    </a:lnTo>
                    <a:lnTo>
                      <a:pt x="1461331" y="1476820"/>
                    </a:lnTo>
                    <a:lnTo>
                      <a:pt x="1480848" y="1423113"/>
                    </a:lnTo>
                    <a:lnTo>
                      <a:pt x="1495125" y="1369715"/>
                    </a:lnTo>
                    <a:lnTo>
                      <a:pt x="1508040" y="1311767"/>
                    </a:lnTo>
                    <a:lnTo>
                      <a:pt x="1511341" y="1256446"/>
                    </a:lnTo>
                    <a:lnTo>
                      <a:pt x="1512319" y="1202489"/>
                    </a:lnTo>
                    <a:lnTo>
                      <a:pt x="1511439" y="1148288"/>
                    </a:lnTo>
                    <a:lnTo>
                      <a:pt x="1505460" y="1089464"/>
                    </a:lnTo>
                    <a:lnTo>
                      <a:pt x="1503168" y="1033301"/>
                    </a:lnTo>
                    <a:lnTo>
                      <a:pt x="1501319" y="973896"/>
                    </a:lnTo>
                    <a:lnTo>
                      <a:pt x="1495052" y="919899"/>
                    </a:lnTo>
                    <a:lnTo>
                      <a:pt x="1489223" y="862259"/>
                    </a:lnTo>
                    <a:lnTo>
                      <a:pt x="1486530" y="850313"/>
                    </a:lnTo>
                    <a:lnTo>
                      <a:pt x="1484735" y="849367"/>
                    </a:lnTo>
                    <a:lnTo>
                      <a:pt x="1481618" y="910853"/>
                    </a:lnTo>
                    <a:lnTo>
                      <a:pt x="1488475" y="964761"/>
                    </a:lnTo>
                    <a:lnTo>
                      <a:pt x="1491896" y="1019488"/>
                    </a:lnTo>
                    <a:lnTo>
                      <a:pt x="1499799" y="1080157"/>
                    </a:lnTo>
                    <a:lnTo>
                      <a:pt x="1508380" y="1140247"/>
                    </a:lnTo>
                    <a:lnTo>
                      <a:pt x="1511441" y="1191067"/>
                    </a:lnTo>
                    <a:lnTo>
                      <a:pt x="1513519" y="1246029"/>
                    </a:lnTo>
                    <a:lnTo>
                      <a:pt x="1520989" y="1304059"/>
                    </a:lnTo>
                    <a:lnTo>
                      <a:pt x="1519467" y="1353988"/>
                    </a:lnTo>
                    <a:lnTo>
                      <a:pt x="1514727" y="1402707"/>
                    </a:lnTo>
                    <a:lnTo>
                      <a:pt x="1506929" y="1459887"/>
                    </a:lnTo>
                    <a:lnTo>
                      <a:pt x="1507693" y="1459301"/>
                    </a:lnTo>
                    <a:lnTo>
                      <a:pt x="1527090" y="1398734"/>
                    </a:lnTo>
                    <a:lnTo>
                      <a:pt x="1540871" y="1339119"/>
                    </a:lnTo>
                    <a:lnTo>
                      <a:pt x="1551738" y="1281763"/>
                    </a:lnTo>
                    <a:lnTo>
                      <a:pt x="1553925" y="1230398"/>
                    </a:lnTo>
                    <a:lnTo>
                      <a:pt x="1554664" y="1171120"/>
                    </a:lnTo>
                    <a:lnTo>
                      <a:pt x="1551645" y="1130139"/>
                    </a:lnTo>
                    <a:lnTo>
                      <a:pt x="1543368" y="1070049"/>
                    </a:lnTo>
                    <a:lnTo>
                      <a:pt x="1535680" y="1012715"/>
                    </a:lnTo>
                    <a:lnTo>
                      <a:pt x="1526927" y="956329"/>
                    </a:lnTo>
                    <a:lnTo>
                      <a:pt x="1523984" y="900131"/>
                    </a:lnTo>
                    <a:lnTo>
                      <a:pt x="1517813" y="849559"/>
                    </a:lnTo>
                    <a:lnTo>
                      <a:pt x="1508648" y="794151"/>
                    </a:lnTo>
                    <a:lnTo>
                      <a:pt x="1504113" y="731461"/>
                    </a:lnTo>
                    <a:lnTo>
                      <a:pt x="1495345" y="670272"/>
                    </a:lnTo>
                    <a:lnTo>
                      <a:pt x="1489280" y="610526"/>
                    </a:lnTo>
                    <a:lnTo>
                      <a:pt x="1477163" y="564235"/>
                    </a:lnTo>
                    <a:lnTo>
                      <a:pt x="1473811" y="560383"/>
                    </a:lnTo>
                    <a:lnTo>
                      <a:pt x="1470407" y="561325"/>
                    </a:lnTo>
                    <a:lnTo>
                      <a:pt x="1466968" y="565462"/>
                    </a:lnTo>
                    <a:lnTo>
                      <a:pt x="1465844" y="571729"/>
                    </a:lnTo>
                    <a:lnTo>
                      <a:pt x="1475348" y="628151"/>
                    </a:lnTo>
                    <a:lnTo>
                      <a:pt x="1485017" y="677076"/>
                    </a:lnTo>
                    <a:lnTo>
                      <a:pt x="1489702" y="734207"/>
                    </a:lnTo>
                    <a:lnTo>
                      <a:pt x="1499690" y="794687"/>
                    </a:lnTo>
                    <a:lnTo>
                      <a:pt x="1508347" y="849383"/>
                    </a:lnTo>
                    <a:lnTo>
                      <a:pt x="1511432" y="903154"/>
                    </a:lnTo>
                    <a:lnTo>
                      <a:pt x="1513516" y="953791"/>
                    </a:lnTo>
                    <a:lnTo>
                      <a:pt x="1518150" y="980125"/>
                    </a:lnTo>
                    <a:lnTo>
                      <a:pt x="1519853" y="983872"/>
                    </a:lnTo>
                    <a:lnTo>
                      <a:pt x="1520988" y="981691"/>
                    </a:lnTo>
                    <a:lnTo>
                      <a:pt x="1523060" y="919095"/>
                    </a:lnTo>
                    <a:lnTo>
                      <a:pt x="1523221" y="859024"/>
                    </a:lnTo>
                    <a:lnTo>
                      <a:pt x="1522082" y="798068"/>
                    </a:lnTo>
                    <a:lnTo>
                      <a:pt x="1513682" y="750429"/>
                    </a:lnTo>
                    <a:lnTo>
                      <a:pt x="1495725" y="713047"/>
                    </a:lnTo>
                    <a:lnTo>
                      <a:pt x="1467528" y="680914"/>
                    </a:lnTo>
                    <a:lnTo>
                      <a:pt x="1443118" y="663875"/>
                    </a:lnTo>
                    <a:lnTo>
                      <a:pt x="1397479" y="652306"/>
                    </a:lnTo>
                    <a:lnTo>
                      <a:pt x="1341322" y="648879"/>
                    </a:lnTo>
                    <a:lnTo>
                      <a:pt x="1291408" y="653452"/>
                    </a:lnTo>
                    <a:lnTo>
                      <a:pt x="1249214" y="663139"/>
                    </a:lnTo>
                    <a:lnTo>
                      <a:pt x="1307772" y="657403"/>
                    </a:lnTo>
                    <a:lnTo>
                      <a:pt x="1360071" y="649751"/>
                    </a:lnTo>
                    <a:lnTo>
                      <a:pt x="1409007" y="645002"/>
                    </a:lnTo>
                    <a:lnTo>
                      <a:pt x="1472355" y="638506"/>
                    </a:lnTo>
                    <a:lnTo>
                      <a:pt x="1477625" y="637973"/>
                    </a:lnTo>
                    <a:lnTo>
                      <a:pt x="1476459" y="637618"/>
                    </a:lnTo>
                    <a:lnTo>
                      <a:pt x="1419047" y="645406"/>
                    </a:lnTo>
                    <a:lnTo>
                      <a:pt x="1366040" y="654893"/>
                    </a:lnTo>
                    <a:lnTo>
                      <a:pt x="1305550" y="668579"/>
                    </a:lnTo>
                    <a:lnTo>
                      <a:pt x="1253643" y="682166"/>
                    </a:lnTo>
                    <a:lnTo>
                      <a:pt x="1199771" y="702129"/>
                    </a:lnTo>
                    <a:lnTo>
                      <a:pt x="1197636" y="704955"/>
                    </a:lnTo>
                    <a:lnTo>
                      <a:pt x="1202062" y="706839"/>
                    </a:lnTo>
                    <a:lnTo>
                      <a:pt x="1251193" y="709862"/>
                    </a:lnTo>
                    <a:lnTo>
                      <a:pt x="1300188" y="710386"/>
                    </a:lnTo>
                    <a:lnTo>
                      <a:pt x="1351750" y="710541"/>
                    </a:lnTo>
                    <a:lnTo>
                      <a:pt x="1392894" y="716176"/>
                    </a:lnTo>
                    <a:lnTo>
                      <a:pt x="1398914" y="720169"/>
                    </a:lnTo>
                    <a:lnTo>
                      <a:pt x="1400589" y="725170"/>
                    </a:lnTo>
                    <a:lnTo>
                      <a:pt x="1399365" y="730844"/>
                    </a:lnTo>
                    <a:lnTo>
                      <a:pt x="1395039" y="735797"/>
                    </a:lnTo>
                    <a:lnTo>
                      <a:pt x="1380876" y="744419"/>
                    </a:lnTo>
                    <a:lnTo>
                      <a:pt x="1327546" y="759486"/>
                    </a:lnTo>
                    <a:lnTo>
                      <a:pt x="1267618" y="773727"/>
                    </a:lnTo>
                    <a:lnTo>
                      <a:pt x="1210980" y="787806"/>
                    </a:lnTo>
                    <a:lnTo>
                      <a:pt x="1207448" y="790148"/>
                    </a:lnTo>
                    <a:lnTo>
                      <a:pt x="1209773" y="791711"/>
                    </a:lnTo>
                    <a:lnTo>
                      <a:pt x="1252716" y="794217"/>
                    </a:lnTo>
                    <a:lnTo>
                      <a:pt x="1300639" y="789062"/>
                    </a:lnTo>
                    <a:lnTo>
                      <a:pt x="1361999" y="785245"/>
                    </a:lnTo>
                    <a:lnTo>
                      <a:pt x="1410879" y="784584"/>
                    </a:lnTo>
                    <a:lnTo>
                      <a:pt x="1440947" y="784430"/>
                    </a:lnTo>
                    <a:lnTo>
                      <a:pt x="1448497" y="786728"/>
                    </a:lnTo>
                    <a:lnTo>
                      <a:pt x="1451191" y="790600"/>
                    </a:lnTo>
                    <a:lnTo>
                      <a:pt x="1450648" y="795521"/>
                    </a:lnTo>
                    <a:lnTo>
                      <a:pt x="1445606" y="798802"/>
                    </a:lnTo>
                    <a:lnTo>
                      <a:pt x="1391039" y="810088"/>
                    </a:lnTo>
                    <a:lnTo>
                      <a:pt x="1356181" y="819761"/>
                    </a:lnTo>
                    <a:lnTo>
                      <a:pt x="1352212" y="823150"/>
                    </a:lnTo>
                    <a:lnTo>
                      <a:pt x="1353076" y="826580"/>
                    </a:lnTo>
                    <a:lnTo>
                      <a:pt x="1357162" y="830036"/>
                    </a:lnTo>
                    <a:lnTo>
                      <a:pt x="1417643" y="841931"/>
                    </a:lnTo>
                    <a:lnTo>
                      <a:pt x="1443873" y="857012"/>
                    </a:lnTo>
                    <a:lnTo>
                      <a:pt x="1446938" y="863192"/>
                    </a:lnTo>
                    <a:lnTo>
                      <a:pt x="1446642" y="869652"/>
                    </a:lnTo>
                    <a:lnTo>
                      <a:pt x="1444106" y="876298"/>
                    </a:lnTo>
                    <a:lnTo>
                      <a:pt x="1428808" y="889922"/>
                    </a:lnTo>
                    <a:lnTo>
                      <a:pt x="1386450" y="917732"/>
                    </a:lnTo>
                    <a:lnTo>
                      <a:pt x="1381750" y="924730"/>
                    </a:lnTo>
                    <a:lnTo>
                      <a:pt x="1380957" y="931734"/>
                    </a:lnTo>
                    <a:lnTo>
                      <a:pt x="1382768" y="938743"/>
                    </a:lnTo>
                    <a:lnTo>
                      <a:pt x="1387485" y="944586"/>
                    </a:lnTo>
                    <a:lnTo>
                      <a:pt x="1410891" y="958398"/>
                    </a:lnTo>
                    <a:lnTo>
                      <a:pt x="1447121" y="976665"/>
                    </a:lnTo>
                    <a:lnTo>
                      <a:pt x="1454953" y="982736"/>
                    </a:lnTo>
                    <a:lnTo>
                      <a:pt x="1457835" y="989122"/>
                    </a:lnTo>
                    <a:lnTo>
                      <a:pt x="1457417" y="995719"/>
                    </a:lnTo>
                    <a:lnTo>
                      <a:pt x="1454798" y="1002457"/>
                    </a:lnTo>
                    <a:lnTo>
                      <a:pt x="1442529" y="1013063"/>
                    </a:lnTo>
                    <a:lnTo>
                      <a:pt x="1406057" y="1034993"/>
                    </a:lnTo>
                    <a:lnTo>
                      <a:pt x="1403011" y="1040338"/>
                    </a:lnTo>
                    <a:lnTo>
                      <a:pt x="1404490" y="1045071"/>
                    </a:lnTo>
                    <a:lnTo>
                      <a:pt x="1408985" y="1049397"/>
                    </a:lnTo>
                    <a:lnTo>
                      <a:pt x="1426457" y="1054202"/>
                    </a:lnTo>
                    <a:lnTo>
                      <a:pt x="1448651" y="1058678"/>
                    </a:lnTo>
                    <a:lnTo>
                      <a:pt x="1470213" y="1068466"/>
                    </a:lnTo>
                    <a:lnTo>
                      <a:pt x="1473858" y="1074352"/>
                    </a:lnTo>
                    <a:lnTo>
                      <a:pt x="1472777" y="1080615"/>
                    </a:lnTo>
                    <a:lnTo>
                      <a:pt x="1468548" y="1087130"/>
                    </a:lnTo>
                    <a:lnTo>
                      <a:pt x="1454490" y="1097489"/>
                    </a:lnTo>
                    <a:lnTo>
                      <a:pt x="1396427" y="1129316"/>
                    </a:lnTo>
                    <a:lnTo>
                      <a:pt x="1386061" y="1133636"/>
                    </a:lnTo>
                    <a:lnTo>
                      <a:pt x="1380322" y="1140025"/>
                    </a:lnTo>
                    <a:lnTo>
                      <a:pt x="1377665" y="1147794"/>
                    </a:lnTo>
                    <a:lnTo>
                      <a:pt x="1377064" y="1156483"/>
                    </a:lnTo>
                    <a:lnTo>
                      <a:pt x="1381342" y="1162276"/>
                    </a:lnTo>
                    <a:lnTo>
                      <a:pt x="1398574" y="1168712"/>
                    </a:lnTo>
                    <a:lnTo>
                      <a:pt x="1440173" y="1166746"/>
                    </a:lnTo>
                    <a:lnTo>
                      <a:pt x="1447981" y="1163268"/>
                    </a:lnTo>
                    <a:lnTo>
                      <a:pt x="1450847" y="1158610"/>
                    </a:lnTo>
                    <a:lnTo>
                      <a:pt x="1450419" y="1153165"/>
                    </a:lnTo>
                    <a:lnTo>
                      <a:pt x="1440584" y="1140876"/>
                    </a:lnTo>
                    <a:lnTo>
                      <a:pt x="1380925" y="1087471"/>
                    </a:lnTo>
                    <a:lnTo>
                      <a:pt x="1375382" y="1061376"/>
                    </a:lnTo>
                    <a:lnTo>
                      <a:pt x="1377988" y="1030280"/>
                    </a:lnTo>
                    <a:lnTo>
                      <a:pt x="1393779" y="981060"/>
                    </a:lnTo>
                    <a:lnTo>
                      <a:pt x="1426843" y="925033"/>
                    </a:lnTo>
                    <a:lnTo>
                      <a:pt x="1445949" y="887614"/>
                    </a:lnTo>
                    <a:lnTo>
                      <a:pt x="1450662" y="874235"/>
                    </a:lnTo>
                    <a:lnTo>
                      <a:pt x="1449660" y="850011"/>
                    </a:lnTo>
                    <a:lnTo>
                      <a:pt x="1441416" y="828716"/>
                    </a:lnTo>
                    <a:lnTo>
                      <a:pt x="1429953" y="811453"/>
                    </a:lnTo>
                    <a:lnTo>
                      <a:pt x="1376860" y="774117"/>
                    </a:lnTo>
                    <a:lnTo>
                      <a:pt x="1365999" y="766985"/>
                    </a:lnTo>
                    <a:lnTo>
                      <a:pt x="1359927" y="758721"/>
                    </a:lnTo>
                    <a:lnTo>
                      <a:pt x="1357049" y="749701"/>
                    </a:lnTo>
                    <a:lnTo>
                      <a:pt x="1356301" y="740179"/>
                    </a:lnTo>
                    <a:lnTo>
                      <a:pt x="1361708" y="723360"/>
                    </a:lnTo>
                    <a:lnTo>
                      <a:pt x="1366425" y="715599"/>
                    </a:lnTo>
                    <a:lnTo>
                      <a:pt x="1384146" y="703857"/>
                    </a:lnTo>
                    <a:lnTo>
                      <a:pt x="1445973" y="674623"/>
                    </a:lnTo>
                    <a:lnTo>
                      <a:pt x="1469022" y="661078"/>
                    </a:lnTo>
                    <a:lnTo>
                      <a:pt x="1474234" y="654191"/>
                    </a:lnTo>
                    <a:lnTo>
                      <a:pt x="1475368" y="647260"/>
                    </a:lnTo>
                    <a:lnTo>
                      <a:pt x="1465967" y="613736"/>
                    </a:lnTo>
                    <a:lnTo>
                      <a:pt x="1466347" y="605082"/>
                    </a:lnTo>
                    <a:lnTo>
                      <a:pt x="1473009" y="589227"/>
                    </a:lnTo>
                    <a:lnTo>
                      <a:pt x="1504755" y="559985"/>
                    </a:lnTo>
                    <a:lnTo>
                      <a:pt x="1549593" y="524641"/>
                    </a:lnTo>
                    <a:lnTo>
                      <a:pt x="1553683" y="516439"/>
                    </a:lnTo>
                    <a:lnTo>
                      <a:pt x="1554923" y="462249"/>
                    </a:lnTo>
                    <a:lnTo>
                      <a:pt x="1566309" y="405850"/>
                    </a:lnTo>
                    <a:lnTo>
                      <a:pt x="1574007" y="357689"/>
                    </a:lnTo>
                    <a:lnTo>
                      <a:pt x="1575527" y="303116"/>
                    </a:lnTo>
                    <a:lnTo>
                      <a:pt x="1572709" y="250395"/>
                    </a:lnTo>
                    <a:lnTo>
                      <a:pt x="1566823" y="194661"/>
                    </a:lnTo>
                    <a:lnTo>
                      <a:pt x="1565660" y="135732"/>
                    </a:lnTo>
                    <a:lnTo>
                      <a:pt x="1562311" y="82151"/>
                    </a:lnTo>
                    <a:lnTo>
                      <a:pt x="1555823" y="60456"/>
                    </a:lnTo>
                    <a:lnTo>
                      <a:pt x="1545142" y="43015"/>
                    </a:lnTo>
                    <a:lnTo>
                      <a:pt x="1520385" y="20042"/>
                    </a:lnTo>
                    <a:lnTo>
                      <a:pt x="1497805" y="11795"/>
                    </a:lnTo>
                    <a:lnTo>
                      <a:pt x="1439840" y="0"/>
                    </a:lnTo>
                    <a:lnTo>
                      <a:pt x="1380907" y="4282"/>
                    </a:lnTo>
                    <a:lnTo>
                      <a:pt x="1323882" y="16529"/>
                    </a:lnTo>
                    <a:lnTo>
                      <a:pt x="1270664" y="33379"/>
                    </a:lnTo>
                    <a:lnTo>
                      <a:pt x="1207413" y="54339"/>
                    </a:lnTo>
                    <a:lnTo>
                      <a:pt x="1144235" y="76558"/>
                    </a:lnTo>
                    <a:lnTo>
                      <a:pt x="1086002" y="107589"/>
                    </a:lnTo>
                    <a:lnTo>
                      <a:pt x="1032689" y="134001"/>
                    </a:lnTo>
                    <a:lnTo>
                      <a:pt x="976340" y="155505"/>
                    </a:lnTo>
                    <a:lnTo>
                      <a:pt x="914876" y="181907"/>
                    </a:lnTo>
                    <a:lnTo>
                      <a:pt x="860263" y="209835"/>
                    </a:lnTo>
                    <a:lnTo>
                      <a:pt x="807362" y="238397"/>
                    </a:lnTo>
                    <a:lnTo>
                      <a:pt x="746351" y="269079"/>
                    </a:lnTo>
                    <a:lnTo>
                      <a:pt x="702472" y="291029"/>
                    </a:lnTo>
                    <a:lnTo>
                      <a:pt x="697647" y="291678"/>
                    </a:lnTo>
                    <a:lnTo>
                      <a:pt x="696771" y="289771"/>
                    </a:lnTo>
                    <a:lnTo>
                      <a:pt x="702036" y="281413"/>
                    </a:lnTo>
                    <a:lnTo>
                      <a:pt x="712175" y="269900"/>
                    </a:lnTo>
                    <a:lnTo>
                      <a:pt x="766098" y="238693"/>
                    </a:lnTo>
                    <a:lnTo>
                      <a:pt x="828457" y="212730"/>
                    </a:lnTo>
                    <a:lnTo>
                      <a:pt x="891557" y="182177"/>
                    </a:lnTo>
                    <a:lnTo>
                      <a:pt x="954722" y="154158"/>
                    </a:lnTo>
                    <a:lnTo>
                      <a:pt x="1017892" y="128475"/>
                    </a:lnTo>
                    <a:lnTo>
                      <a:pt x="1080869" y="95106"/>
                    </a:lnTo>
                    <a:lnTo>
                      <a:pt x="1096964" y="91950"/>
                    </a:lnTo>
                    <a:lnTo>
                      <a:pt x="1098683" y="92278"/>
                    </a:lnTo>
                    <a:lnTo>
                      <a:pt x="1083164" y="98329"/>
                    </a:lnTo>
                    <a:lnTo>
                      <a:pt x="1028928" y="119829"/>
                    </a:lnTo>
                    <a:lnTo>
                      <a:pt x="975845" y="141450"/>
                    </a:lnTo>
                    <a:lnTo>
                      <a:pt x="924314" y="160704"/>
                    </a:lnTo>
                    <a:lnTo>
                      <a:pt x="869518" y="198623"/>
                    </a:lnTo>
                    <a:lnTo>
                      <a:pt x="807236" y="231964"/>
                    </a:lnTo>
                    <a:lnTo>
                      <a:pt x="749079" y="256273"/>
                    </a:lnTo>
                    <a:lnTo>
                      <a:pt x="690478" y="296653"/>
                    </a:lnTo>
                    <a:lnTo>
                      <a:pt x="628247" y="333025"/>
                    </a:lnTo>
                    <a:lnTo>
                      <a:pt x="578803" y="355485"/>
                    </a:lnTo>
                    <a:lnTo>
                      <a:pt x="517679" y="401937"/>
                    </a:lnTo>
                    <a:lnTo>
                      <a:pt x="456274" y="450913"/>
                    </a:lnTo>
                    <a:lnTo>
                      <a:pt x="397424" y="500037"/>
                    </a:lnTo>
                    <a:lnTo>
                      <a:pt x="387669" y="509395"/>
                    </a:lnTo>
                    <a:lnTo>
                      <a:pt x="396501" y="501510"/>
                    </a:lnTo>
                    <a:lnTo>
                      <a:pt x="455272" y="454478"/>
                    </a:lnTo>
                    <a:lnTo>
                      <a:pt x="511917" y="414402"/>
                    </a:lnTo>
                    <a:lnTo>
                      <a:pt x="568406" y="379820"/>
                    </a:lnTo>
                    <a:lnTo>
                      <a:pt x="618236" y="351090"/>
                    </a:lnTo>
                    <a:lnTo>
                      <a:pt x="681018" y="322654"/>
                    </a:lnTo>
                    <a:lnTo>
                      <a:pt x="741960" y="289215"/>
                    </a:lnTo>
                    <a:lnTo>
                      <a:pt x="803741" y="254339"/>
                    </a:lnTo>
                    <a:lnTo>
                      <a:pt x="859493" y="224861"/>
                    </a:lnTo>
                    <a:lnTo>
                      <a:pt x="915664" y="197179"/>
                    </a:lnTo>
                    <a:lnTo>
                      <a:pt x="974794" y="170252"/>
                    </a:lnTo>
                    <a:lnTo>
                      <a:pt x="1023936" y="150191"/>
                    </a:lnTo>
                    <a:lnTo>
                      <a:pt x="1078097" y="129634"/>
                    </a:lnTo>
                    <a:lnTo>
                      <a:pt x="1137062" y="107073"/>
                    </a:lnTo>
                    <a:lnTo>
                      <a:pt x="1188050" y="90138"/>
                    </a:lnTo>
                    <a:lnTo>
                      <a:pt x="1242836" y="75528"/>
                    </a:lnTo>
                    <a:lnTo>
                      <a:pt x="1284714" y="64900"/>
                    </a:lnTo>
                    <a:lnTo>
                      <a:pt x="1291700" y="64887"/>
                    </a:lnTo>
                    <a:lnTo>
                      <a:pt x="1294017" y="67217"/>
                    </a:lnTo>
                    <a:lnTo>
                      <a:pt x="1293222" y="71110"/>
                    </a:lnTo>
                    <a:lnTo>
                      <a:pt x="1276741" y="78556"/>
                    </a:lnTo>
                    <a:lnTo>
                      <a:pt x="1215236" y="98739"/>
                    </a:lnTo>
                    <a:lnTo>
                      <a:pt x="1164882" y="121431"/>
                    </a:lnTo>
                    <a:lnTo>
                      <a:pt x="1111528" y="140764"/>
                    </a:lnTo>
                    <a:lnTo>
                      <a:pt x="1050716" y="160613"/>
                    </a:lnTo>
                    <a:lnTo>
                      <a:pt x="991409" y="186205"/>
                    </a:lnTo>
                    <a:lnTo>
                      <a:pt x="937965" y="208671"/>
                    </a:lnTo>
                    <a:lnTo>
                      <a:pt x="875998" y="234922"/>
                    </a:lnTo>
                    <a:lnTo>
                      <a:pt x="815456" y="268621"/>
                    </a:lnTo>
                    <a:lnTo>
                      <a:pt x="756920" y="296297"/>
                    </a:lnTo>
                    <a:lnTo>
                      <a:pt x="699986" y="335382"/>
                    </a:lnTo>
                    <a:lnTo>
                      <a:pt x="640213" y="364634"/>
                    </a:lnTo>
                    <a:lnTo>
                      <a:pt x="613269" y="382188"/>
                    </a:lnTo>
                    <a:lnTo>
                      <a:pt x="612442" y="385206"/>
                    </a:lnTo>
                    <a:lnTo>
                      <a:pt x="616571" y="386048"/>
                    </a:lnTo>
                    <a:lnTo>
                      <a:pt x="633636" y="382695"/>
                    </a:lnTo>
                    <a:lnTo>
                      <a:pt x="696178" y="355022"/>
                    </a:lnTo>
                    <a:lnTo>
                      <a:pt x="751813" y="317784"/>
                    </a:lnTo>
                    <a:lnTo>
                      <a:pt x="804676" y="289471"/>
                    </a:lnTo>
                    <a:lnTo>
                      <a:pt x="859616" y="260539"/>
                    </a:lnTo>
                    <a:lnTo>
                      <a:pt x="913731" y="233448"/>
                    </a:lnTo>
                    <a:lnTo>
                      <a:pt x="974308" y="212737"/>
                    </a:lnTo>
                    <a:lnTo>
                      <a:pt x="1028227" y="186440"/>
                    </a:lnTo>
                    <a:lnTo>
                      <a:pt x="1084547" y="166931"/>
                    </a:lnTo>
                    <a:lnTo>
                      <a:pt x="1136688" y="156194"/>
                    </a:lnTo>
                    <a:lnTo>
                      <a:pt x="1187362" y="145603"/>
                    </a:lnTo>
                    <a:lnTo>
                      <a:pt x="1248266" y="128033"/>
                    </a:lnTo>
                    <a:lnTo>
                      <a:pt x="1253363" y="129202"/>
                    </a:lnTo>
                    <a:lnTo>
                      <a:pt x="1254421" y="133490"/>
                    </a:lnTo>
                    <a:lnTo>
                      <a:pt x="1252787" y="139859"/>
                    </a:lnTo>
                    <a:lnTo>
                      <a:pt x="1247019" y="145274"/>
                    </a:lnTo>
                    <a:lnTo>
                      <a:pt x="1186283" y="169809"/>
                    </a:lnTo>
                    <a:lnTo>
                      <a:pt x="1123171" y="191171"/>
                    </a:lnTo>
                    <a:lnTo>
                      <a:pt x="1070533" y="208744"/>
                    </a:lnTo>
                    <a:lnTo>
                      <a:pt x="1009558" y="234628"/>
                    </a:lnTo>
                    <a:lnTo>
                      <a:pt x="947774" y="255252"/>
                    </a:lnTo>
                    <a:lnTo>
                      <a:pt x="892022" y="286535"/>
                    </a:lnTo>
                    <a:lnTo>
                      <a:pt x="838970" y="312795"/>
                    </a:lnTo>
                    <a:lnTo>
                      <a:pt x="785103" y="338682"/>
                    </a:lnTo>
                    <a:lnTo>
                      <a:pt x="724558" y="370658"/>
                    </a:lnTo>
                    <a:lnTo>
                      <a:pt x="720561" y="372840"/>
                    </a:lnTo>
                    <a:lnTo>
                      <a:pt x="725478" y="369025"/>
                    </a:lnTo>
                    <a:lnTo>
                      <a:pt x="778361" y="341032"/>
                    </a:lnTo>
                    <a:lnTo>
                      <a:pt x="840206" y="305702"/>
                    </a:lnTo>
                    <a:lnTo>
                      <a:pt x="897482" y="273696"/>
                    </a:lnTo>
                    <a:lnTo>
                      <a:pt x="954116" y="250388"/>
                    </a:lnTo>
                    <a:lnTo>
                      <a:pt x="1007284" y="224341"/>
                    </a:lnTo>
                    <a:lnTo>
                      <a:pt x="1070528" y="201866"/>
                    </a:lnTo>
                    <a:lnTo>
                      <a:pt x="1133705" y="171619"/>
                    </a:lnTo>
                    <a:lnTo>
                      <a:pt x="1191461" y="156397"/>
                    </a:lnTo>
                    <a:lnTo>
                      <a:pt x="1249143" y="145245"/>
                    </a:lnTo>
                    <a:lnTo>
                      <a:pt x="1263306" y="144186"/>
                    </a:lnTo>
                    <a:lnTo>
                      <a:pt x="1269239" y="146989"/>
                    </a:lnTo>
                    <a:lnTo>
                      <a:pt x="1269684" y="152368"/>
                    </a:lnTo>
                    <a:lnTo>
                      <a:pt x="1266472" y="159463"/>
                    </a:lnTo>
                    <a:lnTo>
                      <a:pt x="1250425" y="173585"/>
                    </a:lnTo>
                    <a:lnTo>
                      <a:pt x="1196405" y="201716"/>
                    </a:lnTo>
                    <a:lnTo>
                      <a:pt x="1135030" y="233703"/>
                    </a:lnTo>
                    <a:lnTo>
                      <a:pt x="1080067" y="255130"/>
                    </a:lnTo>
                    <a:lnTo>
                      <a:pt x="1019378" y="286519"/>
                    </a:lnTo>
                    <a:lnTo>
                      <a:pt x="965445" y="318006"/>
                    </a:lnTo>
                    <a:lnTo>
                      <a:pt x="905397" y="345434"/>
                    </a:lnTo>
                    <a:lnTo>
                      <a:pt x="863739" y="365556"/>
                    </a:lnTo>
                    <a:lnTo>
                      <a:pt x="836906" y="381812"/>
                    </a:lnTo>
                    <a:lnTo>
                      <a:pt x="809849" y="397157"/>
                    </a:lnTo>
                    <a:lnTo>
                      <a:pt x="783894" y="413402"/>
                    </a:lnTo>
                    <a:lnTo>
                      <a:pt x="740329" y="436765"/>
                    </a:lnTo>
                    <a:lnTo>
                      <a:pt x="745962" y="432532"/>
                    </a:lnTo>
                    <a:lnTo>
                      <a:pt x="803466" y="406638"/>
                    </a:lnTo>
                    <a:lnTo>
                      <a:pt x="864670" y="373411"/>
                    </a:lnTo>
                    <a:lnTo>
                      <a:pt x="892944" y="355673"/>
                    </a:lnTo>
                    <a:lnTo>
                      <a:pt x="945117" y="333610"/>
                    </a:lnTo>
                    <a:lnTo>
                      <a:pt x="994639" y="308005"/>
                    </a:lnTo>
                    <a:lnTo>
                      <a:pt x="1046357" y="283781"/>
                    </a:lnTo>
                    <a:lnTo>
                      <a:pt x="1100594" y="263040"/>
                    </a:lnTo>
                    <a:lnTo>
                      <a:pt x="1155154" y="247678"/>
                    </a:lnTo>
                    <a:lnTo>
                      <a:pt x="1205403" y="233379"/>
                    </a:lnTo>
                    <a:lnTo>
                      <a:pt x="1209579" y="234528"/>
                    </a:lnTo>
                    <a:lnTo>
                      <a:pt x="1208855" y="238802"/>
                    </a:lnTo>
                    <a:lnTo>
                      <a:pt x="1204862" y="245162"/>
                    </a:lnTo>
                    <a:lnTo>
                      <a:pt x="1187947" y="255348"/>
                    </a:lnTo>
                    <a:lnTo>
                      <a:pt x="1133371" y="277008"/>
                    </a:lnTo>
                    <a:lnTo>
                      <a:pt x="1069966" y="312092"/>
                    </a:lnTo>
                    <a:lnTo>
                      <a:pt x="1007314" y="334920"/>
                    </a:lnTo>
                    <a:lnTo>
                      <a:pt x="951938" y="357500"/>
                    </a:lnTo>
                    <a:lnTo>
                      <a:pt x="891152" y="389974"/>
                    </a:lnTo>
                    <a:lnTo>
                      <a:pt x="833266" y="414212"/>
                    </a:lnTo>
                    <a:lnTo>
                      <a:pt x="798241" y="433923"/>
                    </a:lnTo>
                    <a:lnTo>
                      <a:pt x="791909" y="434904"/>
                    </a:lnTo>
                    <a:lnTo>
                      <a:pt x="788858" y="432048"/>
                    </a:lnTo>
                    <a:lnTo>
                      <a:pt x="787994" y="426635"/>
                    </a:lnTo>
                    <a:lnTo>
                      <a:pt x="792097" y="420686"/>
                    </a:lnTo>
                    <a:lnTo>
                      <a:pt x="845034" y="387451"/>
                    </a:lnTo>
                    <a:lnTo>
                      <a:pt x="897916" y="359601"/>
                    </a:lnTo>
                    <a:lnTo>
                      <a:pt x="959762" y="324554"/>
                    </a:lnTo>
                    <a:lnTo>
                      <a:pt x="1022350" y="291512"/>
                    </a:lnTo>
                    <a:lnTo>
                      <a:pt x="1081454" y="265388"/>
                    </a:lnTo>
                    <a:lnTo>
                      <a:pt x="1131660" y="243723"/>
                    </a:lnTo>
                    <a:lnTo>
                      <a:pt x="1194989" y="217643"/>
                    </a:lnTo>
                    <a:lnTo>
                      <a:pt x="1222313" y="197736"/>
                    </a:lnTo>
                    <a:lnTo>
                      <a:pt x="1224363" y="192048"/>
                    </a:lnTo>
                    <a:lnTo>
                      <a:pt x="1222220" y="187086"/>
                    </a:lnTo>
                    <a:lnTo>
                      <a:pt x="1217281" y="182608"/>
                    </a:lnTo>
                    <a:lnTo>
                      <a:pt x="1157680" y="171713"/>
                    </a:lnTo>
                    <a:lnTo>
                      <a:pt x="1146179" y="168850"/>
                    </a:lnTo>
                    <a:lnTo>
                      <a:pt x="1140852" y="163432"/>
                    </a:lnTo>
                    <a:lnTo>
                      <a:pt x="1139639" y="156311"/>
                    </a:lnTo>
                    <a:lnTo>
                      <a:pt x="1141171" y="148053"/>
                    </a:lnTo>
                    <a:lnTo>
                      <a:pt x="1155351" y="132640"/>
                    </a:lnTo>
                    <a:lnTo>
                      <a:pt x="1214718" y="97759"/>
                    </a:lnTo>
                    <a:lnTo>
                      <a:pt x="1268771" y="79850"/>
                    </a:lnTo>
                    <a:lnTo>
                      <a:pt x="1319565" y="68650"/>
                    </a:lnTo>
                    <a:lnTo>
                      <a:pt x="1373059" y="54386"/>
                    </a:lnTo>
                    <a:lnTo>
                      <a:pt x="1376333" y="52028"/>
                    </a:lnTo>
                    <a:lnTo>
                      <a:pt x="1373836" y="50455"/>
                    </a:lnTo>
                    <a:lnTo>
                      <a:pt x="1367492" y="49407"/>
                    </a:lnTo>
                    <a:lnTo>
                      <a:pt x="1366772" y="46369"/>
                    </a:lnTo>
                    <a:lnTo>
                      <a:pt x="1375330" y="36754"/>
                    </a:lnTo>
                    <a:lnTo>
                      <a:pt x="1393952" y="30921"/>
                    </a:lnTo>
                    <a:lnTo>
                      <a:pt x="1444035" y="27176"/>
                    </a:lnTo>
                    <a:lnTo>
                      <a:pt x="1489630" y="26436"/>
                    </a:lnTo>
                    <a:lnTo>
                      <a:pt x="1426330" y="29384"/>
                    </a:lnTo>
                    <a:lnTo>
                      <a:pt x="1408820" y="33494"/>
                    </a:lnTo>
                    <a:lnTo>
                      <a:pt x="1410702" y="34590"/>
                    </a:lnTo>
                    <a:lnTo>
                      <a:pt x="1416636" y="35321"/>
                    </a:lnTo>
                    <a:lnTo>
                      <a:pt x="1417082" y="36978"/>
                    </a:lnTo>
                    <a:lnTo>
                      <a:pt x="1408219" y="41939"/>
                    </a:lnTo>
                    <a:lnTo>
                      <a:pt x="1352595" y="58056"/>
                    </a:lnTo>
                    <a:lnTo>
                      <a:pt x="1292627" y="71920"/>
                    </a:lnTo>
                    <a:lnTo>
                      <a:pt x="1240097" y="85924"/>
                    </a:lnTo>
                    <a:lnTo>
                      <a:pt x="1177582" y="103464"/>
                    </a:lnTo>
                    <a:lnTo>
                      <a:pt x="1120290" y="121011"/>
                    </a:lnTo>
                    <a:lnTo>
                      <a:pt x="1059842" y="138558"/>
                    </a:lnTo>
                    <a:lnTo>
                      <a:pt x="1006638" y="155716"/>
                    </a:lnTo>
                    <a:lnTo>
                      <a:pt x="944314" y="179696"/>
                    </a:lnTo>
                    <a:lnTo>
                      <a:pt x="890881" y="197637"/>
                    </a:lnTo>
                    <a:lnTo>
                      <a:pt x="835266" y="217775"/>
                    </a:lnTo>
                    <a:lnTo>
                      <a:pt x="774877" y="249267"/>
                    </a:lnTo>
                    <a:lnTo>
                      <a:pt x="712490" y="277368"/>
                    </a:lnTo>
                    <a:lnTo>
                      <a:pt x="649388" y="308648"/>
                    </a:lnTo>
                    <a:lnTo>
                      <a:pt x="586223" y="340206"/>
                    </a:lnTo>
                    <a:lnTo>
                      <a:pt x="523053" y="380855"/>
                    </a:lnTo>
                    <a:lnTo>
                      <a:pt x="460156" y="436871"/>
                    </a:lnTo>
                    <a:lnTo>
                      <a:pt x="396718" y="500037"/>
                    </a:lnTo>
                    <a:lnTo>
                      <a:pt x="340559" y="563424"/>
                    </a:lnTo>
                    <a:lnTo>
                      <a:pt x="291426" y="623991"/>
                    </a:lnTo>
                    <a:lnTo>
                      <a:pt x="249311" y="684949"/>
                    </a:lnTo>
                    <a:lnTo>
                      <a:pt x="207198" y="747926"/>
                    </a:lnTo>
                    <a:lnTo>
                      <a:pt x="189260" y="775476"/>
                    </a:lnTo>
                    <a:lnTo>
                      <a:pt x="182848" y="788571"/>
                    </a:lnTo>
                    <a:lnTo>
                      <a:pt x="182775" y="787149"/>
                    </a:lnTo>
                    <a:lnTo>
                      <a:pt x="186985" y="776211"/>
                    </a:lnTo>
                    <a:lnTo>
                      <a:pt x="228715" y="713252"/>
                    </a:lnTo>
                    <a:lnTo>
                      <a:pt x="270409" y="657272"/>
                    </a:lnTo>
                    <a:lnTo>
                      <a:pt x="312486" y="603065"/>
                    </a:lnTo>
                    <a:lnTo>
                      <a:pt x="354597" y="545072"/>
                    </a:lnTo>
                    <a:lnTo>
                      <a:pt x="361615" y="537079"/>
                    </a:lnTo>
                    <a:lnTo>
                      <a:pt x="365125" y="536430"/>
                    </a:lnTo>
                    <a:lnTo>
                      <a:pt x="366295" y="540676"/>
                    </a:lnTo>
                    <a:lnTo>
                      <a:pt x="365905" y="548187"/>
                    </a:lnTo>
                    <a:lnTo>
                      <a:pt x="354178" y="575525"/>
                    </a:lnTo>
                    <a:lnTo>
                      <a:pt x="315647" y="637064"/>
                    </a:lnTo>
                    <a:lnTo>
                      <a:pt x="280852" y="697903"/>
                    </a:lnTo>
                    <a:lnTo>
                      <a:pt x="246966" y="752434"/>
                    </a:lnTo>
                    <a:lnTo>
                      <a:pt x="225361" y="805325"/>
                    </a:lnTo>
                    <a:lnTo>
                      <a:pt x="215612" y="866334"/>
                    </a:lnTo>
                    <a:lnTo>
                      <a:pt x="201070" y="922056"/>
                    </a:lnTo>
                    <a:lnTo>
                      <a:pt x="199142" y="959912"/>
                    </a:lnTo>
                    <a:lnTo>
                      <a:pt x="202838" y="982846"/>
                    </a:lnTo>
                    <a:lnTo>
                      <a:pt x="208971" y="989196"/>
                    </a:lnTo>
                    <a:lnTo>
                      <a:pt x="217738" y="992259"/>
                    </a:lnTo>
                    <a:lnTo>
                      <a:pt x="238788" y="992543"/>
                    </a:lnTo>
                    <a:lnTo>
                      <a:pt x="297016" y="980069"/>
                    </a:lnTo>
                    <a:lnTo>
                      <a:pt x="350328" y="966648"/>
                    </a:lnTo>
                    <a:lnTo>
                      <a:pt x="412266" y="949232"/>
                    </a:lnTo>
                    <a:lnTo>
                      <a:pt x="473266" y="942446"/>
                    </a:lnTo>
                    <a:lnTo>
                      <a:pt x="510251" y="936577"/>
                    </a:lnTo>
                    <a:lnTo>
                      <a:pt x="532571" y="938940"/>
                    </a:lnTo>
                    <a:lnTo>
                      <a:pt x="537587" y="944717"/>
                    </a:lnTo>
                    <a:lnTo>
                      <a:pt x="538592" y="953248"/>
                    </a:lnTo>
                    <a:lnTo>
                      <a:pt x="536921" y="963614"/>
                    </a:lnTo>
                    <a:lnTo>
                      <a:pt x="525707" y="984491"/>
                    </a:lnTo>
                    <a:lnTo>
                      <a:pt x="474075" y="1043401"/>
                    </a:lnTo>
                    <a:lnTo>
                      <a:pt x="415243" y="1093106"/>
                    </a:lnTo>
                    <a:lnTo>
                      <a:pt x="400658" y="1107164"/>
                    </a:lnTo>
                    <a:lnTo>
                      <a:pt x="397002" y="1115358"/>
                    </a:lnTo>
                    <a:lnTo>
                      <a:pt x="396060" y="1133821"/>
                    </a:lnTo>
                    <a:lnTo>
                      <a:pt x="402126" y="1138979"/>
                    </a:lnTo>
                    <a:lnTo>
                      <a:pt x="464335" y="1142072"/>
                    </a:lnTo>
                    <a:lnTo>
                      <a:pt x="526965" y="1142235"/>
                    </a:lnTo>
                    <a:lnTo>
                      <a:pt x="568925" y="1144603"/>
                    </a:lnTo>
                    <a:lnTo>
                      <a:pt x="588674" y="1153448"/>
                    </a:lnTo>
                    <a:lnTo>
                      <a:pt x="593706" y="1162592"/>
                    </a:lnTo>
                    <a:lnTo>
                      <a:pt x="596178" y="1188350"/>
                    </a:lnTo>
                    <a:lnTo>
                      <a:pt x="590258" y="1209936"/>
                    </a:lnTo>
                    <a:lnTo>
                      <a:pt x="553566" y="1271981"/>
                    </a:lnTo>
                    <a:lnTo>
                      <a:pt x="510765" y="1327523"/>
                    </a:lnTo>
                    <a:lnTo>
                      <a:pt x="482555" y="1377630"/>
                    </a:lnTo>
                    <a:lnTo>
                      <a:pt x="470410" y="13949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938815" y="2584351"/>
                <a:ext cx="142610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142610" h="463255">
                    <a:moveTo>
                      <a:pt x="142609" y="0"/>
                    </a:moveTo>
                    <a:lnTo>
                      <a:pt x="133034" y="31282"/>
                    </a:lnTo>
                    <a:lnTo>
                      <a:pt x="103206" y="69688"/>
                    </a:lnTo>
                    <a:lnTo>
                      <a:pt x="69705" y="99337"/>
                    </a:lnTo>
                    <a:lnTo>
                      <a:pt x="58345" y="117849"/>
                    </a:lnTo>
                    <a:lnTo>
                      <a:pt x="55636" y="137775"/>
                    </a:lnTo>
                    <a:lnTo>
                      <a:pt x="59501" y="157160"/>
                    </a:lnTo>
                    <a:lnTo>
                      <a:pt x="72491" y="183566"/>
                    </a:lnTo>
                    <a:lnTo>
                      <a:pt x="76351" y="207147"/>
                    </a:lnTo>
                    <a:lnTo>
                      <a:pt x="73870" y="217646"/>
                    </a:lnTo>
                    <a:lnTo>
                      <a:pt x="61756" y="235552"/>
                    </a:lnTo>
                    <a:lnTo>
                      <a:pt x="5111" y="280488"/>
                    </a:lnTo>
                    <a:lnTo>
                      <a:pt x="641" y="288768"/>
                    </a:lnTo>
                    <a:lnTo>
                      <a:pt x="0" y="297797"/>
                    </a:lnTo>
                    <a:lnTo>
                      <a:pt x="1913" y="307326"/>
                    </a:lnTo>
                    <a:lnTo>
                      <a:pt x="13397" y="324152"/>
                    </a:lnTo>
                    <a:lnTo>
                      <a:pt x="43776" y="354019"/>
                    </a:lnTo>
                    <a:lnTo>
                      <a:pt x="47475" y="363524"/>
                    </a:lnTo>
                    <a:lnTo>
                      <a:pt x="48464" y="386564"/>
                    </a:lnTo>
                    <a:lnTo>
                      <a:pt x="32332" y="429908"/>
                    </a:lnTo>
                    <a:lnTo>
                      <a:pt x="16268" y="4632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5" name="Group 44"/>
          <p:cNvGrpSpPr/>
          <p:nvPr/>
        </p:nvGrpSpPr>
        <p:grpSpPr>
          <a:xfrm>
            <a:off x="149119" y="252293"/>
            <a:ext cx="1988167" cy="533941"/>
            <a:chOff x="149119" y="252293"/>
            <a:chExt cx="1988167" cy="533941"/>
          </a:xfrm>
        </p:grpSpPr>
        <p:sp>
          <p:nvSpPr>
            <p:cNvPr id="37" name="Freeform 36"/>
            <p:cNvSpPr/>
            <p:nvPr/>
          </p:nvSpPr>
          <p:spPr>
            <a:xfrm>
              <a:off x="149119" y="252293"/>
              <a:ext cx="314135" cy="371225"/>
            </a:xfrm>
            <a:custGeom>
              <a:avLst/>
              <a:gdLst/>
              <a:ahLst/>
              <a:cxnLst/>
              <a:rect l="0" t="0" r="0" b="0"/>
              <a:pathLst>
                <a:path w="314135" h="371225">
                  <a:moveTo>
                    <a:pt x="29865" y="42504"/>
                  </a:moveTo>
                  <a:lnTo>
                    <a:pt x="18687" y="59272"/>
                  </a:lnTo>
                  <a:lnTo>
                    <a:pt x="9589" y="96596"/>
                  </a:lnTo>
                  <a:lnTo>
                    <a:pt x="6989" y="96113"/>
                  </a:lnTo>
                  <a:lnTo>
                    <a:pt x="4086" y="92281"/>
                  </a:lnTo>
                  <a:lnTo>
                    <a:pt x="0" y="58943"/>
                  </a:lnTo>
                  <a:lnTo>
                    <a:pt x="4378" y="23199"/>
                  </a:lnTo>
                  <a:lnTo>
                    <a:pt x="9364" y="14426"/>
                  </a:lnTo>
                  <a:lnTo>
                    <a:pt x="24263" y="1559"/>
                  </a:lnTo>
                  <a:lnTo>
                    <a:pt x="33149" y="0"/>
                  </a:lnTo>
                  <a:lnTo>
                    <a:pt x="52382" y="4506"/>
                  </a:lnTo>
                  <a:lnTo>
                    <a:pt x="77351" y="20197"/>
                  </a:lnTo>
                  <a:lnTo>
                    <a:pt x="106749" y="56036"/>
                  </a:lnTo>
                  <a:lnTo>
                    <a:pt x="131966" y="110081"/>
                  </a:lnTo>
                  <a:lnTo>
                    <a:pt x="144735" y="159623"/>
                  </a:lnTo>
                  <a:lnTo>
                    <a:pt x="152808" y="211347"/>
                  </a:lnTo>
                  <a:lnTo>
                    <a:pt x="155200" y="260598"/>
                  </a:lnTo>
                  <a:lnTo>
                    <a:pt x="150419" y="313572"/>
                  </a:lnTo>
                  <a:lnTo>
                    <a:pt x="141494" y="347039"/>
                  </a:lnTo>
                  <a:lnTo>
                    <a:pt x="135870" y="355492"/>
                  </a:lnTo>
                  <a:lnTo>
                    <a:pt x="120262" y="368003"/>
                  </a:lnTo>
                  <a:lnTo>
                    <a:pt x="101627" y="371224"/>
                  </a:lnTo>
                  <a:lnTo>
                    <a:pt x="91744" y="370446"/>
                  </a:lnTo>
                  <a:lnTo>
                    <a:pt x="74524" y="363341"/>
                  </a:lnTo>
                  <a:lnTo>
                    <a:pt x="66657" y="358171"/>
                  </a:lnTo>
                  <a:lnTo>
                    <a:pt x="44406" y="328538"/>
                  </a:lnTo>
                  <a:lnTo>
                    <a:pt x="34173" y="290122"/>
                  </a:lnTo>
                  <a:lnTo>
                    <a:pt x="38019" y="269150"/>
                  </a:lnTo>
                  <a:lnTo>
                    <a:pt x="42320" y="260282"/>
                  </a:lnTo>
                  <a:lnTo>
                    <a:pt x="49867" y="254370"/>
                  </a:lnTo>
                  <a:lnTo>
                    <a:pt x="70730" y="247801"/>
                  </a:lnTo>
                  <a:lnTo>
                    <a:pt x="103194" y="249692"/>
                  </a:lnTo>
                  <a:lnTo>
                    <a:pt x="145605" y="269217"/>
                  </a:lnTo>
                  <a:lnTo>
                    <a:pt x="201607" y="308241"/>
                  </a:lnTo>
                  <a:lnTo>
                    <a:pt x="251396" y="329692"/>
                  </a:lnTo>
                  <a:lnTo>
                    <a:pt x="272213" y="330800"/>
                  </a:lnTo>
                  <a:lnTo>
                    <a:pt x="282677" y="329458"/>
                  </a:lnTo>
                  <a:lnTo>
                    <a:pt x="297424" y="321728"/>
                  </a:lnTo>
                  <a:lnTo>
                    <a:pt x="314134" y="305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2444" y="329147"/>
              <a:ext cx="257300" cy="262575"/>
            </a:xfrm>
            <a:custGeom>
              <a:avLst/>
              <a:gdLst/>
              <a:ahLst/>
              <a:cxnLst/>
              <a:rect l="0" t="0" r="0" b="0"/>
              <a:pathLst>
                <a:path w="257300" h="262575">
                  <a:moveTo>
                    <a:pt x="135037" y="28821"/>
                  </a:moveTo>
                  <a:lnTo>
                    <a:pt x="129448" y="12054"/>
                  </a:lnTo>
                  <a:lnTo>
                    <a:pt x="123122" y="7115"/>
                  </a:lnTo>
                  <a:lnTo>
                    <a:pt x="103616" y="1626"/>
                  </a:lnTo>
                  <a:lnTo>
                    <a:pt x="71915" y="4126"/>
                  </a:lnTo>
                  <a:lnTo>
                    <a:pt x="53950" y="12386"/>
                  </a:lnTo>
                  <a:lnTo>
                    <a:pt x="23354" y="36753"/>
                  </a:lnTo>
                  <a:lnTo>
                    <a:pt x="7449" y="62757"/>
                  </a:lnTo>
                  <a:lnTo>
                    <a:pt x="0" y="112560"/>
                  </a:lnTo>
                  <a:lnTo>
                    <a:pt x="1050" y="159438"/>
                  </a:lnTo>
                  <a:lnTo>
                    <a:pt x="15139" y="201144"/>
                  </a:lnTo>
                  <a:lnTo>
                    <a:pt x="47686" y="245071"/>
                  </a:lnTo>
                  <a:lnTo>
                    <a:pt x="79650" y="261481"/>
                  </a:lnTo>
                  <a:lnTo>
                    <a:pt x="124345" y="262574"/>
                  </a:lnTo>
                  <a:lnTo>
                    <a:pt x="175039" y="251293"/>
                  </a:lnTo>
                  <a:lnTo>
                    <a:pt x="206941" y="233039"/>
                  </a:lnTo>
                  <a:lnTo>
                    <a:pt x="246643" y="185912"/>
                  </a:lnTo>
                  <a:lnTo>
                    <a:pt x="254830" y="162201"/>
                  </a:lnTo>
                  <a:lnTo>
                    <a:pt x="257299" y="136064"/>
                  </a:lnTo>
                  <a:lnTo>
                    <a:pt x="246342" y="72811"/>
                  </a:lnTo>
                  <a:lnTo>
                    <a:pt x="230928" y="45495"/>
                  </a:lnTo>
                  <a:lnTo>
                    <a:pt x="205953" y="22583"/>
                  </a:lnTo>
                  <a:lnTo>
                    <a:pt x="176327" y="6566"/>
                  </a:lnTo>
                  <a:lnTo>
                    <a:pt x="139732" y="0"/>
                  </a:lnTo>
                  <a:lnTo>
                    <a:pt x="92923" y="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38393" y="422073"/>
              <a:ext cx="150037" cy="363987"/>
            </a:xfrm>
            <a:custGeom>
              <a:avLst/>
              <a:gdLst/>
              <a:ahLst/>
              <a:cxnLst/>
              <a:rect l="0" t="0" r="0" b="0"/>
              <a:pathLst>
                <a:path w="150037" h="363987">
                  <a:moveTo>
                    <a:pt x="19700" y="156994"/>
                  </a:moveTo>
                  <a:lnTo>
                    <a:pt x="22819" y="214258"/>
                  </a:lnTo>
                  <a:lnTo>
                    <a:pt x="28765" y="275150"/>
                  </a:lnTo>
                  <a:lnTo>
                    <a:pt x="37175" y="332238"/>
                  </a:lnTo>
                  <a:lnTo>
                    <a:pt x="39165" y="360442"/>
                  </a:lnTo>
                  <a:lnTo>
                    <a:pt x="38526" y="363986"/>
                  </a:lnTo>
                  <a:lnTo>
                    <a:pt x="34696" y="352326"/>
                  </a:lnTo>
                  <a:lnTo>
                    <a:pt x="27697" y="292320"/>
                  </a:lnTo>
                  <a:lnTo>
                    <a:pt x="15690" y="231818"/>
                  </a:lnTo>
                  <a:lnTo>
                    <a:pt x="3223" y="170777"/>
                  </a:lnTo>
                  <a:lnTo>
                    <a:pt x="0" y="120784"/>
                  </a:lnTo>
                  <a:lnTo>
                    <a:pt x="215" y="70096"/>
                  </a:lnTo>
                  <a:lnTo>
                    <a:pt x="8337" y="27261"/>
                  </a:lnTo>
                  <a:lnTo>
                    <a:pt x="18939" y="7308"/>
                  </a:lnTo>
                  <a:lnTo>
                    <a:pt x="26212" y="2221"/>
                  </a:lnTo>
                  <a:lnTo>
                    <a:pt x="34569" y="0"/>
                  </a:lnTo>
                  <a:lnTo>
                    <a:pt x="63100" y="2462"/>
                  </a:lnTo>
                  <a:lnTo>
                    <a:pt x="82273" y="8765"/>
                  </a:lnTo>
                  <a:lnTo>
                    <a:pt x="120934" y="38486"/>
                  </a:lnTo>
                  <a:lnTo>
                    <a:pt x="136783" y="64559"/>
                  </a:lnTo>
                  <a:lnTo>
                    <a:pt x="148888" y="100100"/>
                  </a:lnTo>
                  <a:lnTo>
                    <a:pt x="150036" y="123519"/>
                  </a:lnTo>
                  <a:lnTo>
                    <a:pt x="145477" y="144456"/>
                  </a:lnTo>
                  <a:lnTo>
                    <a:pt x="135652" y="161560"/>
                  </a:lnTo>
                  <a:lnTo>
                    <a:pt x="120367" y="173841"/>
                  </a:lnTo>
                  <a:lnTo>
                    <a:pt x="81959" y="191257"/>
                  </a:lnTo>
                  <a:lnTo>
                    <a:pt x="64528" y="192499"/>
                  </a:lnTo>
                  <a:lnTo>
                    <a:pt x="40757" y="188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19416" y="455784"/>
              <a:ext cx="154533" cy="179196"/>
            </a:xfrm>
            <a:custGeom>
              <a:avLst/>
              <a:gdLst/>
              <a:ahLst/>
              <a:cxnLst/>
              <a:rect l="0" t="0" r="0" b="0"/>
              <a:pathLst>
                <a:path w="154533" h="179196">
                  <a:moveTo>
                    <a:pt x="17661" y="70640"/>
                  </a:moveTo>
                  <a:lnTo>
                    <a:pt x="76278" y="70640"/>
                  </a:lnTo>
                  <a:lnTo>
                    <a:pt x="116658" y="65051"/>
                  </a:lnTo>
                  <a:lnTo>
                    <a:pt x="138089" y="56068"/>
                  </a:lnTo>
                  <a:lnTo>
                    <a:pt x="147079" y="50397"/>
                  </a:lnTo>
                  <a:lnTo>
                    <a:pt x="150733" y="43107"/>
                  </a:lnTo>
                  <a:lnTo>
                    <a:pt x="150830" y="34737"/>
                  </a:lnTo>
                  <a:lnTo>
                    <a:pt x="148554" y="25648"/>
                  </a:lnTo>
                  <a:lnTo>
                    <a:pt x="143528" y="18419"/>
                  </a:lnTo>
                  <a:lnTo>
                    <a:pt x="128584" y="7266"/>
                  </a:lnTo>
                  <a:lnTo>
                    <a:pt x="94851" y="0"/>
                  </a:lnTo>
                  <a:lnTo>
                    <a:pt x="60809" y="3437"/>
                  </a:lnTo>
                  <a:lnTo>
                    <a:pt x="28496" y="17453"/>
                  </a:lnTo>
                  <a:lnTo>
                    <a:pt x="13508" y="32963"/>
                  </a:lnTo>
                  <a:lnTo>
                    <a:pt x="4117" y="52725"/>
                  </a:lnTo>
                  <a:lnTo>
                    <a:pt x="0" y="88989"/>
                  </a:lnTo>
                  <a:lnTo>
                    <a:pt x="3183" y="111551"/>
                  </a:lnTo>
                  <a:lnTo>
                    <a:pt x="11616" y="130157"/>
                  </a:lnTo>
                  <a:lnTo>
                    <a:pt x="36094" y="161165"/>
                  </a:lnTo>
                  <a:lnTo>
                    <a:pt x="62117" y="177141"/>
                  </a:lnTo>
                  <a:lnTo>
                    <a:pt x="84993" y="179195"/>
                  </a:lnTo>
                  <a:lnTo>
                    <a:pt x="109588" y="175039"/>
                  </a:lnTo>
                  <a:lnTo>
                    <a:pt x="154532" y="154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28232" y="410638"/>
              <a:ext cx="117105" cy="375596"/>
            </a:xfrm>
            <a:custGeom>
              <a:avLst/>
              <a:gdLst/>
              <a:ahLst/>
              <a:cxnLst/>
              <a:rect l="0" t="0" r="0" b="0"/>
              <a:pathLst>
                <a:path w="117105" h="375596">
                  <a:moveTo>
                    <a:pt x="8887" y="168429"/>
                  </a:moveTo>
                  <a:lnTo>
                    <a:pt x="17220" y="205907"/>
                  </a:lnTo>
                  <a:lnTo>
                    <a:pt x="27532" y="263745"/>
                  </a:lnTo>
                  <a:lnTo>
                    <a:pt x="40689" y="316632"/>
                  </a:lnTo>
                  <a:lnTo>
                    <a:pt x="48964" y="372139"/>
                  </a:lnTo>
                  <a:lnTo>
                    <a:pt x="48473" y="375595"/>
                  </a:lnTo>
                  <a:lnTo>
                    <a:pt x="44808" y="363838"/>
                  </a:lnTo>
                  <a:lnTo>
                    <a:pt x="37924" y="300645"/>
                  </a:lnTo>
                  <a:lnTo>
                    <a:pt x="25931" y="239779"/>
                  </a:lnTo>
                  <a:lnTo>
                    <a:pt x="13467" y="188762"/>
                  </a:lnTo>
                  <a:lnTo>
                    <a:pt x="6672" y="127905"/>
                  </a:lnTo>
                  <a:lnTo>
                    <a:pt x="0" y="70477"/>
                  </a:lnTo>
                  <a:lnTo>
                    <a:pt x="4434" y="33731"/>
                  </a:lnTo>
                  <a:lnTo>
                    <a:pt x="13147" y="14587"/>
                  </a:lnTo>
                  <a:lnTo>
                    <a:pt x="18746" y="6206"/>
                  </a:lnTo>
                  <a:lnTo>
                    <a:pt x="25988" y="1789"/>
                  </a:lnTo>
                  <a:lnTo>
                    <a:pt x="43393" y="0"/>
                  </a:lnTo>
                  <a:lnTo>
                    <a:pt x="72923" y="11159"/>
                  </a:lnTo>
                  <a:lnTo>
                    <a:pt x="98310" y="29284"/>
                  </a:lnTo>
                  <a:lnTo>
                    <a:pt x="110242" y="48875"/>
                  </a:lnTo>
                  <a:lnTo>
                    <a:pt x="117104" y="72010"/>
                  </a:lnTo>
                  <a:lnTo>
                    <a:pt x="116255" y="93991"/>
                  </a:lnTo>
                  <a:lnTo>
                    <a:pt x="108858" y="112338"/>
                  </a:lnTo>
                  <a:lnTo>
                    <a:pt x="96602" y="128292"/>
                  </a:lnTo>
                  <a:lnTo>
                    <a:pt x="72311" y="148088"/>
                  </a:lnTo>
                  <a:lnTo>
                    <a:pt x="51001" y="157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26632" y="378728"/>
              <a:ext cx="122295" cy="390811"/>
            </a:xfrm>
            <a:custGeom>
              <a:avLst/>
              <a:gdLst/>
              <a:ahLst/>
              <a:cxnLst/>
              <a:rect l="0" t="0" r="0" b="0"/>
              <a:pathLst>
                <a:path w="122295" h="390811">
                  <a:moveTo>
                    <a:pt x="0" y="158225"/>
                  </a:moveTo>
                  <a:lnTo>
                    <a:pt x="8333" y="212369"/>
                  </a:lnTo>
                  <a:lnTo>
                    <a:pt x="15684" y="267316"/>
                  </a:lnTo>
                  <a:lnTo>
                    <a:pt x="27231" y="323230"/>
                  </a:lnTo>
                  <a:lnTo>
                    <a:pt x="33845" y="376215"/>
                  </a:lnTo>
                  <a:lnTo>
                    <a:pt x="37269" y="390810"/>
                  </a:lnTo>
                  <a:lnTo>
                    <a:pt x="33055" y="358932"/>
                  </a:lnTo>
                  <a:lnTo>
                    <a:pt x="26286" y="296657"/>
                  </a:lnTo>
                  <a:lnTo>
                    <a:pt x="17017" y="245385"/>
                  </a:lnTo>
                  <a:lnTo>
                    <a:pt x="4574" y="182894"/>
                  </a:lnTo>
                  <a:lnTo>
                    <a:pt x="1355" y="133819"/>
                  </a:lnTo>
                  <a:lnTo>
                    <a:pt x="267" y="74722"/>
                  </a:lnTo>
                  <a:lnTo>
                    <a:pt x="2458" y="47413"/>
                  </a:lnTo>
                  <a:lnTo>
                    <a:pt x="11231" y="23577"/>
                  </a:lnTo>
                  <a:lnTo>
                    <a:pt x="26048" y="7525"/>
                  </a:lnTo>
                  <a:lnTo>
                    <a:pt x="34913" y="1606"/>
                  </a:lnTo>
                  <a:lnTo>
                    <a:pt x="44332" y="0"/>
                  </a:lnTo>
                  <a:lnTo>
                    <a:pt x="64157" y="4455"/>
                  </a:lnTo>
                  <a:lnTo>
                    <a:pt x="81546" y="17353"/>
                  </a:lnTo>
                  <a:lnTo>
                    <a:pt x="111774" y="54229"/>
                  </a:lnTo>
                  <a:lnTo>
                    <a:pt x="119867" y="77690"/>
                  </a:lnTo>
                  <a:lnTo>
                    <a:pt x="122294" y="102544"/>
                  </a:lnTo>
                  <a:lnTo>
                    <a:pt x="119473" y="125289"/>
                  </a:lnTo>
                  <a:lnTo>
                    <a:pt x="111201" y="143977"/>
                  </a:lnTo>
                  <a:lnTo>
                    <a:pt x="105719" y="152236"/>
                  </a:lnTo>
                  <a:lnTo>
                    <a:pt x="90270" y="164532"/>
                  </a:lnTo>
                  <a:lnTo>
                    <a:pt x="71705" y="172726"/>
                  </a:lnTo>
                  <a:lnTo>
                    <a:pt x="31585" y="179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34662" y="407401"/>
              <a:ext cx="149940" cy="174352"/>
            </a:xfrm>
            <a:custGeom>
              <a:avLst/>
              <a:gdLst/>
              <a:ahLst/>
              <a:cxnLst/>
              <a:rect l="0" t="0" r="0" b="0"/>
              <a:pathLst>
                <a:path w="149940" h="174352">
                  <a:moveTo>
                    <a:pt x="13068" y="66381"/>
                  </a:moveTo>
                  <a:lnTo>
                    <a:pt x="71685" y="81035"/>
                  </a:lnTo>
                  <a:lnTo>
                    <a:pt x="106475" y="79952"/>
                  </a:lnTo>
                  <a:lnTo>
                    <a:pt x="125162" y="72022"/>
                  </a:lnTo>
                  <a:lnTo>
                    <a:pt x="133421" y="66632"/>
                  </a:lnTo>
                  <a:lnTo>
                    <a:pt x="137757" y="59530"/>
                  </a:lnTo>
                  <a:lnTo>
                    <a:pt x="139455" y="42279"/>
                  </a:lnTo>
                  <a:lnTo>
                    <a:pt x="135931" y="33935"/>
                  </a:lnTo>
                  <a:lnTo>
                    <a:pt x="122656" y="18425"/>
                  </a:lnTo>
                  <a:lnTo>
                    <a:pt x="89862" y="2129"/>
                  </a:lnTo>
                  <a:lnTo>
                    <a:pt x="63966" y="0"/>
                  </a:lnTo>
                  <a:lnTo>
                    <a:pt x="39199" y="4123"/>
                  </a:lnTo>
                  <a:lnTo>
                    <a:pt x="20392" y="13754"/>
                  </a:lnTo>
                  <a:lnTo>
                    <a:pt x="7355" y="32073"/>
                  </a:lnTo>
                  <a:lnTo>
                    <a:pt x="0" y="54642"/>
                  </a:lnTo>
                  <a:lnTo>
                    <a:pt x="2437" y="87079"/>
                  </a:lnTo>
                  <a:lnTo>
                    <a:pt x="11738" y="118917"/>
                  </a:lnTo>
                  <a:lnTo>
                    <a:pt x="22616" y="140033"/>
                  </a:lnTo>
                  <a:lnTo>
                    <a:pt x="38368" y="154877"/>
                  </a:lnTo>
                  <a:lnTo>
                    <a:pt x="77077" y="173939"/>
                  </a:lnTo>
                  <a:lnTo>
                    <a:pt x="87326" y="174351"/>
                  </a:lnTo>
                  <a:lnTo>
                    <a:pt x="149939" y="150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37243" y="347440"/>
              <a:ext cx="200043" cy="244315"/>
            </a:xfrm>
            <a:custGeom>
              <a:avLst/>
              <a:gdLst/>
              <a:ahLst/>
              <a:cxnLst/>
              <a:rect l="0" t="0" r="0" b="0"/>
              <a:pathLst>
                <a:path w="200043" h="244315">
                  <a:moveTo>
                    <a:pt x="0" y="126342"/>
                  </a:moveTo>
                  <a:lnTo>
                    <a:pt x="17958" y="187452"/>
                  </a:lnTo>
                  <a:lnTo>
                    <a:pt x="36301" y="244314"/>
                  </a:lnTo>
                  <a:lnTo>
                    <a:pt x="20511" y="185390"/>
                  </a:lnTo>
                  <a:lnTo>
                    <a:pt x="5777" y="127185"/>
                  </a:lnTo>
                  <a:lnTo>
                    <a:pt x="12363" y="84395"/>
                  </a:lnTo>
                  <a:lnTo>
                    <a:pt x="15261" y="73810"/>
                  </a:lnTo>
                  <a:lnTo>
                    <a:pt x="27840" y="55811"/>
                  </a:lnTo>
                  <a:lnTo>
                    <a:pt x="57772" y="32524"/>
                  </a:lnTo>
                  <a:lnTo>
                    <a:pt x="84168" y="20304"/>
                  </a:lnTo>
                  <a:lnTo>
                    <a:pt x="145654" y="934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63626" y="270213"/>
            <a:ext cx="4643069" cy="521676"/>
            <a:chOff x="2263626" y="270213"/>
            <a:chExt cx="4643069" cy="521676"/>
          </a:xfrm>
        </p:grpSpPr>
        <p:sp>
          <p:nvSpPr>
            <p:cNvPr id="46" name="Freeform 45"/>
            <p:cNvSpPr/>
            <p:nvPr/>
          </p:nvSpPr>
          <p:spPr>
            <a:xfrm>
              <a:off x="2263626" y="359220"/>
              <a:ext cx="325978" cy="167205"/>
            </a:xfrm>
            <a:custGeom>
              <a:avLst/>
              <a:gdLst/>
              <a:ahLst/>
              <a:cxnLst/>
              <a:rect l="0" t="0" r="0" b="0"/>
              <a:pathLst>
                <a:path w="325978" h="167205">
                  <a:moveTo>
                    <a:pt x="0" y="114562"/>
                  </a:moveTo>
                  <a:lnTo>
                    <a:pt x="37479" y="106229"/>
                  </a:lnTo>
                  <a:lnTo>
                    <a:pt x="88902" y="104467"/>
                  </a:lnTo>
                  <a:lnTo>
                    <a:pt x="151356" y="104119"/>
                  </a:lnTo>
                  <a:lnTo>
                    <a:pt x="209966" y="104050"/>
                  </a:lnTo>
                  <a:lnTo>
                    <a:pt x="266603" y="104037"/>
                  </a:lnTo>
                  <a:lnTo>
                    <a:pt x="303212" y="109624"/>
                  </a:lnTo>
                  <a:lnTo>
                    <a:pt x="308596" y="107760"/>
                  </a:lnTo>
                  <a:lnTo>
                    <a:pt x="309846" y="103008"/>
                  </a:lnTo>
                  <a:lnTo>
                    <a:pt x="308340" y="96331"/>
                  </a:lnTo>
                  <a:lnTo>
                    <a:pt x="289452" y="70166"/>
                  </a:lnTo>
                  <a:lnTo>
                    <a:pt x="231158" y="23731"/>
                  </a:lnTo>
                  <a:lnTo>
                    <a:pt x="195270" y="0"/>
                  </a:lnTo>
                  <a:lnTo>
                    <a:pt x="194521" y="753"/>
                  </a:lnTo>
                  <a:lnTo>
                    <a:pt x="196361" y="3594"/>
                  </a:lnTo>
                  <a:lnTo>
                    <a:pt x="253701" y="46031"/>
                  </a:lnTo>
                  <a:lnTo>
                    <a:pt x="313605" y="97251"/>
                  </a:lnTo>
                  <a:lnTo>
                    <a:pt x="325774" y="116227"/>
                  </a:lnTo>
                  <a:lnTo>
                    <a:pt x="325977" y="125031"/>
                  </a:lnTo>
                  <a:lnTo>
                    <a:pt x="322603" y="133239"/>
                  </a:lnTo>
                  <a:lnTo>
                    <a:pt x="316844" y="141052"/>
                  </a:lnTo>
                  <a:lnTo>
                    <a:pt x="294848" y="149732"/>
                  </a:lnTo>
                  <a:lnTo>
                    <a:pt x="231627" y="167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65984" y="270213"/>
              <a:ext cx="241425" cy="420256"/>
            </a:xfrm>
            <a:custGeom>
              <a:avLst/>
              <a:gdLst/>
              <a:ahLst/>
              <a:cxnLst/>
              <a:rect l="0" t="0" r="0" b="0"/>
              <a:pathLst>
                <a:path w="241425" h="420256">
                  <a:moveTo>
                    <a:pt x="181995" y="45641"/>
                  </a:moveTo>
                  <a:lnTo>
                    <a:pt x="152687" y="16333"/>
                  </a:lnTo>
                  <a:lnTo>
                    <a:pt x="121318" y="1732"/>
                  </a:lnTo>
                  <a:lnTo>
                    <a:pt x="98876" y="0"/>
                  </a:lnTo>
                  <a:lnTo>
                    <a:pt x="50283" y="8420"/>
                  </a:lnTo>
                  <a:lnTo>
                    <a:pt x="40374" y="13808"/>
                  </a:lnTo>
                  <a:lnTo>
                    <a:pt x="26246" y="29154"/>
                  </a:lnTo>
                  <a:lnTo>
                    <a:pt x="0" y="88157"/>
                  </a:lnTo>
                  <a:lnTo>
                    <a:pt x="299" y="125049"/>
                  </a:lnTo>
                  <a:lnTo>
                    <a:pt x="7796" y="160027"/>
                  </a:lnTo>
                  <a:lnTo>
                    <a:pt x="13220" y="168692"/>
                  </a:lnTo>
                  <a:lnTo>
                    <a:pt x="28605" y="181439"/>
                  </a:lnTo>
                  <a:lnTo>
                    <a:pt x="37621" y="184136"/>
                  </a:lnTo>
                  <a:lnTo>
                    <a:pt x="87637" y="188546"/>
                  </a:lnTo>
                  <a:lnTo>
                    <a:pt x="150444" y="216365"/>
                  </a:lnTo>
                  <a:lnTo>
                    <a:pt x="176416" y="233357"/>
                  </a:lnTo>
                  <a:lnTo>
                    <a:pt x="198929" y="258798"/>
                  </a:lnTo>
                  <a:lnTo>
                    <a:pt x="232537" y="314020"/>
                  </a:lnTo>
                  <a:lnTo>
                    <a:pt x="239553" y="335327"/>
                  </a:lnTo>
                  <a:lnTo>
                    <a:pt x="241424" y="347559"/>
                  </a:lnTo>
                  <a:lnTo>
                    <a:pt x="237264" y="370510"/>
                  </a:lnTo>
                  <a:lnTo>
                    <a:pt x="226446" y="391239"/>
                  </a:lnTo>
                  <a:lnTo>
                    <a:pt x="209940" y="408250"/>
                  </a:lnTo>
                  <a:lnTo>
                    <a:pt x="187786" y="417371"/>
                  </a:lnTo>
                  <a:lnTo>
                    <a:pt x="162342" y="420255"/>
                  </a:lnTo>
                  <a:lnTo>
                    <a:pt x="99569" y="409586"/>
                  </a:lnTo>
                  <a:lnTo>
                    <a:pt x="56815" y="384611"/>
                  </a:lnTo>
                  <a:lnTo>
                    <a:pt x="34596" y="372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45539" y="548233"/>
              <a:ext cx="186710" cy="146780"/>
            </a:xfrm>
            <a:custGeom>
              <a:avLst/>
              <a:gdLst/>
              <a:ahLst/>
              <a:cxnLst/>
              <a:rect l="0" t="0" r="0" b="0"/>
              <a:pathLst>
                <a:path w="186710" h="146780">
                  <a:moveTo>
                    <a:pt x="91953" y="51891"/>
                  </a:moveTo>
                  <a:lnTo>
                    <a:pt x="71710" y="7928"/>
                  </a:lnTo>
                  <a:lnTo>
                    <a:pt x="64419" y="2695"/>
                  </a:lnTo>
                  <a:lnTo>
                    <a:pt x="56050" y="377"/>
                  </a:lnTo>
                  <a:lnTo>
                    <a:pt x="46960" y="0"/>
                  </a:lnTo>
                  <a:lnTo>
                    <a:pt x="30622" y="5822"/>
                  </a:lnTo>
                  <a:lnTo>
                    <a:pt x="22990" y="10650"/>
                  </a:lnTo>
                  <a:lnTo>
                    <a:pt x="11390" y="28492"/>
                  </a:lnTo>
                  <a:lnTo>
                    <a:pt x="3505" y="53190"/>
                  </a:lnTo>
                  <a:lnTo>
                    <a:pt x="0" y="83664"/>
                  </a:lnTo>
                  <a:lnTo>
                    <a:pt x="4681" y="110466"/>
                  </a:lnTo>
                  <a:lnTo>
                    <a:pt x="9206" y="122526"/>
                  </a:lnTo>
                  <a:lnTo>
                    <a:pt x="23591" y="139046"/>
                  </a:lnTo>
                  <a:lnTo>
                    <a:pt x="32340" y="145090"/>
                  </a:lnTo>
                  <a:lnTo>
                    <a:pt x="40513" y="146779"/>
                  </a:lnTo>
                  <a:lnTo>
                    <a:pt x="48301" y="145565"/>
                  </a:lnTo>
                  <a:lnTo>
                    <a:pt x="55832" y="142416"/>
                  </a:lnTo>
                  <a:lnTo>
                    <a:pt x="77611" y="121217"/>
                  </a:lnTo>
                  <a:lnTo>
                    <a:pt x="93293" y="92709"/>
                  </a:lnTo>
                  <a:lnTo>
                    <a:pt x="99759" y="56446"/>
                  </a:lnTo>
                  <a:lnTo>
                    <a:pt x="101836" y="52588"/>
                  </a:lnTo>
                  <a:lnTo>
                    <a:pt x="104391" y="54695"/>
                  </a:lnTo>
                  <a:lnTo>
                    <a:pt x="132749" y="110253"/>
                  </a:lnTo>
                  <a:lnTo>
                    <a:pt x="141377" y="114196"/>
                  </a:lnTo>
                  <a:lnTo>
                    <a:pt x="186709" y="115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32248" y="481291"/>
              <a:ext cx="379027" cy="161639"/>
            </a:xfrm>
            <a:custGeom>
              <a:avLst/>
              <a:gdLst/>
              <a:ahLst/>
              <a:cxnLst/>
              <a:rect l="0" t="0" r="0" b="0"/>
              <a:pathLst>
                <a:path w="379027" h="161639">
                  <a:moveTo>
                    <a:pt x="0" y="108304"/>
                  </a:moveTo>
                  <a:lnTo>
                    <a:pt x="15619" y="161226"/>
                  </a:lnTo>
                  <a:lnTo>
                    <a:pt x="11430" y="115678"/>
                  </a:lnTo>
                  <a:lnTo>
                    <a:pt x="16385" y="73314"/>
                  </a:lnTo>
                  <a:lnTo>
                    <a:pt x="21452" y="66260"/>
                  </a:lnTo>
                  <a:lnTo>
                    <a:pt x="28339" y="63897"/>
                  </a:lnTo>
                  <a:lnTo>
                    <a:pt x="36440" y="64662"/>
                  </a:lnTo>
                  <a:lnTo>
                    <a:pt x="51681" y="71750"/>
                  </a:lnTo>
                  <a:lnTo>
                    <a:pt x="80529" y="95365"/>
                  </a:lnTo>
                  <a:lnTo>
                    <a:pt x="96130" y="121238"/>
                  </a:lnTo>
                  <a:lnTo>
                    <a:pt x="99182" y="122776"/>
                  </a:lnTo>
                  <a:lnTo>
                    <a:pt x="101216" y="119122"/>
                  </a:lnTo>
                  <a:lnTo>
                    <a:pt x="116381" y="65291"/>
                  </a:lnTo>
                  <a:lnTo>
                    <a:pt x="119702" y="55063"/>
                  </a:lnTo>
                  <a:lnTo>
                    <a:pt x="132750" y="40578"/>
                  </a:lnTo>
                  <a:lnTo>
                    <a:pt x="141142" y="35077"/>
                  </a:lnTo>
                  <a:lnTo>
                    <a:pt x="149077" y="34920"/>
                  </a:lnTo>
                  <a:lnTo>
                    <a:pt x="156707" y="38324"/>
                  </a:lnTo>
                  <a:lnTo>
                    <a:pt x="178623" y="59883"/>
                  </a:lnTo>
                  <a:lnTo>
                    <a:pt x="196815" y="88498"/>
                  </a:lnTo>
                  <a:lnTo>
                    <a:pt x="213442" y="129608"/>
                  </a:lnTo>
                  <a:lnTo>
                    <a:pt x="217164" y="133036"/>
                  </a:lnTo>
                  <a:lnTo>
                    <a:pt x="220816" y="131811"/>
                  </a:lnTo>
                  <a:lnTo>
                    <a:pt x="240670" y="110218"/>
                  </a:lnTo>
                  <a:lnTo>
                    <a:pt x="265892" y="95873"/>
                  </a:lnTo>
                  <a:lnTo>
                    <a:pt x="320327" y="86612"/>
                  </a:lnTo>
                  <a:lnTo>
                    <a:pt x="344749" y="76826"/>
                  </a:lnTo>
                  <a:lnTo>
                    <a:pt x="352665" y="68602"/>
                  </a:lnTo>
                  <a:lnTo>
                    <a:pt x="361461" y="46985"/>
                  </a:lnTo>
                  <a:lnTo>
                    <a:pt x="360297" y="37009"/>
                  </a:lnTo>
                  <a:lnTo>
                    <a:pt x="349645" y="19686"/>
                  </a:lnTo>
                  <a:lnTo>
                    <a:pt x="333213" y="7307"/>
                  </a:lnTo>
                  <a:lnTo>
                    <a:pt x="323917" y="2368"/>
                  </a:lnTo>
                  <a:lnTo>
                    <a:pt x="304231" y="0"/>
                  </a:lnTo>
                  <a:lnTo>
                    <a:pt x="294068" y="1007"/>
                  </a:lnTo>
                  <a:lnTo>
                    <a:pt x="273417" y="11484"/>
                  </a:lnTo>
                  <a:lnTo>
                    <a:pt x="254880" y="27838"/>
                  </a:lnTo>
                  <a:lnTo>
                    <a:pt x="242742" y="46805"/>
                  </a:lnTo>
                  <a:lnTo>
                    <a:pt x="234920" y="82803"/>
                  </a:lnTo>
                  <a:lnTo>
                    <a:pt x="239330" y="103210"/>
                  </a:lnTo>
                  <a:lnTo>
                    <a:pt x="261225" y="135374"/>
                  </a:lnTo>
                  <a:lnTo>
                    <a:pt x="281211" y="157139"/>
                  </a:lnTo>
                  <a:lnTo>
                    <a:pt x="290419" y="160748"/>
                  </a:lnTo>
                  <a:lnTo>
                    <a:pt x="313129" y="161638"/>
                  </a:lnTo>
                  <a:lnTo>
                    <a:pt x="355091" y="152678"/>
                  </a:lnTo>
                  <a:lnTo>
                    <a:pt x="379026" y="139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68837" y="459726"/>
              <a:ext cx="175430" cy="185060"/>
            </a:xfrm>
            <a:custGeom>
              <a:avLst/>
              <a:gdLst/>
              <a:ahLst/>
              <a:cxnLst/>
              <a:rect l="0" t="0" r="0" b="0"/>
              <a:pathLst>
                <a:path w="175430" h="185060">
                  <a:moveTo>
                    <a:pt x="142520" y="45641"/>
                  </a:moveTo>
                  <a:lnTo>
                    <a:pt x="107623" y="16333"/>
                  </a:lnTo>
                  <a:lnTo>
                    <a:pt x="72779" y="1732"/>
                  </a:lnTo>
                  <a:lnTo>
                    <a:pt x="49523" y="0"/>
                  </a:lnTo>
                  <a:lnTo>
                    <a:pt x="28658" y="4299"/>
                  </a:lnTo>
                  <a:lnTo>
                    <a:pt x="11586" y="14009"/>
                  </a:lnTo>
                  <a:lnTo>
                    <a:pt x="6098" y="22213"/>
                  </a:lnTo>
                  <a:lnTo>
                    <a:pt x="0" y="43808"/>
                  </a:lnTo>
                  <a:lnTo>
                    <a:pt x="1883" y="52608"/>
                  </a:lnTo>
                  <a:lnTo>
                    <a:pt x="6648" y="59644"/>
                  </a:lnTo>
                  <a:lnTo>
                    <a:pt x="13334" y="65505"/>
                  </a:lnTo>
                  <a:lnTo>
                    <a:pt x="33242" y="72017"/>
                  </a:lnTo>
                  <a:lnTo>
                    <a:pt x="84150" y="81787"/>
                  </a:lnTo>
                  <a:lnTo>
                    <a:pt x="136926" y="96152"/>
                  </a:lnTo>
                  <a:lnTo>
                    <a:pt x="156022" y="107475"/>
                  </a:lnTo>
                  <a:lnTo>
                    <a:pt x="169188" y="123426"/>
                  </a:lnTo>
                  <a:lnTo>
                    <a:pt x="174337" y="132593"/>
                  </a:lnTo>
                  <a:lnTo>
                    <a:pt x="175429" y="142213"/>
                  </a:lnTo>
                  <a:lnTo>
                    <a:pt x="170405" y="162262"/>
                  </a:lnTo>
                  <a:lnTo>
                    <a:pt x="163449" y="170182"/>
                  </a:lnTo>
                  <a:lnTo>
                    <a:pt x="143243" y="182101"/>
                  </a:lnTo>
                  <a:lnTo>
                    <a:pt x="118665" y="185059"/>
                  </a:lnTo>
                  <a:lnTo>
                    <a:pt x="93313" y="181304"/>
                  </a:lnTo>
                  <a:lnTo>
                    <a:pt x="47764" y="161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06114" y="52642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5" y="1104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74528" y="400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99591" y="463253"/>
              <a:ext cx="138151" cy="168457"/>
            </a:xfrm>
            <a:custGeom>
              <a:avLst/>
              <a:gdLst/>
              <a:ahLst/>
              <a:cxnLst/>
              <a:rect l="0" t="0" r="0" b="0"/>
              <a:pathLst>
                <a:path w="138151" h="168457">
                  <a:moveTo>
                    <a:pt x="32864" y="0"/>
                  </a:moveTo>
                  <a:lnTo>
                    <a:pt x="49632" y="5590"/>
                  </a:lnTo>
                  <a:lnTo>
                    <a:pt x="52232" y="10746"/>
                  </a:lnTo>
                  <a:lnTo>
                    <a:pt x="51625" y="17692"/>
                  </a:lnTo>
                  <a:lnTo>
                    <a:pt x="24330" y="74329"/>
                  </a:lnTo>
                  <a:lnTo>
                    <a:pt x="9279" y="102352"/>
                  </a:lnTo>
                  <a:lnTo>
                    <a:pt x="3103" y="110349"/>
                  </a:lnTo>
                  <a:lnTo>
                    <a:pt x="155" y="119190"/>
                  </a:lnTo>
                  <a:lnTo>
                    <a:pt x="0" y="138371"/>
                  </a:lnTo>
                  <a:lnTo>
                    <a:pt x="3936" y="146060"/>
                  </a:lnTo>
                  <a:lnTo>
                    <a:pt x="17668" y="157723"/>
                  </a:lnTo>
                  <a:lnTo>
                    <a:pt x="50718" y="165276"/>
                  </a:lnTo>
                  <a:lnTo>
                    <a:pt x="111356" y="168038"/>
                  </a:lnTo>
                  <a:lnTo>
                    <a:pt x="13815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48228" y="43166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74193" y="484059"/>
              <a:ext cx="163590" cy="161316"/>
            </a:xfrm>
            <a:custGeom>
              <a:avLst/>
              <a:gdLst/>
              <a:ahLst/>
              <a:cxnLst/>
              <a:rect l="0" t="0" r="0" b="0"/>
              <a:pathLst>
                <a:path w="163590" h="161316">
                  <a:moveTo>
                    <a:pt x="5662" y="42365"/>
                  </a:moveTo>
                  <a:lnTo>
                    <a:pt x="43140" y="50699"/>
                  </a:lnTo>
                  <a:lnTo>
                    <a:pt x="94563" y="52460"/>
                  </a:lnTo>
                  <a:lnTo>
                    <a:pt x="115753" y="46462"/>
                  </a:lnTo>
                  <a:lnTo>
                    <a:pt x="124680" y="41587"/>
                  </a:lnTo>
                  <a:lnTo>
                    <a:pt x="128291" y="35997"/>
                  </a:lnTo>
                  <a:lnTo>
                    <a:pt x="128358" y="29931"/>
                  </a:lnTo>
                  <a:lnTo>
                    <a:pt x="126064" y="23547"/>
                  </a:lnTo>
                  <a:lnTo>
                    <a:pt x="106067" y="3384"/>
                  </a:lnTo>
                  <a:lnTo>
                    <a:pt x="95995" y="0"/>
                  </a:lnTo>
                  <a:lnTo>
                    <a:pt x="60633" y="827"/>
                  </a:lnTo>
                  <a:lnTo>
                    <a:pt x="38282" y="5577"/>
                  </a:lnTo>
                  <a:lnTo>
                    <a:pt x="19770" y="17826"/>
                  </a:lnTo>
                  <a:lnTo>
                    <a:pt x="11558" y="26006"/>
                  </a:lnTo>
                  <a:lnTo>
                    <a:pt x="2433" y="47573"/>
                  </a:lnTo>
                  <a:lnTo>
                    <a:pt x="0" y="59875"/>
                  </a:lnTo>
                  <a:lnTo>
                    <a:pt x="717" y="70416"/>
                  </a:lnTo>
                  <a:lnTo>
                    <a:pt x="12905" y="97600"/>
                  </a:lnTo>
                  <a:lnTo>
                    <a:pt x="44758" y="142403"/>
                  </a:lnTo>
                  <a:lnTo>
                    <a:pt x="71058" y="159094"/>
                  </a:lnTo>
                  <a:lnTo>
                    <a:pt x="97118" y="161315"/>
                  </a:lnTo>
                  <a:lnTo>
                    <a:pt x="135315" y="159108"/>
                  </a:lnTo>
                  <a:lnTo>
                    <a:pt x="163589" y="158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58756" y="410611"/>
              <a:ext cx="189514" cy="211027"/>
            </a:xfrm>
            <a:custGeom>
              <a:avLst/>
              <a:gdLst/>
              <a:ahLst/>
              <a:cxnLst/>
              <a:rect l="0" t="0" r="0" b="0"/>
              <a:pathLst>
                <a:path w="189514" h="211027">
                  <a:moveTo>
                    <a:pt x="0" y="0"/>
                  </a:moveTo>
                  <a:lnTo>
                    <a:pt x="55045" y="16788"/>
                  </a:lnTo>
                  <a:lnTo>
                    <a:pt x="114513" y="26084"/>
                  </a:lnTo>
                  <a:lnTo>
                    <a:pt x="120795" y="31427"/>
                  </a:lnTo>
                  <a:lnTo>
                    <a:pt x="123814" y="38499"/>
                  </a:lnTo>
                  <a:lnTo>
                    <a:pt x="124049" y="55715"/>
                  </a:lnTo>
                  <a:lnTo>
                    <a:pt x="120254" y="75065"/>
                  </a:lnTo>
                  <a:lnTo>
                    <a:pt x="87392" y="136756"/>
                  </a:lnTo>
                  <a:lnTo>
                    <a:pt x="50222" y="197634"/>
                  </a:lnTo>
                  <a:lnTo>
                    <a:pt x="44010" y="205455"/>
                  </a:lnTo>
                  <a:lnTo>
                    <a:pt x="43378" y="209500"/>
                  </a:lnTo>
                  <a:lnTo>
                    <a:pt x="46466" y="211026"/>
                  </a:lnTo>
                  <a:lnTo>
                    <a:pt x="100659" y="209460"/>
                  </a:lnTo>
                  <a:lnTo>
                    <a:pt x="135500" y="204522"/>
                  </a:lnTo>
                  <a:lnTo>
                    <a:pt x="18951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18056" y="452399"/>
              <a:ext cx="214566" cy="159979"/>
            </a:xfrm>
            <a:custGeom>
              <a:avLst/>
              <a:gdLst/>
              <a:ahLst/>
              <a:cxnLst/>
              <a:rect l="0" t="0" r="0" b="0"/>
              <a:pathLst>
                <a:path w="214566" h="159979">
                  <a:moveTo>
                    <a:pt x="140866" y="74025"/>
                  </a:moveTo>
                  <a:lnTo>
                    <a:pt x="126212" y="30063"/>
                  </a:lnTo>
                  <a:lnTo>
                    <a:pt x="113296" y="13152"/>
                  </a:lnTo>
                  <a:lnTo>
                    <a:pt x="104939" y="5367"/>
                  </a:lnTo>
                  <a:lnTo>
                    <a:pt x="95858" y="1347"/>
                  </a:lnTo>
                  <a:lnTo>
                    <a:pt x="76409" y="0"/>
                  </a:lnTo>
                  <a:lnTo>
                    <a:pt x="59186" y="6420"/>
                  </a:lnTo>
                  <a:lnTo>
                    <a:pt x="29065" y="29606"/>
                  </a:lnTo>
                  <a:lnTo>
                    <a:pt x="13244" y="55405"/>
                  </a:lnTo>
                  <a:lnTo>
                    <a:pt x="1147" y="85276"/>
                  </a:lnTo>
                  <a:lnTo>
                    <a:pt x="0" y="105932"/>
                  </a:lnTo>
                  <a:lnTo>
                    <a:pt x="4560" y="125641"/>
                  </a:lnTo>
                  <a:lnTo>
                    <a:pt x="14385" y="142199"/>
                  </a:lnTo>
                  <a:lnTo>
                    <a:pt x="29670" y="154238"/>
                  </a:lnTo>
                  <a:lnTo>
                    <a:pt x="38659" y="159086"/>
                  </a:lnTo>
                  <a:lnTo>
                    <a:pt x="48162" y="159978"/>
                  </a:lnTo>
                  <a:lnTo>
                    <a:pt x="68079" y="154731"/>
                  </a:lnTo>
                  <a:lnTo>
                    <a:pt x="85509" y="141480"/>
                  </a:lnTo>
                  <a:lnTo>
                    <a:pt x="99885" y="123892"/>
                  </a:lnTo>
                  <a:lnTo>
                    <a:pt x="110174" y="104377"/>
                  </a:lnTo>
                  <a:lnTo>
                    <a:pt x="117906" y="65376"/>
                  </a:lnTo>
                  <a:lnTo>
                    <a:pt x="121585" y="86021"/>
                  </a:lnTo>
                  <a:lnTo>
                    <a:pt x="149043" y="128479"/>
                  </a:lnTo>
                  <a:lnTo>
                    <a:pt x="165557" y="142291"/>
                  </a:lnTo>
                  <a:lnTo>
                    <a:pt x="174874" y="147612"/>
                  </a:lnTo>
                  <a:lnTo>
                    <a:pt x="191466" y="150404"/>
                  </a:lnTo>
                  <a:lnTo>
                    <a:pt x="214565" y="14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31913" y="445318"/>
              <a:ext cx="134723" cy="147687"/>
            </a:xfrm>
            <a:custGeom>
              <a:avLst/>
              <a:gdLst/>
              <a:ahLst/>
              <a:cxnLst/>
              <a:rect l="0" t="0" r="0" b="0"/>
              <a:pathLst>
                <a:path w="134723" h="147687">
                  <a:moveTo>
                    <a:pt x="127050" y="17935"/>
                  </a:moveTo>
                  <a:lnTo>
                    <a:pt x="115872" y="6757"/>
                  </a:lnTo>
                  <a:lnTo>
                    <a:pt x="97906" y="1269"/>
                  </a:lnTo>
                  <a:lnTo>
                    <a:pt x="75493" y="0"/>
                  </a:lnTo>
                  <a:lnTo>
                    <a:pt x="43144" y="7032"/>
                  </a:lnTo>
                  <a:lnTo>
                    <a:pt x="21909" y="17379"/>
                  </a:lnTo>
                  <a:lnTo>
                    <a:pt x="7011" y="32896"/>
                  </a:lnTo>
                  <a:lnTo>
                    <a:pt x="1401" y="41947"/>
                  </a:lnTo>
                  <a:lnTo>
                    <a:pt x="0" y="50321"/>
                  </a:lnTo>
                  <a:lnTo>
                    <a:pt x="1406" y="58243"/>
                  </a:lnTo>
                  <a:lnTo>
                    <a:pt x="4683" y="65864"/>
                  </a:lnTo>
                  <a:lnTo>
                    <a:pt x="11547" y="70945"/>
                  </a:lnTo>
                  <a:lnTo>
                    <a:pt x="31652" y="76590"/>
                  </a:lnTo>
                  <a:lnTo>
                    <a:pt x="93185" y="86751"/>
                  </a:lnTo>
                  <a:lnTo>
                    <a:pt x="123256" y="103836"/>
                  </a:lnTo>
                  <a:lnTo>
                    <a:pt x="131540" y="110297"/>
                  </a:lnTo>
                  <a:lnTo>
                    <a:pt x="134722" y="116945"/>
                  </a:lnTo>
                  <a:lnTo>
                    <a:pt x="134504" y="123716"/>
                  </a:lnTo>
                  <a:lnTo>
                    <a:pt x="132020" y="130570"/>
                  </a:lnTo>
                  <a:lnTo>
                    <a:pt x="119900" y="141305"/>
                  </a:lnTo>
                  <a:lnTo>
                    <a:pt x="111755" y="145805"/>
                  </a:lnTo>
                  <a:lnTo>
                    <a:pt x="93347" y="147686"/>
                  </a:lnTo>
                  <a:lnTo>
                    <a:pt x="66371" y="142168"/>
                  </a:lnTo>
                  <a:lnTo>
                    <a:pt x="42822" y="133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44545" y="488849"/>
              <a:ext cx="115035" cy="289509"/>
            </a:xfrm>
            <a:custGeom>
              <a:avLst/>
              <a:gdLst/>
              <a:ahLst/>
              <a:cxnLst/>
              <a:rect l="0" t="0" r="0" b="0"/>
              <a:pathLst>
                <a:path w="115035" h="289509">
                  <a:moveTo>
                    <a:pt x="19745" y="100746"/>
                  </a:moveTo>
                  <a:lnTo>
                    <a:pt x="25334" y="159363"/>
                  </a:lnTo>
                  <a:lnTo>
                    <a:pt x="30467" y="213537"/>
                  </a:lnTo>
                  <a:lnTo>
                    <a:pt x="38414" y="269299"/>
                  </a:lnTo>
                  <a:lnTo>
                    <a:pt x="39209" y="283304"/>
                  </a:lnTo>
                  <a:lnTo>
                    <a:pt x="37401" y="289132"/>
                  </a:lnTo>
                  <a:lnTo>
                    <a:pt x="33855" y="289508"/>
                  </a:lnTo>
                  <a:lnTo>
                    <a:pt x="29151" y="286249"/>
                  </a:lnTo>
                  <a:lnTo>
                    <a:pt x="23925" y="267030"/>
                  </a:lnTo>
                  <a:lnTo>
                    <a:pt x="14981" y="207032"/>
                  </a:lnTo>
                  <a:lnTo>
                    <a:pt x="5335" y="156155"/>
                  </a:lnTo>
                  <a:lnTo>
                    <a:pt x="0" y="94967"/>
                  </a:lnTo>
                  <a:lnTo>
                    <a:pt x="1416" y="54320"/>
                  </a:lnTo>
                  <a:lnTo>
                    <a:pt x="10039" y="34879"/>
                  </a:lnTo>
                  <a:lnTo>
                    <a:pt x="28047" y="10780"/>
                  </a:lnTo>
                  <a:lnTo>
                    <a:pt x="47611" y="2270"/>
                  </a:lnTo>
                  <a:lnTo>
                    <a:pt x="59379" y="0"/>
                  </a:lnTo>
                  <a:lnTo>
                    <a:pt x="69564" y="827"/>
                  </a:lnTo>
                  <a:lnTo>
                    <a:pt x="87120" y="7985"/>
                  </a:lnTo>
                  <a:lnTo>
                    <a:pt x="110158" y="30757"/>
                  </a:lnTo>
                  <a:lnTo>
                    <a:pt x="113945" y="41219"/>
                  </a:lnTo>
                  <a:lnTo>
                    <a:pt x="115034" y="65321"/>
                  </a:lnTo>
                  <a:lnTo>
                    <a:pt x="103481" y="99609"/>
                  </a:lnTo>
                  <a:lnTo>
                    <a:pt x="88546" y="115059"/>
                  </a:lnTo>
                  <a:lnTo>
                    <a:pt x="70210" y="124655"/>
                  </a:lnTo>
                  <a:lnTo>
                    <a:pt x="30273" y="132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14515" y="473392"/>
              <a:ext cx="112752" cy="165395"/>
            </a:xfrm>
            <a:custGeom>
              <a:avLst/>
              <a:gdLst/>
              <a:ahLst/>
              <a:cxnLst/>
              <a:rect l="0" t="0" r="0" b="0"/>
              <a:pathLst>
                <a:path w="112752" h="165395">
                  <a:moveTo>
                    <a:pt x="18231" y="74089"/>
                  </a:moveTo>
                  <a:lnTo>
                    <a:pt x="76848" y="65024"/>
                  </a:lnTo>
                  <a:lnTo>
                    <a:pt x="97315" y="57972"/>
                  </a:lnTo>
                  <a:lnTo>
                    <a:pt x="106049" y="52816"/>
                  </a:lnTo>
                  <a:lnTo>
                    <a:pt x="110701" y="44699"/>
                  </a:lnTo>
                  <a:lnTo>
                    <a:pt x="112751" y="23203"/>
                  </a:lnTo>
                  <a:lnTo>
                    <a:pt x="109320" y="14428"/>
                  </a:lnTo>
                  <a:lnTo>
                    <a:pt x="96150" y="1560"/>
                  </a:lnTo>
                  <a:lnTo>
                    <a:pt x="88894" y="0"/>
                  </a:lnTo>
                  <a:lnTo>
                    <a:pt x="81717" y="1300"/>
                  </a:lnTo>
                  <a:lnTo>
                    <a:pt x="39113" y="26463"/>
                  </a:lnTo>
                  <a:lnTo>
                    <a:pt x="16879" y="47630"/>
                  </a:lnTo>
                  <a:lnTo>
                    <a:pt x="6712" y="65839"/>
                  </a:lnTo>
                  <a:lnTo>
                    <a:pt x="0" y="101411"/>
                  </a:lnTo>
                  <a:lnTo>
                    <a:pt x="3600" y="135997"/>
                  </a:lnTo>
                  <a:lnTo>
                    <a:pt x="8477" y="144607"/>
                  </a:lnTo>
                  <a:lnTo>
                    <a:pt x="23254" y="157293"/>
                  </a:lnTo>
                  <a:lnTo>
                    <a:pt x="44640" y="163711"/>
                  </a:lnTo>
                  <a:lnTo>
                    <a:pt x="67403" y="165394"/>
                  </a:lnTo>
                  <a:lnTo>
                    <a:pt x="102459" y="158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92256" y="504370"/>
              <a:ext cx="94971" cy="287519"/>
            </a:xfrm>
            <a:custGeom>
              <a:avLst/>
              <a:gdLst/>
              <a:ahLst/>
              <a:cxnLst/>
              <a:rect l="0" t="0" r="0" b="0"/>
              <a:pathLst>
                <a:path w="94971" h="287519">
                  <a:moveTo>
                    <a:pt x="8946" y="116811"/>
                  </a:moveTo>
                  <a:lnTo>
                    <a:pt x="23601" y="169838"/>
                  </a:lnTo>
                  <a:lnTo>
                    <a:pt x="35974" y="220049"/>
                  </a:lnTo>
                  <a:lnTo>
                    <a:pt x="45521" y="283380"/>
                  </a:lnTo>
                  <a:lnTo>
                    <a:pt x="45028" y="287518"/>
                  </a:lnTo>
                  <a:lnTo>
                    <a:pt x="42359" y="286768"/>
                  </a:lnTo>
                  <a:lnTo>
                    <a:pt x="38240" y="282758"/>
                  </a:lnTo>
                  <a:lnTo>
                    <a:pt x="23225" y="241531"/>
                  </a:lnTo>
                  <a:lnTo>
                    <a:pt x="8994" y="178275"/>
                  </a:lnTo>
                  <a:lnTo>
                    <a:pt x="507" y="115044"/>
                  </a:lnTo>
                  <a:lnTo>
                    <a:pt x="0" y="57494"/>
                  </a:lnTo>
                  <a:lnTo>
                    <a:pt x="4190" y="29226"/>
                  </a:lnTo>
                  <a:lnTo>
                    <a:pt x="9285" y="18647"/>
                  </a:lnTo>
                  <a:lnTo>
                    <a:pt x="24305" y="3772"/>
                  </a:lnTo>
                  <a:lnTo>
                    <a:pt x="33223" y="508"/>
                  </a:lnTo>
                  <a:lnTo>
                    <a:pt x="52491" y="0"/>
                  </a:lnTo>
                  <a:lnTo>
                    <a:pt x="69634" y="6793"/>
                  </a:lnTo>
                  <a:lnTo>
                    <a:pt x="77481" y="11880"/>
                  </a:lnTo>
                  <a:lnTo>
                    <a:pt x="89318" y="26891"/>
                  </a:lnTo>
                  <a:lnTo>
                    <a:pt x="94113" y="35807"/>
                  </a:lnTo>
                  <a:lnTo>
                    <a:pt x="94970" y="45261"/>
                  </a:lnTo>
                  <a:lnTo>
                    <a:pt x="89683" y="65124"/>
                  </a:lnTo>
                  <a:lnTo>
                    <a:pt x="76414" y="79411"/>
                  </a:lnTo>
                  <a:lnTo>
                    <a:pt x="30003" y="106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59852" y="465728"/>
              <a:ext cx="101210" cy="266958"/>
            </a:xfrm>
            <a:custGeom>
              <a:avLst/>
              <a:gdLst/>
              <a:ahLst/>
              <a:cxnLst/>
              <a:rect l="0" t="0" r="0" b="0"/>
              <a:pathLst>
                <a:path w="101210" h="266958">
                  <a:moveTo>
                    <a:pt x="9806" y="123867"/>
                  </a:moveTo>
                  <a:lnTo>
                    <a:pt x="15395" y="185960"/>
                  </a:lnTo>
                  <a:lnTo>
                    <a:pt x="28017" y="245778"/>
                  </a:lnTo>
                  <a:lnTo>
                    <a:pt x="28428" y="266957"/>
                  </a:lnTo>
                  <a:lnTo>
                    <a:pt x="26900" y="266054"/>
                  </a:lnTo>
                  <a:lnTo>
                    <a:pt x="16042" y="230982"/>
                  </a:lnTo>
                  <a:lnTo>
                    <a:pt x="9868" y="178994"/>
                  </a:lnTo>
                  <a:lnTo>
                    <a:pt x="1716" y="120545"/>
                  </a:lnTo>
                  <a:lnTo>
                    <a:pt x="0" y="70241"/>
                  </a:lnTo>
                  <a:lnTo>
                    <a:pt x="1938" y="38032"/>
                  </a:lnTo>
                  <a:lnTo>
                    <a:pt x="10599" y="12019"/>
                  </a:lnTo>
                  <a:lnTo>
                    <a:pt x="18523" y="4848"/>
                  </a:lnTo>
                  <a:lnTo>
                    <a:pt x="28485" y="1237"/>
                  </a:lnTo>
                  <a:lnTo>
                    <a:pt x="39806" y="0"/>
                  </a:lnTo>
                  <a:lnTo>
                    <a:pt x="61744" y="4864"/>
                  </a:lnTo>
                  <a:lnTo>
                    <a:pt x="72507" y="9437"/>
                  </a:lnTo>
                  <a:lnTo>
                    <a:pt x="87586" y="23876"/>
                  </a:lnTo>
                  <a:lnTo>
                    <a:pt x="93245" y="32640"/>
                  </a:lnTo>
                  <a:lnTo>
                    <a:pt x="101209" y="67331"/>
                  </a:lnTo>
                  <a:lnTo>
                    <a:pt x="96833" y="90551"/>
                  </a:lnTo>
                  <a:lnTo>
                    <a:pt x="92390" y="101657"/>
                  </a:lnTo>
                  <a:lnTo>
                    <a:pt x="78096" y="117116"/>
                  </a:lnTo>
                  <a:lnTo>
                    <a:pt x="30863" y="144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96000" y="471816"/>
              <a:ext cx="168457" cy="153060"/>
            </a:xfrm>
            <a:custGeom>
              <a:avLst/>
              <a:gdLst/>
              <a:ahLst/>
              <a:cxnLst/>
              <a:rect l="0" t="0" r="0" b="0"/>
              <a:pathLst>
                <a:path w="168457" h="153060">
                  <a:moveTo>
                    <a:pt x="0" y="75665"/>
                  </a:moveTo>
                  <a:lnTo>
                    <a:pt x="48931" y="75665"/>
                  </a:lnTo>
                  <a:lnTo>
                    <a:pt x="102472" y="70076"/>
                  </a:lnTo>
                  <a:lnTo>
                    <a:pt x="136037" y="61011"/>
                  </a:lnTo>
                  <a:lnTo>
                    <a:pt x="144503" y="55367"/>
                  </a:lnTo>
                  <a:lnTo>
                    <a:pt x="157030" y="39738"/>
                  </a:lnTo>
                  <a:lnTo>
                    <a:pt x="158499" y="31827"/>
                  </a:lnTo>
                  <a:lnTo>
                    <a:pt x="157139" y="24213"/>
                  </a:lnTo>
                  <a:lnTo>
                    <a:pt x="153892" y="16797"/>
                  </a:lnTo>
                  <a:lnTo>
                    <a:pt x="140926" y="5438"/>
                  </a:lnTo>
                  <a:lnTo>
                    <a:pt x="132555" y="771"/>
                  </a:lnTo>
                  <a:lnTo>
                    <a:pt x="123465" y="0"/>
                  </a:lnTo>
                  <a:lnTo>
                    <a:pt x="104007" y="5381"/>
                  </a:lnTo>
                  <a:lnTo>
                    <a:pt x="78910" y="21565"/>
                  </a:lnTo>
                  <a:lnTo>
                    <a:pt x="56656" y="46768"/>
                  </a:lnTo>
                  <a:lnTo>
                    <a:pt x="48577" y="69451"/>
                  </a:lnTo>
                  <a:lnTo>
                    <a:pt x="46156" y="93960"/>
                  </a:lnTo>
                  <a:lnTo>
                    <a:pt x="48980" y="116552"/>
                  </a:lnTo>
                  <a:lnTo>
                    <a:pt x="53711" y="125150"/>
                  </a:lnTo>
                  <a:lnTo>
                    <a:pt x="68325" y="137823"/>
                  </a:lnTo>
                  <a:lnTo>
                    <a:pt x="96284" y="151534"/>
                  </a:lnTo>
                  <a:lnTo>
                    <a:pt x="116492" y="153059"/>
                  </a:lnTo>
                  <a:lnTo>
                    <a:pt x="168456" y="1388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91369" y="461329"/>
              <a:ext cx="78373" cy="143646"/>
            </a:xfrm>
            <a:custGeom>
              <a:avLst/>
              <a:gdLst/>
              <a:ahLst/>
              <a:cxnLst/>
              <a:rect l="0" t="0" r="0" b="0"/>
              <a:pathLst>
                <a:path w="78373" h="143646">
                  <a:moveTo>
                    <a:pt x="4672" y="75624"/>
                  </a:moveTo>
                  <a:lnTo>
                    <a:pt x="14247" y="99670"/>
                  </a:lnTo>
                  <a:lnTo>
                    <a:pt x="38486" y="140806"/>
                  </a:lnTo>
                  <a:lnTo>
                    <a:pt x="38913" y="143645"/>
                  </a:lnTo>
                  <a:lnTo>
                    <a:pt x="36858" y="142028"/>
                  </a:lnTo>
                  <a:lnTo>
                    <a:pt x="29506" y="130873"/>
                  </a:lnTo>
                  <a:lnTo>
                    <a:pt x="8205" y="74928"/>
                  </a:lnTo>
                  <a:lnTo>
                    <a:pt x="0" y="43832"/>
                  </a:lnTo>
                  <a:lnTo>
                    <a:pt x="1816" y="22890"/>
                  </a:lnTo>
                  <a:lnTo>
                    <a:pt x="6277" y="14732"/>
                  </a:lnTo>
                  <a:lnTo>
                    <a:pt x="20593" y="2547"/>
                  </a:lnTo>
                  <a:lnTo>
                    <a:pt x="29325" y="0"/>
                  </a:lnTo>
                  <a:lnTo>
                    <a:pt x="48384" y="289"/>
                  </a:lnTo>
                  <a:lnTo>
                    <a:pt x="62314" y="4317"/>
                  </a:lnTo>
                  <a:lnTo>
                    <a:pt x="78372" y="12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42923" y="494839"/>
              <a:ext cx="108932" cy="118942"/>
            </a:xfrm>
            <a:custGeom>
              <a:avLst/>
              <a:gdLst/>
              <a:ahLst/>
              <a:cxnLst/>
              <a:rect l="0" t="0" r="0" b="0"/>
              <a:pathLst>
                <a:path w="108932" h="118942">
                  <a:moveTo>
                    <a:pt x="105802" y="21057"/>
                  </a:moveTo>
                  <a:lnTo>
                    <a:pt x="89034" y="9879"/>
                  </a:lnTo>
                  <a:lnTo>
                    <a:pt x="68324" y="7510"/>
                  </a:lnTo>
                  <a:lnTo>
                    <a:pt x="45861" y="11527"/>
                  </a:lnTo>
                  <a:lnTo>
                    <a:pt x="28079" y="21111"/>
                  </a:lnTo>
                  <a:lnTo>
                    <a:pt x="4914" y="45249"/>
                  </a:lnTo>
                  <a:lnTo>
                    <a:pt x="1109" y="54733"/>
                  </a:lnTo>
                  <a:lnTo>
                    <a:pt x="0" y="74628"/>
                  </a:lnTo>
                  <a:lnTo>
                    <a:pt x="6527" y="92050"/>
                  </a:lnTo>
                  <a:lnTo>
                    <a:pt x="11543" y="99971"/>
                  </a:lnTo>
                  <a:lnTo>
                    <a:pt x="26475" y="111892"/>
                  </a:lnTo>
                  <a:lnTo>
                    <a:pt x="35369" y="116709"/>
                  </a:lnTo>
                  <a:lnTo>
                    <a:pt x="54612" y="118941"/>
                  </a:lnTo>
                  <a:lnTo>
                    <a:pt x="73693" y="114864"/>
                  </a:lnTo>
                  <a:lnTo>
                    <a:pt x="89972" y="105253"/>
                  </a:lnTo>
                  <a:lnTo>
                    <a:pt x="101886" y="90063"/>
                  </a:lnTo>
                  <a:lnTo>
                    <a:pt x="106701" y="81099"/>
                  </a:lnTo>
                  <a:lnTo>
                    <a:pt x="108931" y="61780"/>
                  </a:lnTo>
                  <a:lnTo>
                    <a:pt x="952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90839" y="483800"/>
              <a:ext cx="178985" cy="158439"/>
            </a:xfrm>
            <a:custGeom>
              <a:avLst/>
              <a:gdLst/>
              <a:ahLst/>
              <a:cxnLst/>
              <a:rect l="0" t="0" r="0" b="0"/>
              <a:pathLst>
                <a:path w="178985" h="158439">
                  <a:moveTo>
                    <a:pt x="0" y="32096"/>
                  </a:moveTo>
                  <a:lnTo>
                    <a:pt x="49499" y="87183"/>
                  </a:lnTo>
                  <a:lnTo>
                    <a:pt x="66536" y="120316"/>
                  </a:lnTo>
                  <a:lnTo>
                    <a:pt x="66584" y="118985"/>
                  </a:lnTo>
                  <a:lnTo>
                    <a:pt x="54306" y="57016"/>
                  </a:lnTo>
                  <a:lnTo>
                    <a:pt x="58725" y="22712"/>
                  </a:lnTo>
                  <a:lnTo>
                    <a:pt x="63716" y="14142"/>
                  </a:lnTo>
                  <a:lnTo>
                    <a:pt x="78621" y="1499"/>
                  </a:lnTo>
                  <a:lnTo>
                    <a:pt x="87509" y="0"/>
                  </a:lnTo>
                  <a:lnTo>
                    <a:pt x="106743" y="4573"/>
                  </a:lnTo>
                  <a:lnTo>
                    <a:pt x="123871" y="17524"/>
                  </a:lnTo>
                  <a:lnTo>
                    <a:pt x="159942" y="64535"/>
                  </a:lnTo>
                  <a:lnTo>
                    <a:pt x="172822" y="96690"/>
                  </a:lnTo>
                  <a:lnTo>
                    <a:pt x="178984" y="158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96165" y="558010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42691"/>
                  </a:lnTo>
                  <a:lnTo>
                    <a:pt x="9878" y="104310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75109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 flipH="1">
            <a:off x="5506404" y="3232248"/>
            <a:ext cx="673824" cy="1600332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4737823" y="3260994"/>
            <a:ext cx="958095" cy="829662"/>
            <a:chOff x="4737823" y="3260994"/>
            <a:chExt cx="958095" cy="829662"/>
          </a:xfrm>
        </p:grpSpPr>
        <p:sp>
          <p:nvSpPr>
            <p:cNvPr id="71" name="Freeform 70"/>
            <p:cNvSpPr/>
            <p:nvPr/>
          </p:nvSpPr>
          <p:spPr>
            <a:xfrm>
              <a:off x="4853637" y="3369119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17958" y="55044"/>
                  </a:lnTo>
                  <a:lnTo>
                    <a:pt x="35149" y="114512"/>
                  </a:lnTo>
                  <a:lnTo>
                    <a:pt x="40738" y="166076"/>
                  </a:lnTo>
                  <a:lnTo>
                    <a:pt x="41842" y="211963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37823" y="3260994"/>
              <a:ext cx="255914" cy="181825"/>
            </a:xfrm>
            <a:custGeom>
              <a:avLst/>
              <a:gdLst/>
              <a:ahLst/>
              <a:cxnLst/>
              <a:rect l="0" t="0" r="0" b="0"/>
              <a:pathLst>
                <a:path w="255914" h="181825">
                  <a:moveTo>
                    <a:pt x="0" y="160767"/>
                  </a:moveTo>
                  <a:lnTo>
                    <a:pt x="14573" y="118076"/>
                  </a:lnTo>
                  <a:lnTo>
                    <a:pt x="47326" y="67104"/>
                  </a:lnTo>
                  <a:lnTo>
                    <a:pt x="98508" y="21961"/>
                  </a:lnTo>
                  <a:lnTo>
                    <a:pt x="147893" y="0"/>
                  </a:lnTo>
                  <a:lnTo>
                    <a:pt x="184721" y="179"/>
                  </a:lnTo>
                  <a:lnTo>
                    <a:pt x="205321" y="7896"/>
                  </a:lnTo>
                  <a:lnTo>
                    <a:pt x="237610" y="31914"/>
                  </a:lnTo>
                  <a:lnTo>
                    <a:pt x="253807" y="57858"/>
                  </a:lnTo>
                  <a:lnTo>
                    <a:pt x="255913" y="77595"/>
                  </a:lnTo>
                  <a:lnTo>
                    <a:pt x="251780" y="98066"/>
                  </a:lnTo>
                  <a:lnTo>
                    <a:pt x="236299" y="128151"/>
                  </a:lnTo>
                  <a:lnTo>
                    <a:pt x="215724" y="152403"/>
                  </a:lnTo>
                  <a:lnTo>
                    <a:pt x="178985" y="181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66168" y="3415333"/>
              <a:ext cx="128067" cy="160032"/>
            </a:xfrm>
            <a:custGeom>
              <a:avLst/>
              <a:gdLst/>
              <a:ahLst/>
              <a:cxnLst/>
              <a:rect l="0" t="0" r="0" b="0"/>
              <a:pathLst>
                <a:path w="128067" h="160032">
                  <a:moveTo>
                    <a:pt x="24339" y="80128"/>
                  </a:moveTo>
                  <a:lnTo>
                    <a:pt x="86598" y="61000"/>
                  </a:lnTo>
                  <a:lnTo>
                    <a:pt x="125532" y="30324"/>
                  </a:lnTo>
                  <a:lnTo>
                    <a:pt x="128066" y="23529"/>
                  </a:lnTo>
                  <a:lnTo>
                    <a:pt x="127416" y="16659"/>
                  </a:lnTo>
                  <a:lnTo>
                    <a:pt x="124642" y="9739"/>
                  </a:lnTo>
                  <a:lnTo>
                    <a:pt x="118114" y="5126"/>
                  </a:lnTo>
                  <a:lnTo>
                    <a:pt x="98382" y="0"/>
                  </a:lnTo>
                  <a:lnTo>
                    <a:pt x="77135" y="3961"/>
                  </a:lnTo>
                  <a:lnTo>
                    <a:pt x="48561" y="19345"/>
                  </a:lnTo>
                  <a:lnTo>
                    <a:pt x="17945" y="45505"/>
                  </a:lnTo>
                  <a:lnTo>
                    <a:pt x="2038" y="71819"/>
                  </a:lnTo>
                  <a:lnTo>
                    <a:pt x="0" y="91643"/>
                  </a:lnTo>
                  <a:lnTo>
                    <a:pt x="4163" y="110982"/>
                  </a:lnTo>
                  <a:lnTo>
                    <a:pt x="25900" y="142461"/>
                  </a:lnTo>
                  <a:lnTo>
                    <a:pt x="32399" y="149759"/>
                  </a:lnTo>
                  <a:lnTo>
                    <a:pt x="52098" y="157868"/>
                  </a:lnTo>
                  <a:lnTo>
                    <a:pt x="63902" y="160031"/>
                  </a:lnTo>
                  <a:lnTo>
                    <a:pt x="83257" y="156195"/>
                  </a:lnTo>
                  <a:lnTo>
                    <a:pt x="119096" y="143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39378" y="3388064"/>
              <a:ext cx="84861" cy="330523"/>
            </a:xfrm>
            <a:custGeom>
              <a:avLst/>
              <a:gdLst/>
              <a:ahLst/>
              <a:cxnLst/>
              <a:rect l="0" t="0" r="0" b="0"/>
              <a:pathLst>
                <a:path w="84861" h="330523">
                  <a:moveTo>
                    <a:pt x="19585" y="128454"/>
                  </a:moveTo>
                  <a:lnTo>
                    <a:pt x="34240" y="187071"/>
                  </a:lnTo>
                  <a:lnTo>
                    <a:pt x="59586" y="246787"/>
                  </a:lnTo>
                  <a:lnTo>
                    <a:pt x="76629" y="306384"/>
                  </a:lnTo>
                  <a:lnTo>
                    <a:pt x="74964" y="328027"/>
                  </a:lnTo>
                  <a:lnTo>
                    <a:pt x="72882" y="330522"/>
                  </a:lnTo>
                  <a:lnTo>
                    <a:pt x="70324" y="327507"/>
                  </a:lnTo>
                  <a:lnTo>
                    <a:pt x="47550" y="264650"/>
                  </a:lnTo>
                  <a:lnTo>
                    <a:pt x="21766" y="209473"/>
                  </a:lnTo>
                  <a:lnTo>
                    <a:pt x="5978" y="155896"/>
                  </a:lnTo>
                  <a:lnTo>
                    <a:pt x="0" y="93017"/>
                  </a:lnTo>
                  <a:lnTo>
                    <a:pt x="1304" y="49844"/>
                  </a:lnTo>
                  <a:lnTo>
                    <a:pt x="9901" y="25666"/>
                  </a:lnTo>
                  <a:lnTo>
                    <a:pt x="24640" y="9461"/>
                  </a:lnTo>
                  <a:lnTo>
                    <a:pt x="33483" y="3502"/>
                  </a:lnTo>
                  <a:lnTo>
                    <a:pt x="52669" y="0"/>
                  </a:lnTo>
                  <a:lnTo>
                    <a:pt x="62698" y="704"/>
                  </a:lnTo>
                  <a:lnTo>
                    <a:pt x="70554" y="4683"/>
                  </a:lnTo>
                  <a:lnTo>
                    <a:pt x="82402" y="18462"/>
                  </a:lnTo>
                  <a:lnTo>
                    <a:pt x="84860" y="27050"/>
                  </a:lnTo>
                  <a:lnTo>
                    <a:pt x="82729" y="55904"/>
                  </a:lnTo>
                  <a:lnTo>
                    <a:pt x="77675" y="76322"/>
                  </a:lnTo>
                  <a:lnTo>
                    <a:pt x="68410" y="90856"/>
                  </a:lnTo>
                  <a:lnTo>
                    <a:pt x="51171" y="107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85959" y="3357066"/>
              <a:ext cx="89454" cy="298889"/>
            </a:xfrm>
            <a:custGeom>
              <a:avLst/>
              <a:gdLst/>
              <a:ahLst/>
              <a:cxnLst/>
              <a:rect l="0" t="0" r="0" b="0"/>
              <a:pathLst>
                <a:path w="89454" h="298889">
                  <a:moveTo>
                    <a:pt x="9875" y="148923"/>
                  </a:moveTo>
                  <a:lnTo>
                    <a:pt x="27833" y="202798"/>
                  </a:lnTo>
                  <a:lnTo>
                    <a:pt x="50613" y="259960"/>
                  </a:lnTo>
                  <a:lnTo>
                    <a:pt x="66232" y="298888"/>
                  </a:lnTo>
                  <a:lnTo>
                    <a:pt x="64948" y="293953"/>
                  </a:lnTo>
                  <a:lnTo>
                    <a:pt x="43531" y="232396"/>
                  </a:lnTo>
                  <a:lnTo>
                    <a:pt x="18322" y="174820"/>
                  </a:lnTo>
                  <a:lnTo>
                    <a:pt x="2654" y="114856"/>
                  </a:lnTo>
                  <a:lnTo>
                    <a:pt x="0" y="60695"/>
                  </a:lnTo>
                  <a:lnTo>
                    <a:pt x="5129" y="24516"/>
                  </a:lnTo>
                  <a:lnTo>
                    <a:pt x="10221" y="15682"/>
                  </a:lnTo>
                  <a:lnTo>
                    <a:pt x="25236" y="2747"/>
                  </a:lnTo>
                  <a:lnTo>
                    <a:pt x="34154" y="0"/>
                  </a:lnTo>
                  <a:lnTo>
                    <a:pt x="53421" y="67"/>
                  </a:lnTo>
                  <a:lnTo>
                    <a:pt x="70563" y="7116"/>
                  </a:lnTo>
                  <a:lnTo>
                    <a:pt x="78410" y="12271"/>
                  </a:lnTo>
                  <a:lnTo>
                    <a:pt x="83641" y="20387"/>
                  </a:lnTo>
                  <a:lnTo>
                    <a:pt x="89453" y="41883"/>
                  </a:lnTo>
                  <a:lnTo>
                    <a:pt x="87136" y="80293"/>
                  </a:lnTo>
                  <a:lnTo>
                    <a:pt x="82439" y="90302"/>
                  </a:lnTo>
                  <a:lnTo>
                    <a:pt x="67862" y="104542"/>
                  </a:lnTo>
                  <a:lnTo>
                    <a:pt x="41460" y="117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48064" y="3330136"/>
              <a:ext cx="110658" cy="136158"/>
            </a:xfrm>
            <a:custGeom>
              <a:avLst/>
              <a:gdLst/>
              <a:ahLst/>
              <a:cxnLst/>
              <a:rect l="0" t="0" r="0" b="0"/>
              <a:pathLst>
                <a:path w="110658" h="136158">
                  <a:moveTo>
                    <a:pt x="16226" y="70568"/>
                  </a:moveTo>
                  <a:lnTo>
                    <a:pt x="70101" y="52610"/>
                  </a:lnTo>
                  <a:lnTo>
                    <a:pt x="90473" y="45819"/>
                  </a:lnTo>
                  <a:lnTo>
                    <a:pt x="104987" y="32663"/>
                  </a:lnTo>
                  <a:lnTo>
                    <a:pt x="110495" y="24241"/>
                  </a:lnTo>
                  <a:lnTo>
                    <a:pt x="110657" y="17456"/>
                  </a:lnTo>
                  <a:lnTo>
                    <a:pt x="107256" y="11764"/>
                  </a:lnTo>
                  <a:lnTo>
                    <a:pt x="101479" y="6799"/>
                  </a:lnTo>
                  <a:lnTo>
                    <a:pt x="82582" y="1282"/>
                  </a:lnTo>
                  <a:lnTo>
                    <a:pt x="59756" y="0"/>
                  </a:lnTo>
                  <a:lnTo>
                    <a:pt x="37912" y="3330"/>
                  </a:lnTo>
                  <a:lnTo>
                    <a:pt x="19625" y="11829"/>
                  </a:lnTo>
                  <a:lnTo>
                    <a:pt x="11473" y="17370"/>
                  </a:lnTo>
                  <a:lnTo>
                    <a:pt x="6038" y="25744"/>
                  </a:lnTo>
                  <a:lnTo>
                    <a:pt x="0" y="47527"/>
                  </a:lnTo>
                  <a:lnTo>
                    <a:pt x="2189" y="80509"/>
                  </a:lnTo>
                  <a:lnTo>
                    <a:pt x="15836" y="112508"/>
                  </a:lnTo>
                  <a:lnTo>
                    <a:pt x="31261" y="127423"/>
                  </a:lnTo>
                  <a:lnTo>
                    <a:pt x="40287" y="133038"/>
                  </a:lnTo>
                  <a:lnTo>
                    <a:pt x="59675" y="136157"/>
                  </a:lnTo>
                  <a:lnTo>
                    <a:pt x="77651" y="133644"/>
                  </a:lnTo>
                  <a:lnTo>
                    <a:pt x="100454" y="123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03630" y="3263834"/>
              <a:ext cx="92288" cy="146076"/>
            </a:xfrm>
            <a:custGeom>
              <a:avLst/>
              <a:gdLst/>
              <a:ahLst/>
              <a:cxnLst/>
              <a:rect l="0" t="0" r="0" b="0"/>
              <a:pathLst>
                <a:path w="92288" h="146076">
                  <a:moveTo>
                    <a:pt x="8059" y="105285"/>
                  </a:moveTo>
                  <a:lnTo>
                    <a:pt x="17634" y="129331"/>
                  </a:lnTo>
                  <a:lnTo>
                    <a:pt x="28302" y="143658"/>
                  </a:lnTo>
                  <a:lnTo>
                    <a:pt x="28573" y="146075"/>
                  </a:lnTo>
                  <a:lnTo>
                    <a:pt x="25245" y="145346"/>
                  </a:lnTo>
                  <a:lnTo>
                    <a:pt x="19516" y="142521"/>
                  </a:lnTo>
                  <a:lnTo>
                    <a:pt x="10031" y="130023"/>
                  </a:lnTo>
                  <a:lnTo>
                    <a:pt x="3087" y="111600"/>
                  </a:lnTo>
                  <a:lnTo>
                    <a:pt x="0" y="87814"/>
                  </a:lnTo>
                  <a:lnTo>
                    <a:pt x="4867" y="64765"/>
                  </a:lnTo>
                  <a:lnTo>
                    <a:pt x="20761" y="35177"/>
                  </a:lnTo>
                  <a:lnTo>
                    <a:pt x="34761" y="20313"/>
                  </a:lnTo>
                  <a:lnTo>
                    <a:pt x="61204" y="6539"/>
                  </a:lnTo>
                  <a:lnTo>
                    <a:pt x="922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92983" y="3782593"/>
              <a:ext cx="260779" cy="308063"/>
            </a:xfrm>
            <a:custGeom>
              <a:avLst/>
              <a:gdLst/>
              <a:ahLst/>
              <a:cxnLst/>
              <a:rect l="0" t="0" r="0" b="0"/>
              <a:pathLst>
                <a:path w="260779" h="308063">
                  <a:moveTo>
                    <a:pt x="18623" y="70837"/>
                  </a:moveTo>
                  <a:lnTo>
                    <a:pt x="3969" y="114799"/>
                  </a:lnTo>
                  <a:lnTo>
                    <a:pt x="1834" y="116523"/>
                  </a:lnTo>
                  <a:lnTo>
                    <a:pt x="412" y="112992"/>
                  </a:lnTo>
                  <a:lnTo>
                    <a:pt x="0" y="97762"/>
                  </a:lnTo>
                  <a:lnTo>
                    <a:pt x="12387" y="49166"/>
                  </a:lnTo>
                  <a:lnTo>
                    <a:pt x="27954" y="23602"/>
                  </a:lnTo>
                  <a:lnTo>
                    <a:pt x="43827" y="11629"/>
                  </a:lnTo>
                  <a:lnTo>
                    <a:pt x="63750" y="3578"/>
                  </a:lnTo>
                  <a:lnTo>
                    <a:pt x="88202" y="0"/>
                  </a:lnTo>
                  <a:lnTo>
                    <a:pt x="98934" y="2555"/>
                  </a:lnTo>
                  <a:lnTo>
                    <a:pt x="117098" y="14753"/>
                  </a:lnTo>
                  <a:lnTo>
                    <a:pt x="134888" y="41351"/>
                  </a:lnTo>
                  <a:lnTo>
                    <a:pt x="150210" y="82950"/>
                  </a:lnTo>
                  <a:lnTo>
                    <a:pt x="152758" y="122649"/>
                  </a:lnTo>
                  <a:lnTo>
                    <a:pt x="143731" y="181634"/>
                  </a:lnTo>
                  <a:lnTo>
                    <a:pt x="130683" y="233363"/>
                  </a:lnTo>
                  <a:lnTo>
                    <a:pt x="115671" y="279066"/>
                  </a:lnTo>
                  <a:lnTo>
                    <a:pt x="104259" y="296354"/>
                  </a:lnTo>
                  <a:lnTo>
                    <a:pt x="95601" y="301900"/>
                  </a:lnTo>
                  <a:lnTo>
                    <a:pt x="73502" y="308062"/>
                  </a:lnTo>
                  <a:lnTo>
                    <a:pt x="63398" y="307366"/>
                  </a:lnTo>
                  <a:lnTo>
                    <a:pt x="45932" y="300353"/>
                  </a:lnTo>
                  <a:lnTo>
                    <a:pt x="41508" y="292868"/>
                  </a:lnTo>
                  <a:lnTo>
                    <a:pt x="39713" y="272073"/>
                  </a:lnTo>
                  <a:lnTo>
                    <a:pt x="45934" y="253472"/>
                  </a:lnTo>
                  <a:lnTo>
                    <a:pt x="82343" y="208028"/>
                  </a:lnTo>
                  <a:lnTo>
                    <a:pt x="97246" y="194982"/>
                  </a:lnTo>
                  <a:lnTo>
                    <a:pt x="155926" y="168356"/>
                  </a:lnTo>
                  <a:lnTo>
                    <a:pt x="218702" y="137360"/>
                  </a:lnTo>
                  <a:lnTo>
                    <a:pt x="246752" y="120053"/>
                  </a:lnTo>
                  <a:lnTo>
                    <a:pt x="260778" y="102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55897" y="3745074"/>
              <a:ext cx="185470" cy="252487"/>
            </a:xfrm>
            <a:custGeom>
              <a:avLst/>
              <a:gdLst/>
              <a:ahLst/>
              <a:cxnLst/>
              <a:rect l="0" t="0" r="0" b="0"/>
              <a:pathLst>
                <a:path w="185470" h="252487">
                  <a:moveTo>
                    <a:pt x="82092" y="24128"/>
                  </a:moveTo>
                  <a:lnTo>
                    <a:pt x="43719" y="53436"/>
                  </a:lnTo>
                  <a:lnTo>
                    <a:pt x="28088" y="79215"/>
                  </a:lnTo>
                  <a:lnTo>
                    <a:pt x="5072" y="140156"/>
                  </a:lnTo>
                  <a:lnTo>
                    <a:pt x="0" y="177180"/>
                  </a:lnTo>
                  <a:lnTo>
                    <a:pt x="4086" y="212196"/>
                  </a:lnTo>
                  <a:lnTo>
                    <a:pt x="12718" y="230936"/>
                  </a:lnTo>
                  <a:lnTo>
                    <a:pt x="18295" y="239209"/>
                  </a:lnTo>
                  <a:lnTo>
                    <a:pt x="26693" y="244724"/>
                  </a:lnTo>
                  <a:lnTo>
                    <a:pt x="62038" y="252486"/>
                  </a:lnTo>
                  <a:lnTo>
                    <a:pt x="105526" y="252447"/>
                  </a:lnTo>
                  <a:lnTo>
                    <a:pt x="126042" y="244146"/>
                  </a:lnTo>
                  <a:lnTo>
                    <a:pt x="142960" y="226418"/>
                  </a:lnTo>
                  <a:lnTo>
                    <a:pt x="177715" y="177889"/>
                  </a:lnTo>
                  <a:lnTo>
                    <a:pt x="185469" y="127896"/>
                  </a:lnTo>
                  <a:lnTo>
                    <a:pt x="183692" y="89969"/>
                  </a:lnTo>
                  <a:lnTo>
                    <a:pt x="177551" y="67428"/>
                  </a:lnTo>
                  <a:lnTo>
                    <a:pt x="154544" y="27482"/>
                  </a:lnTo>
                  <a:lnTo>
                    <a:pt x="140030" y="12750"/>
                  </a:lnTo>
                  <a:lnTo>
                    <a:pt x="121880" y="2304"/>
                  </a:lnTo>
                  <a:lnTo>
                    <a:pt x="105235" y="0"/>
                  </a:lnTo>
                  <a:lnTo>
                    <a:pt x="82092" y="3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4503210" y="2911437"/>
            <a:ext cx="1579115" cy="1848614"/>
          </a:xfrm>
          <a:custGeom>
            <a:avLst/>
            <a:gdLst/>
            <a:ahLst/>
            <a:cxnLst/>
            <a:rect l="0" t="0" r="0" b="0"/>
            <a:pathLst>
              <a:path w="1579115" h="1848614">
                <a:moveTo>
                  <a:pt x="1498033" y="573495"/>
                </a:moveTo>
                <a:lnTo>
                  <a:pt x="1472201" y="628636"/>
                </a:lnTo>
                <a:lnTo>
                  <a:pt x="1446611" y="688251"/>
                </a:lnTo>
                <a:lnTo>
                  <a:pt x="1420769" y="741812"/>
                </a:lnTo>
                <a:lnTo>
                  <a:pt x="1389326" y="805110"/>
                </a:lnTo>
                <a:lnTo>
                  <a:pt x="1357752" y="868292"/>
                </a:lnTo>
                <a:lnTo>
                  <a:pt x="1331482" y="926525"/>
                </a:lnTo>
                <a:lnTo>
                  <a:pt x="1306114" y="983456"/>
                </a:lnTo>
                <a:lnTo>
                  <a:pt x="1274278" y="1043899"/>
                </a:lnTo>
                <a:lnTo>
                  <a:pt x="1247354" y="1099475"/>
                </a:lnTo>
                <a:lnTo>
                  <a:pt x="1221899" y="1152504"/>
                </a:lnTo>
                <a:lnTo>
                  <a:pt x="1196118" y="1206367"/>
                </a:lnTo>
                <a:lnTo>
                  <a:pt x="1164156" y="1266912"/>
                </a:lnTo>
                <a:lnTo>
                  <a:pt x="1137806" y="1320826"/>
                </a:lnTo>
                <a:lnTo>
                  <a:pt x="1106085" y="1384172"/>
                </a:lnTo>
                <a:lnTo>
                  <a:pt x="1077607" y="1447359"/>
                </a:lnTo>
                <a:lnTo>
                  <a:pt x="1055899" y="1510531"/>
                </a:lnTo>
                <a:lnTo>
                  <a:pt x="1036222" y="1563824"/>
                </a:lnTo>
                <a:lnTo>
                  <a:pt x="1006041" y="1625044"/>
                </a:lnTo>
                <a:lnTo>
                  <a:pt x="999780" y="1639805"/>
                </a:lnTo>
                <a:lnTo>
                  <a:pt x="999748" y="1638828"/>
                </a:lnTo>
                <a:lnTo>
                  <a:pt x="1017646" y="1583113"/>
                </a:lnTo>
                <a:lnTo>
                  <a:pt x="1038325" y="1520962"/>
                </a:lnTo>
                <a:lnTo>
                  <a:pt x="1064938" y="1457880"/>
                </a:lnTo>
                <a:lnTo>
                  <a:pt x="1090498" y="1394717"/>
                </a:lnTo>
                <a:lnTo>
                  <a:pt x="1116755" y="1333743"/>
                </a:lnTo>
                <a:lnTo>
                  <a:pt x="1143494" y="1270788"/>
                </a:lnTo>
                <a:lnTo>
                  <a:pt x="1163532" y="1218636"/>
                </a:lnTo>
                <a:lnTo>
                  <a:pt x="1184085" y="1168604"/>
                </a:lnTo>
                <a:lnTo>
                  <a:pt x="1206645" y="1113661"/>
                </a:lnTo>
                <a:lnTo>
                  <a:pt x="1226699" y="1057748"/>
                </a:lnTo>
                <a:lnTo>
                  <a:pt x="1252844" y="1001643"/>
                </a:lnTo>
                <a:lnTo>
                  <a:pt x="1273302" y="946670"/>
                </a:lnTo>
                <a:lnTo>
                  <a:pt x="1305457" y="884377"/>
                </a:lnTo>
                <a:lnTo>
                  <a:pt x="1325940" y="829400"/>
                </a:lnTo>
                <a:lnTo>
                  <a:pt x="1348182" y="776599"/>
                </a:lnTo>
                <a:lnTo>
                  <a:pt x="1375094" y="714062"/>
                </a:lnTo>
                <a:lnTo>
                  <a:pt x="1401371" y="658210"/>
                </a:lnTo>
                <a:lnTo>
                  <a:pt x="1426740" y="605145"/>
                </a:lnTo>
                <a:lnTo>
                  <a:pt x="1458326" y="541915"/>
                </a:lnTo>
                <a:lnTo>
                  <a:pt x="1490060" y="488618"/>
                </a:lnTo>
                <a:lnTo>
                  <a:pt x="1536246" y="431089"/>
                </a:lnTo>
                <a:lnTo>
                  <a:pt x="1537546" y="430595"/>
                </a:lnTo>
                <a:lnTo>
                  <a:pt x="1497573" y="478592"/>
                </a:lnTo>
                <a:lnTo>
                  <a:pt x="1448873" y="533452"/>
                </a:lnTo>
                <a:lnTo>
                  <a:pt x="1401195" y="591258"/>
                </a:lnTo>
                <a:lnTo>
                  <a:pt x="1347414" y="651271"/>
                </a:lnTo>
                <a:lnTo>
                  <a:pt x="1324984" y="677648"/>
                </a:lnTo>
                <a:lnTo>
                  <a:pt x="1306479" y="689196"/>
                </a:lnTo>
                <a:lnTo>
                  <a:pt x="1302480" y="689233"/>
                </a:lnTo>
                <a:lnTo>
                  <a:pt x="1302154" y="685749"/>
                </a:lnTo>
                <a:lnTo>
                  <a:pt x="1318441" y="654940"/>
                </a:lnTo>
                <a:lnTo>
                  <a:pt x="1357607" y="594584"/>
                </a:lnTo>
                <a:lnTo>
                  <a:pt x="1411813" y="533784"/>
                </a:lnTo>
                <a:lnTo>
                  <a:pt x="1458864" y="478025"/>
                </a:lnTo>
                <a:lnTo>
                  <a:pt x="1515137" y="419652"/>
                </a:lnTo>
                <a:lnTo>
                  <a:pt x="1575786" y="367949"/>
                </a:lnTo>
                <a:lnTo>
                  <a:pt x="1579114" y="366274"/>
                </a:lnTo>
                <a:lnTo>
                  <a:pt x="1578993" y="368668"/>
                </a:lnTo>
                <a:lnTo>
                  <a:pt x="1576573" y="373772"/>
                </a:lnTo>
                <a:lnTo>
                  <a:pt x="1519130" y="427049"/>
                </a:lnTo>
                <a:lnTo>
                  <a:pt x="1464988" y="480286"/>
                </a:lnTo>
                <a:lnTo>
                  <a:pt x="1403149" y="536456"/>
                </a:lnTo>
                <a:lnTo>
                  <a:pt x="1340095" y="594998"/>
                </a:lnTo>
                <a:lnTo>
                  <a:pt x="1285999" y="643108"/>
                </a:lnTo>
                <a:lnTo>
                  <a:pt x="1224164" y="680159"/>
                </a:lnTo>
                <a:lnTo>
                  <a:pt x="1219527" y="679700"/>
                </a:lnTo>
                <a:lnTo>
                  <a:pt x="1218776" y="675883"/>
                </a:lnTo>
                <a:lnTo>
                  <a:pt x="1225350" y="661115"/>
                </a:lnTo>
                <a:lnTo>
                  <a:pt x="1267932" y="600169"/>
                </a:lnTo>
                <a:lnTo>
                  <a:pt x="1322237" y="539140"/>
                </a:lnTo>
                <a:lnTo>
                  <a:pt x="1384287" y="482277"/>
                </a:lnTo>
                <a:lnTo>
                  <a:pt x="1440421" y="431947"/>
                </a:lnTo>
                <a:lnTo>
                  <a:pt x="1486176" y="399826"/>
                </a:lnTo>
                <a:lnTo>
                  <a:pt x="1500952" y="392194"/>
                </a:lnTo>
                <a:lnTo>
                  <a:pt x="1499979" y="391796"/>
                </a:lnTo>
                <a:lnTo>
                  <a:pt x="1495821" y="392701"/>
                </a:lnTo>
                <a:lnTo>
                  <a:pt x="1434117" y="439874"/>
                </a:lnTo>
                <a:lnTo>
                  <a:pt x="1371625" y="489461"/>
                </a:lnTo>
                <a:lnTo>
                  <a:pt x="1309684" y="534599"/>
                </a:lnTo>
                <a:lnTo>
                  <a:pt x="1254902" y="576979"/>
                </a:lnTo>
                <a:lnTo>
                  <a:pt x="1197518" y="612096"/>
                </a:lnTo>
                <a:lnTo>
                  <a:pt x="1162547" y="633156"/>
                </a:lnTo>
                <a:lnTo>
                  <a:pt x="1156222" y="633156"/>
                </a:lnTo>
                <a:lnTo>
                  <a:pt x="1153176" y="628477"/>
                </a:lnTo>
                <a:lnTo>
                  <a:pt x="1152315" y="620678"/>
                </a:lnTo>
                <a:lnTo>
                  <a:pt x="1160717" y="602654"/>
                </a:lnTo>
                <a:lnTo>
                  <a:pt x="1210231" y="545894"/>
                </a:lnTo>
                <a:lnTo>
                  <a:pt x="1265132" y="502053"/>
                </a:lnTo>
                <a:lnTo>
                  <a:pt x="1325377" y="450795"/>
                </a:lnTo>
                <a:lnTo>
                  <a:pt x="1380858" y="410371"/>
                </a:lnTo>
                <a:lnTo>
                  <a:pt x="1391841" y="405084"/>
                </a:lnTo>
                <a:lnTo>
                  <a:pt x="1394483" y="402730"/>
                </a:lnTo>
                <a:lnTo>
                  <a:pt x="1391565" y="402330"/>
                </a:lnTo>
                <a:lnTo>
                  <a:pt x="1330745" y="416254"/>
                </a:lnTo>
                <a:lnTo>
                  <a:pt x="1287694" y="429742"/>
                </a:lnTo>
                <a:lnTo>
                  <a:pt x="1281768" y="427357"/>
                </a:lnTo>
                <a:lnTo>
                  <a:pt x="1278987" y="421087"/>
                </a:lnTo>
                <a:lnTo>
                  <a:pt x="1278303" y="412229"/>
                </a:lnTo>
                <a:lnTo>
                  <a:pt x="1283782" y="396146"/>
                </a:lnTo>
                <a:lnTo>
                  <a:pt x="1296356" y="380030"/>
                </a:lnTo>
                <a:lnTo>
                  <a:pt x="1350188" y="336408"/>
                </a:lnTo>
                <a:lnTo>
                  <a:pt x="1392877" y="315487"/>
                </a:lnTo>
                <a:lnTo>
                  <a:pt x="1392834" y="311412"/>
                </a:lnTo>
                <a:lnTo>
                  <a:pt x="1389296" y="307526"/>
                </a:lnTo>
                <a:lnTo>
                  <a:pt x="1372886" y="303209"/>
                </a:lnTo>
                <a:lnTo>
                  <a:pt x="1329813" y="294847"/>
                </a:lnTo>
                <a:lnTo>
                  <a:pt x="1325055" y="290634"/>
                </a:lnTo>
                <a:lnTo>
                  <a:pt x="1324223" y="285485"/>
                </a:lnTo>
                <a:lnTo>
                  <a:pt x="1326008" y="279713"/>
                </a:lnTo>
                <a:lnTo>
                  <a:pt x="1337349" y="270180"/>
                </a:lnTo>
                <a:lnTo>
                  <a:pt x="1373226" y="254528"/>
                </a:lnTo>
                <a:lnTo>
                  <a:pt x="1376224" y="250886"/>
                </a:lnTo>
                <a:lnTo>
                  <a:pt x="1374713" y="247288"/>
                </a:lnTo>
                <a:lnTo>
                  <a:pt x="1370196" y="243720"/>
                </a:lnTo>
                <a:lnTo>
                  <a:pt x="1341483" y="238698"/>
                </a:lnTo>
                <a:lnTo>
                  <a:pt x="1282623" y="235831"/>
                </a:lnTo>
                <a:lnTo>
                  <a:pt x="1227842" y="225213"/>
                </a:lnTo>
                <a:lnTo>
                  <a:pt x="1177290" y="217440"/>
                </a:lnTo>
                <a:lnTo>
                  <a:pt x="1121075" y="208669"/>
                </a:lnTo>
                <a:lnTo>
                  <a:pt x="1071917" y="204916"/>
                </a:lnTo>
                <a:lnTo>
                  <a:pt x="1020307" y="198085"/>
                </a:lnTo>
                <a:lnTo>
                  <a:pt x="970310" y="194371"/>
                </a:lnTo>
                <a:lnTo>
                  <a:pt x="914550" y="186348"/>
                </a:lnTo>
                <a:lnTo>
                  <a:pt x="859082" y="178827"/>
                </a:lnTo>
                <a:lnTo>
                  <a:pt x="797519" y="173312"/>
                </a:lnTo>
                <a:lnTo>
                  <a:pt x="747541" y="165324"/>
                </a:lnTo>
                <a:lnTo>
                  <a:pt x="685019" y="155264"/>
                </a:lnTo>
                <a:lnTo>
                  <a:pt x="634009" y="150098"/>
                </a:lnTo>
                <a:lnTo>
                  <a:pt x="584970" y="141158"/>
                </a:lnTo>
                <a:lnTo>
                  <a:pt x="526478" y="127657"/>
                </a:lnTo>
                <a:lnTo>
                  <a:pt x="469864" y="114895"/>
                </a:lnTo>
                <a:lnTo>
                  <a:pt x="413620" y="111160"/>
                </a:lnTo>
                <a:lnTo>
                  <a:pt x="351816" y="104296"/>
                </a:lnTo>
                <a:lnTo>
                  <a:pt x="328612" y="106790"/>
                </a:lnTo>
                <a:lnTo>
                  <a:pt x="342681" y="103638"/>
                </a:lnTo>
                <a:lnTo>
                  <a:pt x="398203" y="107724"/>
                </a:lnTo>
                <a:lnTo>
                  <a:pt x="461683" y="112864"/>
                </a:lnTo>
                <a:lnTo>
                  <a:pt x="520652" y="121547"/>
                </a:lnTo>
                <a:lnTo>
                  <a:pt x="573219" y="131529"/>
                </a:lnTo>
                <a:lnTo>
                  <a:pt x="620381" y="141895"/>
                </a:lnTo>
                <a:lnTo>
                  <a:pt x="678808" y="152376"/>
                </a:lnTo>
                <a:lnTo>
                  <a:pt x="734335" y="159770"/>
                </a:lnTo>
                <a:lnTo>
                  <a:pt x="789429" y="167858"/>
                </a:lnTo>
                <a:lnTo>
                  <a:pt x="840030" y="177356"/>
                </a:lnTo>
                <a:lnTo>
                  <a:pt x="899477" y="187579"/>
                </a:lnTo>
                <a:lnTo>
                  <a:pt x="950366" y="198017"/>
                </a:lnTo>
                <a:lnTo>
                  <a:pt x="1008313" y="219260"/>
                </a:lnTo>
                <a:lnTo>
                  <a:pt x="1032375" y="228104"/>
                </a:lnTo>
                <a:lnTo>
                  <a:pt x="1037856" y="234440"/>
                </a:lnTo>
                <a:lnTo>
                  <a:pt x="1039170" y="242174"/>
                </a:lnTo>
                <a:lnTo>
                  <a:pt x="1037706" y="250839"/>
                </a:lnTo>
                <a:lnTo>
                  <a:pt x="1030882" y="257785"/>
                </a:lnTo>
                <a:lnTo>
                  <a:pt x="993330" y="273151"/>
                </a:lnTo>
                <a:lnTo>
                  <a:pt x="943989" y="285113"/>
                </a:lnTo>
                <a:lnTo>
                  <a:pt x="885436" y="296066"/>
                </a:lnTo>
                <a:lnTo>
                  <a:pt x="824803" y="306720"/>
                </a:lnTo>
                <a:lnTo>
                  <a:pt x="771612" y="317286"/>
                </a:lnTo>
                <a:lnTo>
                  <a:pt x="714774" y="328217"/>
                </a:lnTo>
                <a:lnTo>
                  <a:pt x="692513" y="329952"/>
                </a:lnTo>
                <a:lnTo>
                  <a:pt x="693128" y="330415"/>
                </a:lnTo>
                <a:lnTo>
                  <a:pt x="748413" y="330048"/>
                </a:lnTo>
                <a:lnTo>
                  <a:pt x="798762" y="322898"/>
                </a:lnTo>
                <a:lnTo>
                  <a:pt x="857613" y="314541"/>
                </a:lnTo>
                <a:lnTo>
                  <a:pt x="918335" y="310375"/>
                </a:lnTo>
                <a:lnTo>
                  <a:pt x="972721" y="303421"/>
                </a:lnTo>
                <a:lnTo>
                  <a:pt x="1033613" y="300478"/>
                </a:lnTo>
                <a:lnTo>
                  <a:pt x="1052978" y="301246"/>
                </a:lnTo>
                <a:lnTo>
                  <a:pt x="1051591" y="303088"/>
                </a:lnTo>
                <a:lnTo>
                  <a:pt x="1045987" y="305486"/>
                </a:lnTo>
                <a:lnTo>
                  <a:pt x="985230" y="312771"/>
                </a:lnTo>
                <a:lnTo>
                  <a:pt x="923866" y="319223"/>
                </a:lnTo>
                <a:lnTo>
                  <a:pt x="875834" y="320341"/>
                </a:lnTo>
                <a:lnTo>
                  <a:pt x="820788" y="320672"/>
                </a:lnTo>
                <a:lnTo>
                  <a:pt x="777455" y="323869"/>
                </a:lnTo>
                <a:lnTo>
                  <a:pt x="733240" y="328019"/>
                </a:lnTo>
                <a:lnTo>
                  <a:pt x="677802" y="329186"/>
                </a:lnTo>
                <a:lnTo>
                  <a:pt x="623324" y="322812"/>
                </a:lnTo>
                <a:lnTo>
                  <a:pt x="598056" y="319361"/>
                </a:lnTo>
                <a:lnTo>
                  <a:pt x="579028" y="310028"/>
                </a:lnTo>
                <a:lnTo>
                  <a:pt x="576527" y="304264"/>
                </a:lnTo>
                <a:lnTo>
                  <a:pt x="578369" y="298081"/>
                </a:lnTo>
                <a:lnTo>
                  <a:pt x="583107" y="291620"/>
                </a:lnTo>
                <a:lnTo>
                  <a:pt x="603969" y="281321"/>
                </a:lnTo>
                <a:lnTo>
                  <a:pt x="651718" y="265827"/>
                </a:lnTo>
                <a:lnTo>
                  <a:pt x="713968" y="245219"/>
                </a:lnTo>
                <a:lnTo>
                  <a:pt x="768465" y="237119"/>
                </a:lnTo>
                <a:lnTo>
                  <a:pt x="824290" y="228587"/>
                </a:lnTo>
                <a:lnTo>
                  <a:pt x="880377" y="220966"/>
                </a:lnTo>
                <a:lnTo>
                  <a:pt x="936516" y="215431"/>
                </a:lnTo>
                <a:lnTo>
                  <a:pt x="998905" y="207405"/>
                </a:lnTo>
                <a:lnTo>
                  <a:pt x="1061358" y="199884"/>
                </a:lnTo>
                <a:lnTo>
                  <a:pt x="1096467" y="190484"/>
                </a:lnTo>
                <a:lnTo>
                  <a:pt x="1098131" y="188303"/>
                </a:lnTo>
                <a:lnTo>
                  <a:pt x="1084383" y="185880"/>
                </a:lnTo>
                <a:lnTo>
                  <a:pt x="1032579" y="184515"/>
                </a:lnTo>
                <a:lnTo>
                  <a:pt x="982135" y="184111"/>
                </a:lnTo>
                <a:lnTo>
                  <a:pt x="921998" y="185144"/>
                </a:lnTo>
                <a:lnTo>
                  <a:pt x="873331" y="191186"/>
                </a:lnTo>
                <a:lnTo>
                  <a:pt x="814372" y="193821"/>
                </a:lnTo>
                <a:lnTo>
                  <a:pt x="752076" y="194341"/>
                </a:lnTo>
                <a:lnTo>
                  <a:pt x="693021" y="195614"/>
                </a:lnTo>
                <a:lnTo>
                  <a:pt x="629856" y="203531"/>
                </a:lnTo>
                <a:lnTo>
                  <a:pt x="577500" y="204563"/>
                </a:lnTo>
                <a:lnTo>
                  <a:pt x="514690" y="203742"/>
                </a:lnTo>
                <a:lnTo>
                  <a:pt x="512578" y="201821"/>
                </a:lnTo>
                <a:lnTo>
                  <a:pt x="514680" y="199371"/>
                </a:lnTo>
                <a:lnTo>
                  <a:pt x="545584" y="195922"/>
                </a:lnTo>
                <a:lnTo>
                  <a:pt x="605587" y="202994"/>
                </a:lnTo>
                <a:lnTo>
                  <a:pt x="652198" y="207523"/>
                </a:lnTo>
                <a:lnTo>
                  <a:pt x="710462" y="216275"/>
                </a:lnTo>
                <a:lnTo>
                  <a:pt x="769060" y="223157"/>
                </a:lnTo>
                <a:lnTo>
                  <a:pt x="823467" y="225197"/>
                </a:lnTo>
                <a:lnTo>
                  <a:pt x="849615" y="224504"/>
                </a:lnTo>
                <a:lnTo>
                  <a:pt x="851675" y="222681"/>
                </a:lnTo>
                <a:lnTo>
                  <a:pt x="849539" y="220296"/>
                </a:lnTo>
                <a:lnTo>
                  <a:pt x="796847" y="216468"/>
                </a:lnTo>
                <a:lnTo>
                  <a:pt x="747342" y="215805"/>
                </a:lnTo>
                <a:lnTo>
                  <a:pt x="688099" y="215581"/>
                </a:lnTo>
                <a:lnTo>
                  <a:pt x="625748" y="215537"/>
                </a:lnTo>
                <a:lnTo>
                  <a:pt x="574463" y="215529"/>
                </a:lnTo>
                <a:lnTo>
                  <a:pt x="522223" y="215527"/>
                </a:lnTo>
                <a:lnTo>
                  <a:pt x="459404" y="222762"/>
                </a:lnTo>
                <a:lnTo>
                  <a:pt x="409103" y="226249"/>
                </a:lnTo>
                <a:lnTo>
                  <a:pt x="358324" y="233001"/>
                </a:lnTo>
                <a:lnTo>
                  <a:pt x="298651" y="238995"/>
                </a:lnTo>
                <a:lnTo>
                  <a:pt x="249688" y="244707"/>
                </a:lnTo>
                <a:lnTo>
                  <a:pt x="187028" y="241047"/>
                </a:lnTo>
                <a:lnTo>
                  <a:pt x="180663" y="237220"/>
                </a:lnTo>
                <a:lnTo>
                  <a:pt x="178760" y="232328"/>
                </a:lnTo>
                <a:lnTo>
                  <a:pt x="179830" y="226728"/>
                </a:lnTo>
                <a:lnTo>
                  <a:pt x="185223" y="221824"/>
                </a:lnTo>
                <a:lnTo>
                  <a:pt x="234811" y="201856"/>
                </a:lnTo>
                <a:lnTo>
                  <a:pt x="283025" y="191069"/>
                </a:lnTo>
                <a:lnTo>
                  <a:pt x="345389" y="185349"/>
                </a:lnTo>
                <a:lnTo>
                  <a:pt x="402768" y="181099"/>
                </a:lnTo>
                <a:lnTo>
                  <a:pt x="454452" y="175690"/>
                </a:lnTo>
                <a:lnTo>
                  <a:pt x="512271" y="174087"/>
                </a:lnTo>
                <a:lnTo>
                  <a:pt x="528513" y="173862"/>
                </a:lnTo>
                <a:lnTo>
                  <a:pt x="533492" y="172542"/>
                </a:lnTo>
                <a:lnTo>
                  <a:pt x="530962" y="170493"/>
                </a:lnTo>
                <a:lnTo>
                  <a:pt x="502575" y="165138"/>
                </a:lnTo>
                <a:lnTo>
                  <a:pt x="451061" y="157740"/>
                </a:lnTo>
                <a:lnTo>
                  <a:pt x="395825" y="153419"/>
                </a:lnTo>
                <a:lnTo>
                  <a:pt x="339854" y="152566"/>
                </a:lnTo>
                <a:lnTo>
                  <a:pt x="278148" y="152397"/>
                </a:lnTo>
                <a:lnTo>
                  <a:pt x="218040" y="153534"/>
                </a:lnTo>
                <a:lnTo>
                  <a:pt x="157987" y="160690"/>
                </a:lnTo>
                <a:lnTo>
                  <a:pt x="113643" y="159114"/>
                </a:lnTo>
                <a:lnTo>
                  <a:pt x="101324" y="156861"/>
                </a:lnTo>
                <a:lnTo>
                  <a:pt x="96621" y="151850"/>
                </a:lnTo>
                <a:lnTo>
                  <a:pt x="96995" y="145000"/>
                </a:lnTo>
                <a:lnTo>
                  <a:pt x="100754" y="136923"/>
                </a:lnTo>
                <a:lnTo>
                  <a:pt x="114289" y="124829"/>
                </a:lnTo>
                <a:lnTo>
                  <a:pt x="135513" y="115555"/>
                </a:lnTo>
                <a:lnTo>
                  <a:pt x="184583" y="104927"/>
                </a:lnTo>
                <a:lnTo>
                  <a:pt x="241152" y="97623"/>
                </a:lnTo>
                <a:lnTo>
                  <a:pt x="300768" y="83060"/>
                </a:lnTo>
                <a:lnTo>
                  <a:pt x="352091" y="79961"/>
                </a:lnTo>
                <a:lnTo>
                  <a:pt x="389785" y="77873"/>
                </a:lnTo>
                <a:lnTo>
                  <a:pt x="390703" y="75794"/>
                </a:lnTo>
                <a:lnTo>
                  <a:pt x="387806" y="73238"/>
                </a:lnTo>
                <a:lnTo>
                  <a:pt x="331554" y="69137"/>
                </a:lnTo>
                <a:lnTo>
                  <a:pt x="269706" y="68427"/>
                </a:lnTo>
                <a:lnTo>
                  <a:pt x="220185" y="68216"/>
                </a:lnTo>
                <a:lnTo>
                  <a:pt x="173537" y="68154"/>
                </a:lnTo>
                <a:lnTo>
                  <a:pt x="118641" y="68135"/>
                </a:lnTo>
                <a:lnTo>
                  <a:pt x="86754" y="68131"/>
                </a:lnTo>
                <a:lnTo>
                  <a:pt x="77549" y="64620"/>
                </a:lnTo>
                <a:lnTo>
                  <a:pt x="72582" y="58770"/>
                </a:lnTo>
                <a:lnTo>
                  <a:pt x="70441" y="51361"/>
                </a:lnTo>
                <a:lnTo>
                  <a:pt x="74862" y="45251"/>
                </a:lnTo>
                <a:lnTo>
                  <a:pt x="95372" y="35343"/>
                </a:lnTo>
                <a:lnTo>
                  <a:pt x="145394" y="23189"/>
                </a:lnTo>
                <a:lnTo>
                  <a:pt x="199079" y="17767"/>
                </a:lnTo>
                <a:lnTo>
                  <a:pt x="260046" y="7530"/>
                </a:lnTo>
                <a:lnTo>
                  <a:pt x="284522" y="1031"/>
                </a:lnTo>
                <a:lnTo>
                  <a:pt x="285433" y="0"/>
                </a:lnTo>
                <a:lnTo>
                  <a:pt x="235067" y="9662"/>
                </a:lnTo>
                <a:lnTo>
                  <a:pt x="186395" y="19349"/>
                </a:lnTo>
                <a:lnTo>
                  <a:pt x="132282" y="33102"/>
                </a:lnTo>
                <a:lnTo>
                  <a:pt x="77075" y="50589"/>
                </a:lnTo>
                <a:lnTo>
                  <a:pt x="45216" y="61111"/>
                </a:lnTo>
                <a:lnTo>
                  <a:pt x="41668" y="64620"/>
                </a:lnTo>
                <a:lnTo>
                  <a:pt x="42812" y="68129"/>
                </a:lnTo>
                <a:lnTo>
                  <a:pt x="47085" y="71638"/>
                </a:lnTo>
                <a:lnTo>
                  <a:pt x="94799" y="84505"/>
                </a:lnTo>
                <a:lnTo>
                  <a:pt x="147378" y="91380"/>
                </a:lnTo>
                <a:lnTo>
                  <a:pt x="197494" y="103656"/>
                </a:lnTo>
                <a:lnTo>
                  <a:pt x="202848" y="108191"/>
                </a:lnTo>
                <a:lnTo>
                  <a:pt x="202908" y="113554"/>
                </a:lnTo>
                <a:lnTo>
                  <a:pt x="183377" y="138972"/>
                </a:lnTo>
                <a:lnTo>
                  <a:pt x="158211" y="153979"/>
                </a:lnTo>
                <a:lnTo>
                  <a:pt x="97506" y="176756"/>
                </a:lnTo>
                <a:lnTo>
                  <a:pt x="39856" y="205901"/>
                </a:lnTo>
                <a:lnTo>
                  <a:pt x="31076" y="212619"/>
                </a:lnTo>
                <a:lnTo>
                  <a:pt x="31071" y="217098"/>
                </a:lnTo>
                <a:lnTo>
                  <a:pt x="36917" y="220083"/>
                </a:lnTo>
                <a:lnTo>
                  <a:pt x="59011" y="222231"/>
                </a:lnTo>
                <a:lnTo>
                  <a:pt x="120855" y="217197"/>
                </a:lnTo>
                <a:lnTo>
                  <a:pt x="183807" y="215856"/>
                </a:lnTo>
                <a:lnTo>
                  <a:pt x="192554" y="219256"/>
                </a:lnTo>
                <a:lnTo>
                  <a:pt x="197215" y="225032"/>
                </a:lnTo>
                <a:lnTo>
                  <a:pt x="199153" y="232392"/>
                </a:lnTo>
                <a:lnTo>
                  <a:pt x="196935" y="238468"/>
                </a:lnTo>
                <a:lnTo>
                  <a:pt x="185112" y="248340"/>
                </a:lnTo>
                <a:lnTo>
                  <a:pt x="122218" y="284535"/>
                </a:lnTo>
                <a:lnTo>
                  <a:pt x="59372" y="313391"/>
                </a:lnTo>
                <a:lnTo>
                  <a:pt x="36236" y="322583"/>
                </a:lnTo>
                <a:lnTo>
                  <a:pt x="32172" y="327842"/>
                </a:lnTo>
                <a:lnTo>
                  <a:pt x="32972" y="333687"/>
                </a:lnTo>
                <a:lnTo>
                  <a:pt x="37015" y="339924"/>
                </a:lnTo>
                <a:lnTo>
                  <a:pt x="44389" y="342912"/>
                </a:lnTo>
                <a:lnTo>
                  <a:pt x="103008" y="342236"/>
                </a:lnTo>
                <a:lnTo>
                  <a:pt x="143886" y="341977"/>
                </a:lnTo>
                <a:lnTo>
                  <a:pt x="150732" y="344280"/>
                </a:lnTo>
                <a:lnTo>
                  <a:pt x="152956" y="348156"/>
                </a:lnTo>
                <a:lnTo>
                  <a:pt x="152100" y="353079"/>
                </a:lnTo>
                <a:lnTo>
                  <a:pt x="139715" y="371187"/>
                </a:lnTo>
                <a:lnTo>
                  <a:pt x="115638" y="385780"/>
                </a:lnTo>
                <a:lnTo>
                  <a:pt x="61590" y="408427"/>
                </a:lnTo>
                <a:lnTo>
                  <a:pt x="0" y="430457"/>
                </a:lnTo>
                <a:lnTo>
                  <a:pt x="58227" y="418121"/>
                </a:lnTo>
                <a:lnTo>
                  <a:pt x="117883" y="416073"/>
                </a:lnTo>
                <a:lnTo>
                  <a:pt x="126378" y="418244"/>
                </a:lnTo>
                <a:lnTo>
                  <a:pt x="129701" y="422032"/>
                </a:lnTo>
                <a:lnTo>
                  <a:pt x="129577" y="426896"/>
                </a:lnTo>
                <a:lnTo>
                  <a:pt x="112634" y="450510"/>
                </a:lnTo>
                <a:lnTo>
                  <a:pt x="62226" y="480452"/>
                </a:lnTo>
                <a:lnTo>
                  <a:pt x="14818" y="507153"/>
                </a:lnTo>
                <a:lnTo>
                  <a:pt x="9704" y="514059"/>
                </a:lnTo>
                <a:lnTo>
                  <a:pt x="8635" y="521003"/>
                </a:lnTo>
                <a:lnTo>
                  <a:pt x="10262" y="527972"/>
                </a:lnTo>
                <a:lnTo>
                  <a:pt x="14856" y="531448"/>
                </a:lnTo>
                <a:lnTo>
                  <a:pt x="21428" y="532596"/>
                </a:lnTo>
                <a:lnTo>
                  <a:pt x="75605" y="524305"/>
                </a:lnTo>
                <a:lnTo>
                  <a:pt x="126688" y="524654"/>
                </a:lnTo>
                <a:lnTo>
                  <a:pt x="138097" y="526897"/>
                </a:lnTo>
                <a:lnTo>
                  <a:pt x="144533" y="531901"/>
                </a:lnTo>
                <a:lnTo>
                  <a:pt x="147654" y="538747"/>
                </a:lnTo>
                <a:lnTo>
                  <a:pt x="148564" y="546820"/>
                </a:lnTo>
                <a:lnTo>
                  <a:pt x="144492" y="555712"/>
                </a:lnTo>
                <a:lnTo>
                  <a:pt x="104335" y="595199"/>
                </a:lnTo>
                <a:lnTo>
                  <a:pt x="56931" y="631205"/>
                </a:lnTo>
                <a:lnTo>
                  <a:pt x="54157" y="635365"/>
                </a:lnTo>
                <a:lnTo>
                  <a:pt x="56988" y="636968"/>
                </a:lnTo>
                <a:lnTo>
                  <a:pt x="113780" y="630640"/>
                </a:lnTo>
                <a:lnTo>
                  <a:pt x="137626" y="633208"/>
                </a:lnTo>
                <a:lnTo>
                  <a:pt x="143049" y="637870"/>
                </a:lnTo>
                <a:lnTo>
                  <a:pt x="144324" y="644488"/>
                </a:lnTo>
                <a:lnTo>
                  <a:pt x="142835" y="652409"/>
                </a:lnTo>
                <a:lnTo>
                  <a:pt x="128703" y="667449"/>
                </a:lnTo>
                <a:lnTo>
                  <a:pt x="66103" y="707176"/>
                </a:lnTo>
                <a:lnTo>
                  <a:pt x="52095" y="713627"/>
                </a:lnTo>
                <a:lnTo>
                  <a:pt x="53273" y="713710"/>
                </a:lnTo>
                <a:lnTo>
                  <a:pt x="110838" y="690873"/>
                </a:lnTo>
                <a:lnTo>
                  <a:pt x="164931" y="675580"/>
                </a:lnTo>
                <a:lnTo>
                  <a:pt x="201098" y="664834"/>
                </a:lnTo>
                <a:lnTo>
                  <a:pt x="205251" y="665973"/>
                </a:lnTo>
                <a:lnTo>
                  <a:pt x="204510" y="670242"/>
                </a:lnTo>
                <a:lnTo>
                  <a:pt x="200507" y="676598"/>
                </a:lnTo>
                <a:lnTo>
                  <a:pt x="160459" y="703609"/>
                </a:lnTo>
                <a:lnTo>
                  <a:pt x="99301" y="732887"/>
                </a:lnTo>
                <a:lnTo>
                  <a:pt x="97612" y="735908"/>
                </a:lnTo>
                <a:lnTo>
                  <a:pt x="102335" y="737923"/>
                </a:lnTo>
                <a:lnTo>
                  <a:pt x="111333" y="739265"/>
                </a:lnTo>
                <a:lnTo>
                  <a:pt x="172770" y="721812"/>
                </a:lnTo>
                <a:lnTo>
                  <a:pt x="227857" y="712627"/>
                </a:lnTo>
                <a:lnTo>
                  <a:pt x="264197" y="716625"/>
                </a:lnTo>
                <a:lnTo>
                  <a:pt x="269544" y="720388"/>
                </a:lnTo>
                <a:lnTo>
                  <a:pt x="270769" y="725236"/>
                </a:lnTo>
                <a:lnTo>
                  <a:pt x="269245" y="730808"/>
                </a:lnTo>
                <a:lnTo>
                  <a:pt x="258194" y="743237"/>
                </a:lnTo>
                <a:lnTo>
                  <a:pt x="232242" y="760270"/>
                </a:lnTo>
                <a:lnTo>
                  <a:pt x="205445" y="775845"/>
                </a:lnTo>
                <a:lnTo>
                  <a:pt x="152610" y="807766"/>
                </a:lnTo>
                <a:lnTo>
                  <a:pt x="130317" y="817216"/>
                </a:lnTo>
                <a:lnTo>
                  <a:pt x="127648" y="820204"/>
                </a:lnTo>
                <a:lnTo>
                  <a:pt x="130548" y="822195"/>
                </a:lnTo>
                <a:lnTo>
                  <a:pt x="137161" y="823523"/>
                </a:lnTo>
                <a:lnTo>
                  <a:pt x="153866" y="818760"/>
                </a:lnTo>
                <a:lnTo>
                  <a:pt x="204365" y="802227"/>
                </a:lnTo>
                <a:lnTo>
                  <a:pt x="261091" y="787696"/>
                </a:lnTo>
                <a:lnTo>
                  <a:pt x="284986" y="780610"/>
                </a:lnTo>
                <a:lnTo>
                  <a:pt x="291591" y="782932"/>
                </a:lnTo>
                <a:lnTo>
                  <a:pt x="294826" y="789159"/>
                </a:lnTo>
                <a:lnTo>
                  <a:pt x="295812" y="797989"/>
                </a:lnTo>
                <a:lnTo>
                  <a:pt x="292960" y="806216"/>
                </a:lnTo>
                <a:lnTo>
                  <a:pt x="259238" y="843409"/>
                </a:lnTo>
                <a:lnTo>
                  <a:pt x="199328" y="882119"/>
                </a:lnTo>
                <a:lnTo>
                  <a:pt x="139315" y="910297"/>
                </a:lnTo>
                <a:lnTo>
                  <a:pt x="139496" y="909164"/>
                </a:lnTo>
                <a:lnTo>
                  <a:pt x="151395" y="901666"/>
                </a:lnTo>
                <a:lnTo>
                  <a:pt x="209813" y="874669"/>
                </a:lnTo>
                <a:lnTo>
                  <a:pt x="271829" y="847066"/>
                </a:lnTo>
                <a:lnTo>
                  <a:pt x="328725" y="818286"/>
                </a:lnTo>
                <a:lnTo>
                  <a:pt x="388124" y="802133"/>
                </a:lnTo>
                <a:lnTo>
                  <a:pt x="444571" y="788847"/>
                </a:lnTo>
                <a:lnTo>
                  <a:pt x="506500" y="785010"/>
                </a:lnTo>
                <a:lnTo>
                  <a:pt x="521156" y="784695"/>
                </a:lnTo>
                <a:lnTo>
                  <a:pt x="528587" y="786825"/>
                </a:lnTo>
                <a:lnTo>
                  <a:pt x="531202" y="790584"/>
                </a:lnTo>
                <a:lnTo>
                  <a:pt x="530605" y="795430"/>
                </a:lnTo>
                <a:lnTo>
                  <a:pt x="514344" y="807054"/>
                </a:lnTo>
                <a:lnTo>
                  <a:pt x="456501" y="832066"/>
                </a:lnTo>
                <a:lnTo>
                  <a:pt x="403173" y="850596"/>
                </a:lnTo>
                <a:lnTo>
                  <a:pt x="342108" y="868274"/>
                </a:lnTo>
                <a:lnTo>
                  <a:pt x="287547" y="887008"/>
                </a:lnTo>
                <a:lnTo>
                  <a:pt x="234652" y="912453"/>
                </a:lnTo>
                <a:lnTo>
                  <a:pt x="197450" y="924012"/>
                </a:lnTo>
                <a:lnTo>
                  <a:pt x="192290" y="924156"/>
                </a:lnTo>
                <a:lnTo>
                  <a:pt x="192360" y="921913"/>
                </a:lnTo>
                <a:lnTo>
                  <a:pt x="195916" y="918078"/>
                </a:lnTo>
                <a:lnTo>
                  <a:pt x="253117" y="896845"/>
                </a:lnTo>
                <a:lnTo>
                  <a:pt x="297280" y="876793"/>
                </a:lnTo>
                <a:lnTo>
                  <a:pt x="358694" y="866293"/>
                </a:lnTo>
                <a:lnTo>
                  <a:pt x="421706" y="851652"/>
                </a:lnTo>
                <a:lnTo>
                  <a:pt x="473864" y="844989"/>
                </a:lnTo>
                <a:lnTo>
                  <a:pt x="529488" y="838344"/>
                </a:lnTo>
                <a:lnTo>
                  <a:pt x="574018" y="837193"/>
                </a:lnTo>
                <a:lnTo>
                  <a:pt x="581376" y="840540"/>
                </a:lnTo>
                <a:lnTo>
                  <a:pt x="583941" y="846282"/>
                </a:lnTo>
                <a:lnTo>
                  <a:pt x="583312" y="853619"/>
                </a:lnTo>
                <a:lnTo>
                  <a:pt x="577044" y="860850"/>
                </a:lnTo>
                <a:lnTo>
                  <a:pt x="541445" y="881036"/>
                </a:lnTo>
                <a:lnTo>
                  <a:pt x="478585" y="908344"/>
                </a:lnTo>
                <a:lnTo>
                  <a:pt x="426608" y="928024"/>
                </a:lnTo>
                <a:lnTo>
                  <a:pt x="371281" y="950109"/>
                </a:lnTo>
                <a:lnTo>
                  <a:pt x="309672" y="970921"/>
                </a:lnTo>
                <a:lnTo>
                  <a:pt x="260228" y="992377"/>
                </a:lnTo>
                <a:lnTo>
                  <a:pt x="238979" y="998311"/>
                </a:lnTo>
                <a:lnTo>
                  <a:pt x="252155" y="995074"/>
                </a:lnTo>
                <a:lnTo>
                  <a:pt x="313608" y="976818"/>
                </a:lnTo>
                <a:lnTo>
                  <a:pt x="372533" y="966479"/>
                </a:lnTo>
                <a:lnTo>
                  <a:pt x="434966" y="957177"/>
                </a:lnTo>
                <a:lnTo>
                  <a:pt x="495578" y="953901"/>
                </a:lnTo>
                <a:lnTo>
                  <a:pt x="556047" y="955913"/>
                </a:lnTo>
                <a:lnTo>
                  <a:pt x="568225" y="958292"/>
                </a:lnTo>
                <a:lnTo>
                  <a:pt x="571665" y="962218"/>
                </a:lnTo>
                <a:lnTo>
                  <a:pt x="569279" y="967174"/>
                </a:lnTo>
                <a:lnTo>
                  <a:pt x="534965" y="997518"/>
                </a:lnTo>
                <a:lnTo>
                  <a:pt x="476332" y="1023518"/>
                </a:lnTo>
                <a:lnTo>
                  <a:pt x="413560" y="1053289"/>
                </a:lnTo>
                <a:lnTo>
                  <a:pt x="360950" y="1071711"/>
                </a:lnTo>
                <a:lnTo>
                  <a:pt x="299979" y="1097708"/>
                </a:lnTo>
                <a:lnTo>
                  <a:pt x="284722" y="1103616"/>
                </a:lnTo>
                <a:lnTo>
                  <a:pt x="289639" y="1102343"/>
                </a:lnTo>
                <a:lnTo>
                  <a:pt x="345642" y="1080453"/>
                </a:lnTo>
                <a:lnTo>
                  <a:pt x="397362" y="1068806"/>
                </a:lnTo>
                <a:lnTo>
                  <a:pt x="457141" y="1061065"/>
                </a:lnTo>
                <a:lnTo>
                  <a:pt x="513067" y="1058772"/>
                </a:lnTo>
                <a:lnTo>
                  <a:pt x="568297" y="1063586"/>
                </a:lnTo>
                <a:lnTo>
                  <a:pt x="572883" y="1066339"/>
                </a:lnTo>
                <a:lnTo>
                  <a:pt x="572430" y="1069344"/>
                </a:lnTo>
                <a:lnTo>
                  <a:pt x="519309" y="1100933"/>
                </a:lnTo>
                <a:lnTo>
                  <a:pt x="466297" y="1127913"/>
                </a:lnTo>
                <a:lnTo>
                  <a:pt x="403074" y="1158496"/>
                </a:lnTo>
                <a:lnTo>
                  <a:pt x="344839" y="1182575"/>
                </a:lnTo>
                <a:lnTo>
                  <a:pt x="305779" y="1205588"/>
                </a:lnTo>
                <a:lnTo>
                  <a:pt x="306624" y="1206630"/>
                </a:lnTo>
                <a:lnTo>
                  <a:pt x="366700" y="1190758"/>
                </a:lnTo>
                <a:lnTo>
                  <a:pt x="415300" y="1175578"/>
                </a:lnTo>
                <a:lnTo>
                  <a:pt x="469864" y="1166791"/>
                </a:lnTo>
                <a:lnTo>
                  <a:pt x="524246" y="1164188"/>
                </a:lnTo>
                <a:lnTo>
                  <a:pt x="578954" y="1168897"/>
                </a:lnTo>
                <a:lnTo>
                  <a:pt x="583497" y="1173981"/>
                </a:lnTo>
                <a:lnTo>
                  <a:pt x="583016" y="1180879"/>
                </a:lnTo>
                <a:lnTo>
                  <a:pt x="579186" y="1188988"/>
                </a:lnTo>
                <a:lnTo>
                  <a:pt x="565571" y="1201117"/>
                </a:lnTo>
                <a:lnTo>
                  <a:pt x="503627" y="1229450"/>
                </a:lnTo>
                <a:lnTo>
                  <a:pt x="445947" y="1250324"/>
                </a:lnTo>
                <a:lnTo>
                  <a:pt x="394815" y="1272003"/>
                </a:lnTo>
                <a:lnTo>
                  <a:pt x="367426" y="1280907"/>
                </a:lnTo>
                <a:lnTo>
                  <a:pt x="362929" y="1283749"/>
                </a:lnTo>
                <a:lnTo>
                  <a:pt x="364611" y="1285644"/>
                </a:lnTo>
                <a:lnTo>
                  <a:pt x="370411" y="1286907"/>
                </a:lnTo>
                <a:lnTo>
                  <a:pt x="421749" y="1281699"/>
                </a:lnTo>
                <a:lnTo>
                  <a:pt x="472295" y="1279733"/>
                </a:lnTo>
                <a:lnTo>
                  <a:pt x="530035" y="1279150"/>
                </a:lnTo>
                <a:lnTo>
                  <a:pt x="582369" y="1277808"/>
                </a:lnTo>
                <a:lnTo>
                  <a:pt x="635798" y="1273705"/>
                </a:lnTo>
                <a:lnTo>
                  <a:pt x="649469" y="1275438"/>
                </a:lnTo>
                <a:lnTo>
                  <a:pt x="655073" y="1280103"/>
                </a:lnTo>
                <a:lnTo>
                  <a:pt x="655300" y="1286723"/>
                </a:lnTo>
                <a:lnTo>
                  <a:pt x="651942" y="1294645"/>
                </a:lnTo>
                <a:lnTo>
                  <a:pt x="638852" y="1306567"/>
                </a:lnTo>
                <a:lnTo>
                  <a:pt x="581495" y="1331203"/>
                </a:lnTo>
                <a:lnTo>
                  <a:pt x="526998" y="1350219"/>
                </a:lnTo>
                <a:lnTo>
                  <a:pt x="470617" y="1371457"/>
                </a:lnTo>
                <a:lnTo>
                  <a:pt x="455317" y="1377360"/>
                </a:lnTo>
                <a:lnTo>
                  <a:pt x="510231" y="1365734"/>
                </a:lnTo>
                <a:lnTo>
                  <a:pt x="561163" y="1355845"/>
                </a:lnTo>
                <a:lnTo>
                  <a:pt x="620952" y="1345142"/>
                </a:lnTo>
                <a:lnTo>
                  <a:pt x="682544" y="1337092"/>
                </a:lnTo>
                <a:lnTo>
                  <a:pt x="734271" y="1333190"/>
                </a:lnTo>
                <a:lnTo>
                  <a:pt x="782873" y="1332034"/>
                </a:lnTo>
                <a:lnTo>
                  <a:pt x="789633" y="1335381"/>
                </a:lnTo>
                <a:lnTo>
                  <a:pt x="790630" y="1341122"/>
                </a:lnTo>
                <a:lnTo>
                  <a:pt x="787785" y="1348459"/>
                </a:lnTo>
                <a:lnTo>
                  <a:pt x="769027" y="1362850"/>
                </a:lnTo>
                <a:lnTo>
                  <a:pt x="709324" y="1391153"/>
                </a:lnTo>
                <a:lnTo>
                  <a:pt x="656847" y="1410868"/>
                </a:lnTo>
                <a:lnTo>
                  <a:pt x="594344" y="1429629"/>
                </a:lnTo>
                <a:lnTo>
                  <a:pt x="591417" y="1429690"/>
                </a:lnTo>
                <a:lnTo>
                  <a:pt x="620342" y="1412978"/>
                </a:lnTo>
                <a:lnTo>
                  <a:pt x="676306" y="1388717"/>
                </a:lnTo>
                <a:lnTo>
                  <a:pt x="725064" y="1370743"/>
                </a:lnTo>
                <a:lnTo>
                  <a:pt x="779149" y="1350598"/>
                </a:lnTo>
                <a:lnTo>
                  <a:pt x="840589" y="1331745"/>
                </a:lnTo>
                <a:lnTo>
                  <a:pt x="894905" y="1317548"/>
                </a:lnTo>
                <a:lnTo>
                  <a:pt x="950156" y="1299967"/>
                </a:lnTo>
                <a:lnTo>
                  <a:pt x="960816" y="1296456"/>
                </a:lnTo>
                <a:lnTo>
                  <a:pt x="964414" y="1296454"/>
                </a:lnTo>
                <a:lnTo>
                  <a:pt x="963302" y="1298793"/>
                </a:lnTo>
                <a:lnTo>
                  <a:pt x="959052" y="1302692"/>
                </a:lnTo>
                <a:lnTo>
                  <a:pt x="916269" y="1317355"/>
                </a:lnTo>
                <a:lnTo>
                  <a:pt x="864744" y="1327992"/>
                </a:lnTo>
                <a:lnTo>
                  <a:pt x="804227" y="1342067"/>
                </a:lnTo>
                <a:lnTo>
                  <a:pt x="752802" y="1356112"/>
                </a:lnTo>
                <a:lnTo>
                  <a:pt x="746189" y="1354943"/>
                </a:lnTo>
                <a:lnTo>
                  <a:pt x="742950" y="1350654"/>
                </a:lnTo>
                <a:lnTo>
                  <a:pt x="741960" y="1344285"/>
                </a:lnTo>
                <a:lnTo>
                  <a:pt x="744810" y="1337699"/>
                </a:lnTo>
                <a:lnTo>
                  <a:pt x="757335" y="1324143"/>
                </a:lnTo>
                <a:lnTo>
                  <a:pt x="820718" y="1292502"/>
                </a:lnTo>
                <a:lnTo>
                  <a:pt x="851641" y="1276694"/>
                </a:lnTo>
                <a:lnTo>
                  <a:pt x="878741" y="1260313"/>
                </a:lnTo>
                <a:lnTo>
                  <a:pt x="940189" y="1228674"/>
                </a:lnTo>
                <a:lnTo>
                  <a:pt x="993857" y="1207862"/>
                </a:lnTo>
                <a:lnTo>
                  <a:pt x="1054376" y="1182144"/>
                </a:lnTo>
                <a:lnTo>
                  <a:pt x="1056032" y="1179302"/>
                </a:lnTo>
                <a:lnTo>
                  <a:pt x="1051288" y="1177408"/>
                </a:lnTo>
                <a:lnTo>
                  <a:pt x="1042275" y="1176145"/>
                </a:lnTo>
                <a:lnTo>
                  <a:pt x="988124" y="1189760"/>
                </a:lnTo>
                <a:lnTo>
                  <a:pt x="924693" y="1208529"/>
                </a:lnTo>
                <a:lnTo>
                  <a:pt x="867077" y="1229357"/>
                </a:lnTo>
                <a:lnTo>
                  <a:pt x="812610" y="1254529"/>
                </a:lnTo>
                <a:lnTo>
                  <a:pt x="783078" y="1269472"/>
                </a:lnTo>
                <a:lnTo>
                  <a:pt x="785090" y="1270277"/>
                </a:lnTo>
                <a:lnTo>
                  <a:pt x="833120" y="1263162"/>
                </a:lnTo>
                <a:lnTo>
                  <a:pt x="890020" y="1253833"/>
                </a:lnTo>
                <a:lnTo>
                  <a:pt x="933787" y="1250214"/>
                </a:lnTo>
                <a:lnTo>
                  <a:pt x="978196" y="1248606"/>
                </a:lnTo>
                <a:lnTo>
                  <a:pt x="1034911" y="1247700"/>
                </a:lnTo>
                <a:lnTo>
                  <a:pt x="1066813" y="1247488"/>
                </a:lnTo>
                <a:lnTo>
                  <a:pt x="1074853" y="1252111"/>
                </a:lnTo>
                <a:lnTo>
                  <a:pt x="1077873" y="1259873"/>
                </a:lnTo>
                <a:lnTo>
                  <a:pt x="1077546" y="1269726"/>
                </a:lnTo>
                <a:lnTo>
                  <a:pt x="1071479" y="1278635"/>
                </a:lnTo>
                <a:lnTo>
                  <a:pt x="1009269" y="1317011"/>
                </a:lnTo>
                <a:lnTo>
                  <a:pt x="952705" y="1338251"/>
                </a:lnTo>
                <a:lnTo>
                  <a:pt x="889539" y="1360644"/>
                </a:lnTo>
                <a:lnTo>
                  <a:pt x="831655" y="1382268"/>
                </a:lnTo>
                <a:lnTo>
                  <a:pt x="775160" y="1401834"/>
                </a:lnTo>
                <a:lnTo>
                  <a:pt x="722060" y="1423896"/>
                </a:lnTo>
                <a:lnTo>
                  <a:pt x="666695" y="1444704"/>
                </a:lnTo>
                <a:lnTo>
                  <a:pt x="645408" y="1456318"/>
                </a:lnTo>
                <a:lnTo>
                  <a:pt x="641837" y="1461521"/>
                </a:lnTo>
                <a:lnTo>
                  <a:pt x="642967" y="1466160"/>
                </a:lnTo>
                <a:lnTo>
                  <a:pt x="647229" y="1470422"/>
                </a:lnTo>
                <a:lnTo>
                  <a:pt x="698437" y="1478432"/>
                </a:lnTo>
                <a:lnTo>
                  <a:pt x="761857" y="1485683"/>
                </a:lnTo>
                <a:lnTo>
                  <a:pt x="808585" y="1487789"/>
                </a:lnTo>
                <a:lnTo>
                  <a:pt x="858575" y="1494564"/>
                </a:lnTo>
                <a:lnTo>
                  <a:pt x="906791" y="1503981"/>
                </a:lnTo>
                <a:lnTo>
                  <a:pt x="964741" y="1518813"/>
                </a:lnTo>
                <a:lnTo>
                  <a:pt x="984544" y="1530200"/>
                </a:lnTo>
                <a:lnTo>
                  <a:pt x="987251" y="1535342"/>
                </a:lnTo>
                <a:lnTo>
                  <a:pt x="985546" y="1539940"/>
                </a:lnTo>
                <a:lnTo>
                  <a:pt x="980900" y="1544175"/>
                </a:lnTo>
                <a:lnTo>
                  <a:pt x="952005" y="1555725"/>
                </a:lnTo>
                <a:lnTo>
                  <a:pt x="897040" y="1566556"/>
                </a:lnTo>
                <a:lnTo>
                  <a:pt x="834481" y="1571585"/>
                </a:lnTo>
                <a:lnTo>
                  <a:pt x="782669" y="1573075"/>
                </a:lnTo>
                <a:lnTo>
                  <a:pt x="726503" y="1573517"/>
                </a:lnTo>
                <a:lnTo>
                  <a:pt x="667519" y="1580901"/>
                </a:lnTo>
                <a:lnTo>
                  <a:pt x="608208" y="1580454"/>
                </a:lnTo>
                <a:lnTo>
                  <a:pt x="595980" y="1578204"/>
                </a:lnTo>
                <a:lnTo>
                  <a:pt x="591338" y="1580213"/>
                </a:lnTo>
                <a:lnTo>
                  <a:pt x="591753" y="1585062"/>
                </a:lnTo>
                <a:lnTo>
                  <a:pt x="595539" y="1591804"/>
                </a:lnTo>
                <a:lnTo>
                  <a:pt x="623224" y="1612471"/>
                </a:lnTo>
                <a:lnTo>
                  <a:pt x="675671" y="1639246"/>
                </a:lnTo>
                <a:lnTo>
                  <a:pt x="731784" y="1660132"/>
                </a:lnTo>
                <a:lnTo>
                  <a:pt x="764849" y="1676520"/>
                </a:lnTo>
                <a:lnTo>
                  <a:pt x="823324" y="1696210"/>
                </a:lnTo>
                <a:lnTo>
                  <a:pt x="844873" y="1703409"/>
                </a:lnTo>
                <a:lnTo>
                  <a:pt x="849683" y="1703458"/>
                </a:lnTo>
                <a:lnTo>
                  <a:pt x="850551" y="1701150"/>
                </a:lnTo>
                <a:lnTo>
                  <a:pt x="848789" y="1697272"/>
                </a:lnTo>
                <a:lnTo>
                  <a:pt x="837473" y="1689844"/>
                </a:lnTo>
                <a:lnTo>
                  <a:pt x="820746" y="1680303"/>
                </a:lnTo>
                <a:lnTo>
                  <a:pt x="765522" y="1635660"/>
                </a:lnTo>
                <a:lnTo>
                  <a:pt x="711405" y="1594520"/>
                </a:lnTo>
                <a:lnTo>
                  <a:pt x="652828" y="1547675"/>
                </a:lnTo>
                <a:lnTo>
                  <a:pt x="592742" y="1489554"/>
                </a:lnTo>
                <a:lnTo>
                  <a:pt x="536437" y="1430986"/>
                </a:lnTo>
                <a:lnTo>
                  <a:pt x="495747" y="1374509"/>
                </a:lnTo>
                <a:lnTo>
                  <a:pt x="453243" y="1315916"/>
                </a:lnTo>
                <a:lnTo>
                  <a:pt x="400658" y="1271972"/>
                </a:lnTo>
                <a:lnTo>
                  <a:pt x="390933" y="1267264"/>
                </a:lnTo>
                <a:lnTo>
                  <a:pt x="385620" y="1267635"/>
                </a:lnTo>
                <a:lnTo>
                  <a:pt x="383247" y="1271391"/>
                </a:lnTo>
                <a:lnTo>
                  <a:pt x="382836" y="1277405"/>
                </a:lnTo>
                <a:lnTo>
                  <a:pt x="388618" y="1290327"/>
                </a:lnTo>
                <a:lnTo>
                  <a:pt x="427826" y="1346198"/>
                </a:lnTo>
                <a:lnTo>
                  <a:pt x="461382" y="1399042"/>
                </a:lnTo>
                <a:lnTo>
                  <a:pt x="500768" y="1451858"/>
                </a:lnTo>
                <a:lnTo>
                  <a:pt x="534932" y="1504401"/>
                </a:lnTo>
                <a:lnTo>
                  <a:pt x="582781" y="1562367"/>
                </a:lnTo>
                <a:lnTo>
                  <a:pt x="633836" y="1623155"/>
                </a:lnTo>
                <a:lnTo>
                  <a:pt x="664999" y="1656341"/>
                </a:lnTo>
                <a:lnTo>
                  <a:pt x="602210" y="1603404"/>
                </a:lnTo>
                <a:lnTo>
                  <a:pt x="547096" y="1549188"/>
                </a:lnTo>
                <a:lnTo>
                  <a:pt x="494237" y="1495237"/>
                </a:lnTo>
                <a:lnTo>
                  <a:pt x="455003" y="1442606"/>
                </a:lnTo>
                <a:lnTo>
                  <a:pt x="410212" y="1380704"/>
                </a:lnTo>
                <a:lnTo>
                  <a:pt x="373935" y="1322063"/>
                </a:lnTo>
                <a:lnTo>
                  <a:pt x="343892" y="1270662"/>
                </a:lnTo>
                <a:lnTo>
                  <a:pt x="311496" y="1207701"/>
                </a:lnTo>
                <a:lnTo>
                  <a:pt x="289314" y="1152406"/>
                </a:lnTo>
                <a:lnTo>
                  <a:pt x="261233" y="1092393"/>
                </a:lnTo>
                <a:lnTo>
                  <a:pt x="235482" y="1042578"/>
                </a:lnTo>
                <a:lnTo>
                  <a:pt x="219403" y="991943"/>
                </a:lnTo>
                <a:lnTo>
                  <a:pt x="203490" y="932319"/>
                </a:lnTo>
                <a:lnTo>
                  <a:pt x="189517" y="892723"/>
                </a:lnTo>
                <a:lnTo>
                  <a:pt x="163834" y="847902"/>
                </a:lnTo>
                <a:lnTo>
                  <a:pt x="158182" y="845341"/>
                </a:lnTo>
                <a:lnTo>
                  <a:pt x="153243" y="848312"/>
                </a:lnTo>
                <a:lnTo>
                  <a:pt x="148781" y="854973"/>
                </a:lnTo>
                <a:lnTo>
                  <a:pt x="146943" y="877971"/>
                </a:lnTo>
                <a:lnTo>
                  <a:pt x="155295" y="934806"/>
                </a:lnTo>
                <a:lnTo>
                  <a:pt x="169379" y="992262"/>
                </a:lnTo>
                <a:lnTo>
                  <a:pt x="190359" y="1055604"/>
                </a:lnTo>
                <a:lnTo>
                  <a:pt x="208633" y="1102387"/>
                </a:lnTo>
                <a:lnTo>
                  <a:pt x="240660" y="1165008"/>
                </a:lnTo>
                <a:lnTo>
                  <a:pt x="276599" y="1222009"/>
                </a:lnTo>
                <a:lnTo>
                  <a:pt x="331442" y="1280735"/>
                </a:lnTo>
                <a:lnTo>
                  <a:pt x="383658" y="1342237"/>
                </a:lnTo>
                <a:lnTo>
                  <a:pt x="445328" y="1399671"/>
                </a:lnTo>
                <a:lnTo>
                  <a:pt x="502778" y="1458324"/>
                </a:lnTo>
                <a:lnTo>
                  <a:pt x="564580" y="1520891"/>
                </a:lnTo>
                <a:lnTo>
                  <a:pt x="623453" y="1573487"/>
                </a:lnTo>
                <a:lnTo>
                  <a:pt x="673259" y="1631888"/>
                </a:lnTo>
                <a:lnTo>
                  <a:pt x="733154" y="1682411"/>
                </a:lnTo>
                <a:lnTo>
                  <a:pt x="795036" y="1731625"/>
                </a:lnTo>
                <a:lnTo>
                  <a:pt x="852887" y="1773744"/>
                </a:lnTo>
                <a:lnTo>
                  <a:pt x="909106" y="1815858"/>
                </a:lnTo>
                <a:lnTo>
                  <a:pt x="950684" y="1843934"/>
                </a:lnTo>
                <a:lnTo>
                  <a:pt x="971667" y="1848613"/>
                </a:lnTo>
                <a:lnTo>
                  <a:pt x="982176" y="1848224"/>
                </a:lnTo>
                <a:lnTo>
                  <a:pt x="991522" y="1844454"/>
                </a:lnTo>
                <a:lnTo>
                  <a:pt x="1008145" y="1830907"/>
                </a:lnTo>
                <a:lnTo>
                  <a:pt x="1036702" y="1768909"/>
                </a:lnTo>
                <a:lnTo>
                  <a:pt x="1057646" y="1708188"/>
                </a:lnTo>
                <a:lnTo>
                  <a:pt x="1076670" y="1648474"/>
                </a:lnTo>
                <a:lnTo>
                  <a:pt x="1090887" y="1588732"/>
                </a:lnTo>
                <a:lnTo>
                  <a:pt x="1104961" y="1531048"/>
                </a:lnTo>
                <a:lnTo>
                  <a:pt x="1115495" y="1478006"/>
                </a:lnTo>
                <a:lnTo>
                  <a:pt x="1129536" y="1420095"/>
                </a:lnTo>
                <a:lnTo>
                  <a:pt x="1147083" y="1362531"/>
                </a:lnTo>
                <a:lnTo>
                  <a:pt x="1164631" y="1301500"/>
                </a:lnTo>
                <a:lnTo>
                  <a:pt x="1182179" y="1247522"/>
                </a:lnTo>
                <a:lnTo>
                  <a:pt x="1201806" y="1194067"/>
                </a:lnTo>
                <a:lnTo>
                  <a:pt x="1229382" y="1136758"/>
                </a:lnTo>
                <a:lnTo>
                  <a:pt x="1247611" y="1112783"/>
                </a:lnTo>
                <a:lnTo>
                  <a:pt x="1255046" y="1108495"/>
                </a:lnTo>
                <a:lnTo>
                  <a:pt x="1261173" y="1109147"/>
                </a:lnTo>
                <a:lnTo>
                  <a:pt x="1266426" y="1113090"/>
                </a:lnTo>
                <a:lnTo>
                  <a:pt x="1268760" y="1120399"/>
                </a:lnTo>
                <a:lnTo>
                  <a:pt x="1268232" y="1140997"/>
                </a:lnTo>
                <a:lnTo>
                  <a:pt x="1251126" y="1198415"/>
                </a:lnTo>
                <a:lnTo>
                  <a:pt x="1235269" y="1249098"/>
                </a:lnTo>
                <a:lnTo>
                  <a:pt x="1208927" y="1310508"/>
                </a:lnTo>
                <a:lnTo>
                  <a:pt x="1174984" y="1372046"/>
                </a:lnTo>
                <a:lnTo>
                  <a:pt x="1145879" y="1423861"/>
                </a:lnTo>
                <a:lnTo>
                  <a:pt x="1110667" y="1479157"/>
                </a:lnTo>
                <a:lnTo>
                  <a:pt x="1075246" y="1535140"/>
                </a:lnTo>
                <a:lnTo>
                  <a:pt x="1042860" y="1591258"/>
                </a:lnTo>
                <a:lnTo>
                  <a:pt x="1010813" y="1647404"/>
                </a:lnTo>
                <a:lnTo>
                  <a:pt x="969102" y="1709187"/>
                </a:lnTo>
                <a:lnTo>
                  <a:pt x="933136" y="1763033"/>
                </a:lnTo>
                <a:lnTo>
                  <a:pt x="928413" y="1765434"/>
                </a:lnTo>
                <a:lnTo>
                  <a:pt x="925264" y="1762354"/>
                </a:lnTo>
                <a:lnTo>
                  <a:pt x="923164" y="1755623"/>
                </a:lnTo>
                <a:lnTo>
                  <a:pt x="931388" y="1718202"/>
                </a:lnTo>
                <a:lnTo>
                  <a:pt x="958672" y="1664149"/>
                </a:lnTo>
                <a:lnTo>
                  <a:pt x="986716" y="1606107"/>
                </a:lnTo>
                <a:lnTo>
                  <a:pt x="1020883" y="1552753"/>
                </a:lnTo>
                <a:lnTo>
                  <a:pt x="1062868" y="1495073"/>
                </a:lnTo>
                <a:lnTo>
                  <a:pt x="1103606" y="1434420"/>
                </a:lnTo>
                <a:lnTo>
                  <a:pt x="1121521" y="1419773"/>
                </a:lnTo>
                <a:lnTo>
                  <a:pt x="1126532" y="1420780"/>
                </a:lnTo>
                <a:lnTo>
                  <a:pt x="1128703" y="1427301"/>
                </a:lnTo>
                <a:lnTo>
                  <a:pt x="1128981" y="1437497"/>
                </a:lnTo>
                <a:lnTo>
                  <a:pt x="1125656" y="1446634"/>
                </a:lnTo>
                <a:lnTo>
                  <a:pt x="1084034" y="1501018"/>
                </a:lnTo>
                <a:lnTo>
                  <a:pt x="1033403" y="1563263"/>
                </a:lnTo>
                <a:lnTo>
                  <a:pt x="971488" y="1619117"/>
                </a:lnTo>
                <a:lnTo>
                  <a:pt x="918950" y="1668894"/>
                </a:lnTo>
                <a:lnTo>
                  <a:pt x="881786" y="1694584"/>
                </a:lnTo>
                <a:lnTo>
                  <a:pt x="869613" y="1697574"/>
                </a:lnTo>
                <a:lnTo>
                  <a:pt x="846728" y="1694657"/>
                </a:lnTo>
                <a:lnTo>
                  <a:pt x="841562" y="1688264"/>
                </a:lnTo>
                <a:lnTo>
                  <a:pt x="840457" y="1679323"/>
                </a:lnTo>
                <a:lnTo>
                  <a:pt x="850081" y="1644382"/>
                </a:lnTo>
                <a:lnTo>
                  <a:pt x="880995" y="1585220"/>
                </a:lnTo>
                <a:lnTo>
                  <a:pt x="921129" y="1526130"/>
                </a:lnTo>
                <a:lnTo>
                  <a:pt x="975013" y="1465965"/>
                </a:lnTo>
                <a:lnTo>
                  <a:pt x="1032671" y="1407480"/>
                </a:lnTo>
                <a:lnTo>
                  <a:pt x="1095426" y="1352940"/>
                </a:lnTo>
                <a:lnTo>
                  <a:pt x="1103286" y="1345809"/>
                </a:lnTo>
                <a:lnTo>
                  <a:pt x="1103848" y="1344565"/>
                </a:lnTo>
                <a:lnTo>
                  <a:pt x="1043321" y="1397100"/>
                </a:lnTo>
                <a:lnTo>
                  <a:pt x="989284" y="1447674"/>
                </a:lnTo>
                <a:lnTo>
                  <a:pt x="935845" y="1489537"/>
                </a:lnTo>
                <a:lnTo>
                  <a:pt x="877688" y="1539006"/>
                </a:lnTo>
                <a:lnTo>
                  <a:pt x="822088" y="1580839"/>
                </a:lnTo>
                <a:lnTo>
                  <a:pt x="812266" y="1585479"/>
                </a:lnTo>
                <a:lnTo>
                  <a:pt x="806889" y="1585063"/>
                </a:lnTo>
                <a:lnTo>
                  <a:pt x="804473" y="1581276"/>
                </a:lnTo>
                <a:lnTo>
                  <a:pt x="804033" y="1575242"/>
                </a:lnTo>
                <a:lnTo>
                  <a:pt x="820181" y="1544393"/>
                </a:lnTo>
                <a:lnTo>
                  <a:pt x="871834" y="1488211"/>
                </a:lnTo>
                <a:lnTo>
                  <a:pt x="929978" y="1435258"/>
                </a:lnTo>
                <a:lnTo>
                  <a:pt x="983643" y="1388177"/>
                </a:lnTo>
                <a:lnTo>
                  <a:pt x="1040191" y="1344334"/>
                </a:lnTo>
                <a:lnTo>
                  <a:pt x="1051223" y="1333720"/>
                </a:lnTo>
                <a:lnTo>
                  <a:pt x="1049251" y="1334166"/>
                </a:lnTo>
                <a:lnTo>
                  <a:pt x="991664" y="1365332"/>
                </a:lnTo>
                <a:lnTo>
                  <a:pt x="929406" y="1402238"/>
                </a:lnTo>
                <a:lnTo>
                  <a:pt x="866316" y="1434830"/>
                </a:lnTo>
                <a:lnTo>
                  <a:pt x="803152" y="1460915"/>
                </a:lnTo>
                <a:lnTo>
                  <a:pt x="797303" y="1459906"/>
                </a:lnTo>
                <a:lnTo>
                  <a:pt x="794573" y="1455724"/>
                </a:lnTo>
                <a:lnTo>
                  <a:pt x="793924" y="1449427"/>
                </a:lnTo>
                <a:lnTo>
                  <a:pt x="797000" y="1442889"/>
                </a:lnTo>
                <a:lnTo>
                  <a:pt x="809776" y="1429386"/>
                </a:lnTo>
                <a:lnTo>
                  <a:pt x="854980" y="1402822"/>
                </a:lnTo>
                <a:lnTo>
                  <a:pt x="908970" y="1381978"/>
                </a:lnTo>
                <a:lnTo>
                  <a:pt x="964695" y="1355677"/>
                </a:lnTo>
                <a:lnTo>
                  <a:pt x="1020221" y="1329294"/>
                </a:lnTo>
                <a:lnTo>
                  <a:pt x="1058816" y="1294986"/>
                </a:lnTo>
                <a:lnTo>
                  <a:pt x="1099960" y="1241075"/>
                </a:lnTo>
                <a:lnTo>
                  <a:pt x="1139405" y="1179499"/>
                </a:lnTo>
                <a:lnTo>
                  <a:pt x="1173903" y="1123658"/>
                </a:lnTo>
                <a:lnTo>
                  <a:pt x="1194885" y="1073153"/>
                </a:lnTo>
                <a:lnTo>
                  <a:pt x="1211290" y="1024528"/>
                </a:lnTo>
                <a:lnTo>
                  <a:pt x="1223559" y="973077"/>
                </a:lnTo>
                <a:lnTo>
                  <a:pt x="1237723" y="920787"/>
                </a:lnTo>
                <a:lnTo>
                  <a:pt x="1253618" y="868249"/>
                </a:lnTo>
                <a:lnTo>
                  <a:pt x="1269470" y="809273"/>
                </a:lnTo>
                <a:lnTo>
                  <a:pt x="1282696" y="747017"/>
                </a:lnTo>
                <a:lnTo>
                  <a:pt x="1289641" y="684634"/>
                </a:lnTo>
                <a:lnTo>
                  <a:pt x="1296892" y="627862"/>
                </a:lnTo>
                <a:lnTo>
                  <a:pt x="1297503" y="635483"/>
                </a:lnTo>
                <a:lnTo>
                  <a:pt x="1278141" y="694583"/>
                </a:lnTo>
                <a:lnTo>
                  <a:pt x="1263644" y="737275"/>
                </a:lnTo>
                <a:lnTo>
                  <a:pt x="1239353" y="797487"/>
                </a:lnTo>
                <a:lnTo>
                  <a:pt x="1228105" y="850043"/>
                </a:lnTo>
                <a:lnTo>
                  <a:pt x="1217363" y="902010"/>
                </a:lnTo>
                <a:lnTo>
                  <a:pt x="1203253" y="962084"/>
                </a:lnTo>
                <a:lnTo>
                  <a:pt x="1198564" y="982508"/>
                </a:lnTo>
                <a:lnTo>
                  <a:pt x="1198952" y="983041"/>
                </a:lnTo>
                <a:lnTo>
                  <a:pt x="1217639" y="921105"/>
                </a:lnTo>
                <a:lnTo>
                  <a:pt x="1230214" y="869280"/>
                </a:lnTo>
                <a:lnTo>
                  <a:pt x="1237030" y="810170"/>
                </a:lnTo>
                <a:lnTo>
                  <a:pt x="1243706" y="758416"/>
                </a:lnTo>
                <a:lnTo>
                  <a:pt x="1256586" y="697500"/>
                </a:lnTo>
                <a:lnTo>
                  <a:pt x="1270056" y="643223"/>
                </a:lnTo>
                <a:lnTo>
                  <a:pt x="1280486" y="607024"/>
                </a:lnTo>
                <a:lnTo>
                  <a:pt x="1279302" y="602867"/>
                </a:lnTo>
                <a:lnTo>
                  <a:pt x="1275003" y="603605"/>
                </a:lnTo>
                <a:lnTo>
                  <a:pt x="1217985" y="637461"/>
                </a:lnTo>
                <a:lnTo>
                  <a:pt x="1163584" y="671866"/>
                </a:lnTo>
                <a:lnTo>
                  <a:pt x="1103214" y="706870"/>
                </a:lnTo>
                <a:lnTo>
                  <a:pt x="1062335" y="716739"/>
                </a:lnTo>
                <a:lnTo>
                  <a:pt x="1055490" y="715784"/>
                </a:lnTo>
                <a:lnTo>
                  <a:pt x="1053265" y="712808"/>
                </a:lnTo>
                <a:lnTo>
                  <a:pt x="1054122" y="708485"/>
                </a:lnTo>
                <a:lnTo>
                  <a:pt x="1066507" y="691221"/>
                </a:lnTo>
                <a:lnTo>
                  <a:pt x="1129009" y="650564"/>
                </a:lnTo>
                <a:lnTo>
                  <a:pt x="1187323" y="615591"/>
                </a:lnTo>
                <a:lnTo>
                  <a:pt x="1196137" y="608578"/>
                </a:lnTo>
                <a:lnTo>
                  <a:pt x="1199673" y="601563"/>
                </a:lnTo>
                <a:lnTo>
                  <a:pt x="1199690" y="594547"/>
                </a:lnTo>
                <a:lnTo>
                  <a:pt x="1197362" y="587530"/>
                </a:lnTo>
                <a:lnTo>
                  <a:pt x="1191131" y="584021"/>
                </a:lnTo>
                <a:lnTo>
                  <a:pt x="1171730" y="583243"/>
                </a:lnTo>
                <a:lnTo>
                  <a:pt x="1112779" y="595374"/>
                </a:lnTo>
                <a:lnTo>
                  <a:pt x="1053176" y="608753"/>
                </a:lnTo>
                <a:lnTo>
                  <a:pt x="1010465" y="619167"/>
                </a:lnTo>
                <a:lnTo>
                  <a:pt x="1003362" y="619151"/>
                </a:lnTo>
                <a:lnTo>
                  <a:pt x="1000966" y="616801"/>
                </a:lnTo>
                <a:lnTo>
                  <a:pt x="1001709" y="612894"/>
                </a:lnTo>
                <a:lnTo>
                  <a:pt x="1015012" y="605434"/>
                </a:lnTo>
                <a:lnTo>
                  <a:pt x="1074940" y="587580"/>
                </a:lnTo>
                <a:lnTo>
                  <a:pt x="1138190" y="569992"/>
                </a:lnTo>
                <a:lnTo>
                  <a:pt x="1143494" y="571160"/>
                </a:lnTo>
                <a:lnTo>
                  <a:pt x="1144690" y="575448"/>
                </a:lnTo>
                <a:lnTo>
                  <a:pt x="1143148" y="581816"/>
                </a:lnTo>
                <a:lnTo>
                  <a:pt x="1137441" y="587231"/>
                </a:lnTo>
                <a:lnTo>
                  <a:pt x="1087308" y="608088"/>
                </a:lnTo>
                <a:lnTo>
                  <a:pt x="1082666" y="607086"/>
                </a:lnTo>
                <a:lnTo>
                  <a:pt x="1081912" y="602908"/>
                </a:lnTo>
                <a:lnTo>
                  <a:pt x="1083748" y="596613"/>
                </a:lnTo>
                <a:lnTo>
                  <a:pt x="1108690" y="570986"/>
                </a:lnTo>
                <a:lnTo>
                  <a:pt x="1167446" y="530886"/>
                </a:lnTo>
                <a:lnTo>
                  <a:pt x="1229138" y="495408"/>
                </a:lnTo>
                <a:lnTo>
                  <a:pt x="1261603" y="477439"/>
                </a:lnTo>
                <a:lnTo>
                  <a:pt x="1319552" y="436511"/>
                </a:lnTo>
                <a:lnTo>
                  <a:pt x="1329913" y="429530"/>
                </a:lnTo>
                <a:lnTo>
                  <a:pt x="1335650" y="421366"/>
                </a:lnTo>
                <a:lnTo>
                  <a:pt x="1338305" y="412415"/>
                </a:lnTo>
                <a:lnTo>
                  <a:pt x="1338905" y="402937"/>
                </a:lnTo>
                <a:lnTo>
                  <a:pt x="1333333" y="383048"/>
                </a:lnTo>
                <a:lnTo>
                  <a:pt x="1321888" y="363680"/>
                </a:lnTo>
                <a:lnTo>
                  <a:pt x="1275922" y="324882"/>
                </a:lnTo>
                <a:lnTo>
                  <a:pt x="1219264" y="291321"/>
                </a:lnTo>
                <a:lnTo>
                  <a:pt x="1216261" y="284774"/>
                </a:lnTo>
                <a:lnTo>
                  <a:pt x="1216598" y="278069"/>
                </a:lnTo>
                <a:lnTo>
                  <a:pt x="1219163" y="271259"/>
                </a:lnTo>
                <a:lnTo>
                  <a:pt x="1225552" y="266720"/>
                </a:lnTo>
                <a:lnTo>
                  <a:pt x="1256901" y="260331"/>
                </a:lnTo>
                <a:lnTo>
                  <a:pt x="1312535" y="261292"/>
                </a:lnTo>
                <a:lnTo>
                  <a:pt x="1362352" y="272370"/>
                </a:lnTo>
                <a:lnTo>
                  <a:pt x="1414158" y="287351"/>
                </a:lnTo>
                <a:lnTo>
                  <a:pt x="1466552" y="299199"/>
                </a:lnTo>
                <a:lnTo>
                  <a:pt x="1516002" y="310118"/>
                </a:lnTo>
                <a:lnTo>
                  <a:pt x="1569043" y="324288"/>
                </a:lnTo>
                <a:lnTo>
                  <a:pt x="1573450" y="327809"/>
                </a:lnTo>
                <a:lnTo>
                  <a:pt x="1572878" y="331325"/>
                </a:lnTo>
                <a:lnTo>
                  <a:pt x="1568986" y="334840"/>
                </a:lnTo>
                <a:lnTo>
                  <a:pt x="1514649" y="333244"/>
                </a:lnTo>
                <a:lnTo>
                  <a:pt x="1456428" y="334836"/>
                </a:lnTo>
                <a:lnTo>
                  <a:pt x="1442221" y="337180"/>
                </a:lnTo>
                <a:lnTo>
                  <a:pt x="1436259" y="341082"/>
                </a:lnTo>
                <a:lnTo>
                  <a:pt x="1435793" y="346024"/>
                </a:lnTo>
                <a:lnTo>
                  <a:pt x="1438992" y="351658"/>
                </a:lnTo>
                <a:lnTo>
                  <a:pt x="1455025" y="361037"/>
                </a:lnTo>
                <a:lnTo>
                  <a:pt x="1497856" y="382179"/>
                </a:lnTo>
                <a:lnTo>
                  <a:pt x="1523977" y="402035"/>
                </a:lnTo>
                <a:lnTo>
                  <a:pt x="1540945" y="428326"/>
                </a:lnTo>
                <a:lnTo>
                  <a:pt x="1541849" y="436941"/>
                </a:lnTo>
                <a:lnTo>
                  <a:pt x="1536614" y="452753"/>
                </a:lnTo>
                <a:lnTo>
                  <a:pt x="1520250" y="467580"/>
                </a:lnTo>
                <a:lnTo>
                  <a:pt x="1484729" y="485961"/>
                </a:lnTo>
                <a:lnTo>
                  <a:pt x="1436394" y="502652"/>
                </a:lnTo>
                <a:lnTo>
                  <a:pt x="1427695" y="501700"/>
                </a:lnTo>
                <a:lnTo>
                  <a:pt x="1420725" y="497556"/>
                </a:lnTo>
                <a:lnTo>
                  <a:pt x="1414909" y="491283"/>
                </a:lnTo>
                <a:lnTo>
                  <a:pt x="1413371" y="484762"/>
                </a:lnTo>
                <a:lnTo>
                  <a:pt x="1414686" y="478075"/>
                </a:lnTo>
                <a:lnTo>
                  <a:pt x="1417902" y="471277"/>
                </a:lnTo>
                <a:lnTo>
                  <a:pt x="1456553" y="423978"/>
                </a:lnTo>
                <a:lnTo>
                  <a:pt x="1457512" y="414155"/>
                </a:lnTo>
                <a:lnTo>
                  <a:pt x="1452338" y="393883"/>
                </a:lnTo>
                <a:lnTo>
                  <a:pt x="1439120" y="376294"/>
                </a:lnTo>
                <a:lnTo>
                  <a:pt x="1391923" y="339903"/>
                </a:lnTo>
                <a:lnTo>
                  <a:pt x="1345586" y="312378"/>
                </a:lnTo>
                <a:lnTo>
                  <a:pt x="1293428" y="256194"/>
                </a:lnTo>
                <a:lnTo>
                  <a:pt x="1234420" y="222818"/>
                </a:lnTo>
                <a:lnTo>
                  <a:pt x="1176537" y="201986"/>
                </a:lnTo>
                <a:lnTo>
                  <a:pt x="1114860" y="194784"/>
                </a:lnTo>
                <a:lnTo>
                  <a:pt x="1053284" y="183310"/>
                </a:lnTo>
                <a:lnTo>
                  <a:pt x="1002438" y="176345"/>
                </a:lnTo>
                <a:lnTo>
                  <a:pt x="944033" y="168402"/>
                </a:lnTo>
                <a:lnTo>
                  <a:pt x="880720" y="156738"/>
                </a:lnTo>
                <a:lnTo>
                  <a:pt x="825745" y="152484"/>
                </a:lnTo>
                <a:lnTo>
                  <a:pt x="764591" y="141159"/>
                </a:lnTo>
                <a:lnTo>
                  <a:pt x="706329" y="131101"/>
                </a:lnTo>
                <a:lnTo>
                  <a:pt x="644613" y="120711"/>
                </a:lnTo>
                <a:lnTo>
                  <a:pt x="591231" y="110224"/>
                </a:lnTo>
                <a:lnTo>
                  <a:pt x="543829" y="99708"/>
                </a:lnTo>
                <a:lnTo>
                  <a:pt x="488450" y="89183"/>
                </a:lnTo>
                <a:lnTo>
                  <a:pt x="428514" y="75146"/>
                </a:lnTo>
                <a:lnTo>
                  <a:pt x="365823" y="54479"/>
                </a:lnTo>
                <a:lnTo>
                  <a:pt x="317164" y="41856"/>
                </a:lnTo>
                <a:lnTo>
                  <a:pt x="265702" y="34997"/>
                </a:lnTo>
                <a:lnTo>
                  <a:pt x="213409" y="25556"/>
                </a:lnTo>
                <a:lnTo>
                  <a:pt x="163990" y="18469"/>
                </a:lnTo>
                <a:lnTo>
                  <a:pt x="105370" y="16074"/>
                </a:lnTo>
                <a:lnTo>
                  <a:pt x="100488" y="18218"/>
                </a:lnTo>
                <a:lnTo>
                  <a:pt x="101912" y="21986"/>
                </a:lnTo>
                <a:lnTo>
                  <a:pt x="107541" y="26838"/>
                </a:lnTo>
                <a:lnTo>
                  <a:pt x="137821" y="39256"/>
                </a:lnTo>
                <a:lnTo>
                  <a:pt x="187607" y="50344"/>
                </a:lnTo>
                <a:lnTo>
                  <a:pt x="246812" y="66628"/>
                </a:lnTo>
                <a:lnTo>
                  <a:pt x="308808" y="80681"/>
                </a:lnTo>
                <a:lnTo>
                  <a:pt x="360452" y="86665"/>
                </a:lnTo>
                <a:lnTo>
                  <a:pt x="422157" y="94027"/>
                </a:lnTo>
                <a:lnTo>
                  <a:pt x="465365" y="100305"/>
                </a:lnTo>
                <a:lnTo>
                  <a:pt x="526033" y="110417"/>
                </a:lnTo>
                <a:lnTo>
                  <a:pt x="577933" y="120822"/>
                </a:lnTo>
                <a:lnTo>
                  <a:pt x="619827" y="134433"/>
                </a:lnTo>
                <a:lnTo>
                  <a:pt x="631803" y="140407"/>
                </a:lnTo>
                <a:lnTo>
                  <a:pt x="633937" y="144390"/>
                </a:lnTo>
                <a:lnTo>
                  <a:pt x="629511" y="147045"/>
                </a:lnTo>
                <a:lnTo>
                  <a:pt x="580380" y="151307"/>
                </a:lnTo>
                <a:lnTo>
                  <a:pt x="525796" y="146456"/>
                </a:lnTo>
                <a:lnTo>
                  <a:pt x="476348" y="143198"/>
                </a:lnTo>
                <a:lnTo>
                  <a:pt x="415293" y="142233"/>
                </a:lnTo>
                <a:lnTo>
                  <a:pt x="362108" y="141947"/>
                </a:lnTo>
                <a:lnTo>
                  <a:pt x="309450" y="149086"/>
                </a:lnTo>
                <a:lnTo>
                  <a:pt x="246909" y="157514"/>
                </a:lnTo>
                <a:lnTo>
                  <a:pt x="192632" y="162993"/>
                </a:lnTo>
                <a:lnTo>
                  <a:pt x="137947" y="169805"/>
                </a:lnTo>
                <a:lnTo>
                  <a:pt x="85349" y="171174"/>
                </a:lnTo>
                <a:lnTo>
                  <a:pt x="50137" y="167030"/>
                </a:lnTo>
                <a:lnTo>
                  <a:pt x="70899" y="171001"/>
                </a:lnTo>
                <a:lnTo>
                  <a:pt x="123549" y="172936"/>
                </a:lnTo>
                <a:lnTo>
                  <a:pt x="184339" y="167729"/>
                </a:lnTo>
                <a:lnTo>
                  <a:pt x="240237" y="156605"/>
                </a:lnTo>
                <a:lnTo>
                  <a:pt x="287256" y="1523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4399407" y="1238758"/>
            <a:ext cx="3520948" cy="3520947"/>
            <a:chOff x="4399407" y="1238758"/>
            <a:chExt cx="3520948" cy="3520947"/>
          </a:xfrm>
        </p:grpSpPr>
        <p:sp>
          <p:nvSpPr>
            <p:cNvPr id="2" name="Oval 1"/>
            <p:cNvSpPr/>
            <p:nvPr/>
          </p:nvSpPr>
          <p:spPr>
            <a:xfrm>
              <a:off x="4399407" y="1238758"/>
              <a:ext cx="3520948" cy="3520947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6159880" y="2978150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6191503" y="1272539"/>
              <a:ext cx="0" cy="1695069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191503" y="2988691"/>
              <a:ext cx="473711" cy="1684528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5"/>
            <p:cNvGrpSpPr/>
            <p:nvPr/>
          </p:nvGrpSpPr>
          <p:grpSpPr>
            <a:xfrm>
              <a:off x="6412579" y="2214405"/>
              <a:ext cx="1010737" cy="900583"/>
              <a:chOff x="6412579" y="2214405"/>
              <a:chExt cx="1010737" cy="900583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6538921" y="2514863"/>
                <a:ext cx="73700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231628">
                    <a:moveTo>
                      <a:pt x="0" y="0"/>
                    </a:moveTo>
                    <a:lnTo>
                      <a:pt x="14654" y="58617"/>
                    </a:lnTo>
                    <a:lnTo>
                      <a:pt x="35433" y="112791"/>
                    </a:lnTo>
                    <a:lnTo>
                      <a:pt x="52016" y="165433"/>
                    </a:lnTo>
                    <a:lnTo>
                      <a:pt x="70525" y="222003"/>
                    </a:lnTo>
                    <a:lnTo>
                      <a:pt x="73699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6412579" y="2353613"/>
                <a:ext cx="290735" cy="266536"/>
              </a:xfrm>
              <a:custGeom>
                <a:avLst/>
                <a:gdLst/>
                <a:ahLst/>
                <a:cxnLst/>
                <a:rect l="0" t="0" r="0" b="0"/>
                <a:pathLst>
                  <a:path w="290735" h="266536">
                    <a:moveTo>
                      <a:pt x="0" y="266535"/>
                    </a:moveTo>
                    <a:lnTo>
                      <a:pt x="5588" y="204442"/>
                    </a:lnTo>
                    <a:lnTo>
                      <a:pt x="24450" y="150863"/>
                    </a:lnTo>
                    <a:lnTo>
                      <a:pt x="63469" y="90682"/>
                    </a:lnTo>
                    <a:lnTo>
                      <a:pt x="112321" y="38601"/>
                    </a:lnTo>
                    <a:lnTo>
                      <a:pt x="148788" y="18783"/>
                    </a:lnTo>
                    <a:lnTo>
                      <a:pt x="200225" y="0"/>
                    </a:lnTo>
                    <a:lnTo>
                      <a:pt x="221179" y="2236"/>
                    </a:lnTo>
                    <a:lnTo>
                      <a:pt x="241021" y="11028"/>
                    </a:lnTo>
                    <a:lnTo>
                      <a:pt x="280148" y="42480"/>
                    </a:lnTo>
                    <a:lnTo>
                      <a:pt x="288286" y="62449"/>
                    </a:lnTo>
                    <a:lnTo>
                      <a:pt x="290734" y="86923"/>
                    </a:lnTo>
                    <a:lnTo>
                      <a:pt x="282773" y="140762"/>
                    </a:lnTo>
                    <a:lnTo>
                      <a:pt x="270178" y="179356"/>
                    </a:lnTo>
                    <a:lnTo>
                      <a:pt x="244961" y="218249"/>
                    </a:lnTo>
                    <a:lnTo>
                      <a:pt x="208383" y="244203"/>
                    </a:lnTo>
                    <a:lnTo>
                      <a:pt x="200041" y="25600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6717905" y="2272707"/>
                <a:ext cx="147400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26385">
                    <a:moveTo>
                      <a:pt x="0" y="0"/>
                    </a:moveTo>
                    <a:lnTo>
                      <a:pt x="20244" y="58617"/>
                    </a:lnTo>
                    <a:lnTo>
                      <a:pt x="44664" y="118334"/>
                    </a:lnTo>
                    <a:lnTo>
                      <a:pt x="76375" y="179100"/>
                    </a:lnTo>
                    <a:lnTo>
                      <a:pt x="103283" y="240553"/>
                    </a:lnTo>
                    <a:lnTo>
                      <a:pt x="134957" y="299597"/>
                    </a:lnTo>
                    <a:lnTo>
                      <a:pt x="147399" y="3263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6903473" y="2385186"/>
                <a:ext cx="203987" cy="163522"/>
              </a:xfrm>
              <a:custGeom>
                <a:avLst/>
                <a:gdLst/>
                <a:ahLst/>
                <a:cxnLst/>
                <a:rect l="0" t="0" r="0" b="0"/>
                <a:pathLst>
                  <a:path w="203987" h="163522">
                    <a:moveTo>
                      <a:pt x="130287" y="55977"/>
                    </a:moveTo>
                    <a:lnTo>
                      <a:pt x="120712" y="31931"/>
                    </a:lnTo>
                    <a:lnTo>
                      <a:pt x="110043" y="17604"/>
                    </a:lnTo>
                    <a:lnTo>
                      <a:pt x="85294" y="1974"/>
                    </a:lnTo>
                    <a:lnTo>
                      <a:pt x="65836" y="0"/>
                    </a:lnTo>
                    <a:lnTo>
                      <a:pt x="46660" y="4192"/>
                    </a:lnTo>
                    <a:lnTo>
                      <a:pt x="30338" y="13855"/>
                    </a:lnTo>
                    <a:lnTo>
                      <a:pt x="18405" y="29067"/>
                    </a:lnTo>
                    <a:lnTo>
                      <a:pt x="1212" y="67429"/>
                    </a:lnTo>
                    <a:lnTo>
                      <a:pt x="0" y="91093"/>
                    </a:lnTo>
                    <a:lnTo>
                      <a:pt x="4531" y="116038"/>
                    </a:lnTo>
                    <a:lnTo>
                      <a:pt x="14345" y="138823"/>
                    </a:lnTo>
                    <a:lnTo>
                      <a:pt x="29624" y="154409"/>
                    </a:lnTo>
                    <a:lnTo>
                      <a:pt x="38612" y="160203"/>
                    </a:lnTo>
                    <a:lnTo>
                      <a:pt x="57957" y="163521"/>
                    </a:lnTo>
                    <a:lnTo>
                      <a:pt x="68029" y="162768"/>
                    </a:lnTo>
                    <a:lnTo>
                      <a:pt x="85460" y="155692"/>
                    </a:lnTo>
                    <a:lnTo>
                      <a:pt x="93383" y="150530"/>
                    </a:lnTo>
                    <a:lnTo>
                      <a:pt x="105306" y="135436"/>
                    </a:lnTo>
                    <a:lnTo>
                      <a:pt x="122493" y="97149"/>
                    </a:lnTo>
                    <a:lnTo>
                      <a:pt x="129917" y="55575"/>
                    </a:lnTo>
                    <a:lnTo>
                      <a:pt x="132380" y="55709"/>
                    </a:lnTo>
                    <a:lnTo>
                      <a:pt x="140576" y="64047"/>
                    </a:lnTo>
                    <a:lnTo>
                      <a:pt x="155917" y="75552"/>
                    </a:lnTo>
                    <a:lnTo>
                      <a:pt x="174433" y="82225"/>
                    </a:lnTo>
                    <a:lnTo>
                      <a:pt x="203986" y="8756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7160102" y="2356935"/>
                <a:ext cx="31587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94758">
                    <a:moveTo>
                      <a:pt x="0" y="0"/>
                    </a:moveTo>
                    <a:lnTo>
                      <a:pt x="17959" y="62258"/>
                    </a:lnTo>
                    <a:lnTo>
                      <a:pt x="31586" y="947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7107459" y="228323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7223273" y="2214405"/>
                <a:ext cx="200043" cy="167752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67752">
                    <a:moveTo>
                      <a:pt x="0" y="100416"/>
                    </a:moveTo>
                    <a:lnTo>
                      <a:pt x="29308" y="135314"/>
                    </a:lnTo>
                    <a:lnTo>
                      <a:pt x="45650" y="167751"/>
                    </a:lnTo>
                    <a:lnTo>
                      <a:pt x="45641" y="166363"/>
                    </a:lnTo>
                    <a:lnTo>
                      <a:pt x="33003" y="123529"/>
                    </a:lnTo>
                    <a:lnTo>
                      <a:pt x="18227" y="96216"/>
                    </a:lnTo>
                    <a:lnTo>
                      <a:pt x="13979" y="60697"/>
                    </a:lnTo>
                    <a:lnTo>
                      <a:pt x="17132" y="38310"/>
                    </a:lnTo>
                    <a:lnTo>
                      <a:pt x="25552" y="19781"/>
                    </a:lnTo>
                    <a:lnTo>
                      <a:pt x="31073" y="11564"/>
                    </a:lnTo>
                    <a:lnTo>
                      <a:pt x="39432" y="6087"/>
                    </a:lnTo>
                    <a:lnTo>
                      <a:pt x="61199" y="0"/>
                    </a:lnTo>
                    <a:lnTo>
                      <a:pt x="94172" y="2163"/>
                    </a:lnTo>
                    <a:lnTo>
                      <a:pt x="112435" y="10345"/>
                    </a:lnTo>
                    <a:lnTo>
                      <a:pt x="143222" y="34661"/>
                    </a:lnTo>
                    <a:lnTo>
                      <a:pt x="185945" y="90585"/>
                    </a:lnTo>
                    <a:lnTo>
                      <a:pt x="200042" y="13200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6981118" y="2841246"/>
                <a:ext cx="84229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273742">
                    <a:moveTo>
                      <a:pt x="0" y="0"/>
                    </a:moveTo>
                    <a:lnTo>
                      <a:pt x="3119" y="42692"/>
                    </a:lnTo>
                    <a:lnTo>
                      <a:pt x="14572" y="73871"/>
                    </a:lnTo>
                    <a:lnTo>
                      <a:pt x="37750" y="133601"/>
                    </a:lnTo>
                    <a:lnTo>
                      <a:pt x="56039" y="194672"/>
                    </a:lnTo>
                    <a:lnTo>
                      <a:pt x="78899" y="248858"/>
                    </a:lnTo>
                    <a:lnTo>
                      <a:pt x="84228" y="2737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875833" y="2904417"/>
                <a:ext cx="126342" cy="196566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196566">
                    <a:moveTo>
                      <a:pt x="126341" y="105285"/>
                    </a:moveTo>
                    <a:lnTo>
                      <a:pt x="63008" y="168618"/>
                    </a:lnTo>
                    <a:lnTo>
                      <a:pt x="35062" y="196565"/>
                    </a:lnTo>
                    <a:lnTo>
                      <a:pt x="29223" y="196554"/>
                    </a:lnTo>
                    <a:lnTo>
                      <a:pt x="24162" y="191867"/>
                    </a:lnTo>
                    <a:lnTo>
                      <a:pt x="19617" y="184063"/>
                    </a:lnTo>
                    <a:lnTo>
                      <a:pt x="13221" y="150724"/>
                    </a:lnTo>
                    <a:lnTo>
                      <a:pt x="11060" y="90301"/>
                    </a:lnTo>
                    <a:lnTo>
                      <a:pt x="7514" y="3521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7064698" y="2714904"/>
                <a:ext cx="271513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71513" h="336913">
                    <a:moveTo>
                      <a:pt x="169103" y="0"/>
                    </a:moveTo>
                    <a:lnTo>
                      <a:pt x="116398" y="19129"/>
                    </a:lnTo>
                    <a:lnTo>
                      <a:pt x="60901" y="63469"/>
                    </a:lnTo>
                    <a:lnTo>
                      <a:pt x="4603" y="112322"/>
                    </a:lnTo>
                    <a:lnTo>
                      <a:pt x="945" y="120505"/>
                    </a:lnTo>
                    <a:lnTo>
                      <a:pt x="0" y="138956"/>
                    </a:lnTo>
                    <a:lnTo>
                      <a:pt x="24310" y="200225"/>
                    </a:lnTo>
                    <a:lnTo>
                      <a:pt x="41064" y="226092"/>
                    </a:lnTo>
                    <a:lnTo>
                      <a:pt x="46309" y="227937"/>
                    </a:lnTo>
                    <a:lnTo>
                      <a:pt x="50976" y="225658"/>
                    </a:lnTo>
                    <a:lnTo>
                      <a:pt x="59281" y="213766"/>
                    </a:lnTo>
                    <a:lnTo>
                      <a:pt x="89681" y="158454"/>
                    </a:lnTo>
                    <a:lnTo>
                      <a:pt x="119837" y="127139"/>
                    </a:lnTo>
                    <a:lnTo>
                      <a:pt x="149047" y="108641"/>
                    </a:lnTo>
                    <a:lnTo>
                      <a:pt x="159242" y="104013"/>
                    </a:lnTo>
                    <a:lnTo>
                      <a:pt x="179929" y="101990"/>
                    </a:lnTo>
                    <a:lnTo>
                      <a:pt x="221804" y="110224"/>
                    </a:lnTo>
                    <a:lnTo>
                      <a:pt x="239709" y="122688"/>
                    </a:lnTo>
                    <a:lnTo>
                      <a:pt x="254296" y="141096"/>
                    </a:lnTo>
                    <a:lnTo>
                      <a:pt x="267915" y="178937"/>
                    </a:lnTo>
                    <a:lnTo>
                      <a:pt x="271512" y="210159"/>
                    </a:lnTo>
                    <a:lnTo>
                      <a:pt x="266870" y="237294"/>
                    </a:lnTo>
                    <a:lnTo>
                      <a:pt x="251104" y="269181"/>
                    </a:lnTo>
                    <a:lnTo>
                      <a:pt x="224815" y="300916"/>
                    </a:lnTo>
                    <a:lnTo>
                      <a:pt x="169103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" name="Freeform 16"/>
            <p:cNvSpPr/>
            <p:nvPr/>
          </p:nvSpPr>
          <p:spPr>
            <a:xfrm>
              <a:off x="6281436" y="1390447"/>
              <a:ext cx="1545691" cy="3196331"/>
            </a:xfrm>
            <a:custGeom>
              <a:avLst/>
              <a:gdLst/>
              <a:ahLst/>
              <a:cxnLst/>
              <a:rect l="0" t="0" r="0" b="0"/>
              <a:pathLst>
                <a:path w="1545691" h="3196331">
                  <a:moveTo>
                    <a:pt x="1015537" y="576934"/>
                  </a:moveTo>
                  <a:lnTo>
                    <a:pt x="966606" y="588387"/>
                  </a:lnTo>
                  <a:lnTo>
                    <a:pt x="913064" y="601683"/>
                  </a:lnTo>
                  <a:lnTo>
                    <a:pt x="854860" y="619072"/>
                  </a:lnTo>
                  <a:lnTo>
                    <a:pt x="800914" y="633091"/>
                  </a:lnTo>
                  <a:lnTo>
                    <a:pt x="744028" y="655530"/>
                  </a:lnTo>
                  <a:lnTo>
                    <a:pt x="680798" y="679374"/>
                  </a:lnTo>
                  <a:lnTo>
                    <a:pt x="637154" y="698144"/>
                  </a:lnTo>
                  <a:lnTo>
                    <a:pt x="574896" y="730338"/>
                  </a:lnTo>
                  <a:lnTo>
                    <a:pt x="523628" y="752109"/>
                  </a:lnTo>
                  <a:lnTo>
                    <a:pt x="471392" y="767788"/>
                  </a:lnTo>
                  <a:lnTo>
                    <a:pt x="415811" y="791972"/>
                  </a:lnTo>
                  <a:lnTo>
                    <a:pt x="354053" y="819279"/>
                  </a:lnTo>
                  <a:lnTo>
                    <a:pt x="296447" y="841614"/>
                  </a:lnTo>
                  <a:lnTo>
                    <a:pt x="237400" y="860934"/>
                  </a:lnTo>
                  <a:lnTo>
                    <a:pt x="188917" y="875188"/>
                  </a:lnTo>
                  <a:lnTo>
                    <a:pt x="182527" y="872866"/>
                  </a:lnTo>
                  <a:lnTo>
                    <a:pt x="180607" y="866639"/>
                  </a:lnTo>
                  <a:lnTo>
                    <a:pt x="181667" y="857808"/>
                  </a:lnTo>
                  <a:lnTo>
                    <a:pt x="189083" y="841757"/>
                  </a:lnTo>
                  <a:lnTo>
                    <a:pt x="194336" y="834201"/>
                  </a:lnTo>
                  <a:lnTo>
                    <a:pt x="209532" y="822686"/>
                  </a:lnTo>
                  <a:lnTo>
                    <a:pt x="265305" y="786895"/>
                  </a:lnTo>
                  <a:lnTo>
                    <a:pt x="283188" y="774365"/>
                  </a:lnTo>
                  <a:lnTo>
                    <a:pt x="346295" y="747400"/>
                  </a:lnTo>
                  <a:lnTo>
                    <a:pt x="401586" y="720527"/>
                  </a:lnTo>
                  <a:lnTo>
                    <a:pt x="457568" y="695809"/>
                  </a:lnTo>
                  <a:lnTo>
                    <a:pt x="513687" y="673725"/>
                  </a:lnTo>
                  <a:lnTo>
                    <a:pt x="577067" y="646833"/>
                  </a:lnTo>
                  <a:lnTo>
                    <a:pt x="638980" y="622110"/>
                  </a:lnTo>
                  <a:lnTo>
                    <a:pt x="689884" y="606307"/>
                  </a:lnTo>
                  <a:lnTo>
                    <a:pt x="738893" y="586807"/>
                  </a:lnTo>
                  <a:lnTo>
                    <a:pt x="786169" y="569331"/>
                  </a:lnTo>
                  <a:lnTo>
                    <a:pt x="848956" y="547356"/>
                  </a:lnTo>
                  <a:lnTo>
                    <a:pt x="912231" y="525018"/>
                  </a:lnTo>
                  <a:lnTo>
                    <a:pt x="972297" y="506840"/>
                  </a:lnTo>
                  <a:lnTo>
                    <a:pt x="1031505" y="489209"/>
                  </a:lnTo>
                  <a:lnTo>
                    <a:pt x="1036711" y="485695"/>
                  </a:lnTo>
                  <a:lnTo>
                    <a:pt x="1036672" y="482183"/>
                  </a:lnTo>
                  <a:lnTo>
                    <a:pt x="1033136" y="478672"/>
                  </a:lnTo>
                  <a:lnTo>
                    <a:pt x="979369" y="480272"/>
                  </a:lnTo>
                  <a:lnTo>
                    <a:pt x="921261" y="484921"/>
                  </a:lnTo>
                  <a:lnTo>
                    <a:pt x="859134" y="496757"/>
                  </a:lnTo>
                  <a:lnTo>
                    <a:pt x="807888" y="506905"/>
                  </a:lnTo>
                  <a:lnTo>
                    <a:pt x="755660" y="522909"/>
                  </a:lnTo>
                  <a:lnTo>
                    <a:pt x="703139" y="542469"/>
                  </a:lnTo>
                  <a:lnTo>
                    <a:pt x="644944" y="557493"/>
                  </a:lnTo>
                  <a:lnTo>
                    <a:pt x="588836" y="574943"/>
                  </a:lnTo>
                  <a:lnTo>
                    <a:pt x="529578" y="594932"/>
                  </a:lnTo>
                  <a:lnTo>
                    <a:pt x="473156" y="615672"/>
                  </a:lnTo>
                  <a:lnTo>
                    <a:pt x="419393" y="636635"/>
                  </a:lnTo>
                  <a:lnTo>
                    <a:pt x="366418" y="652075"/>
                  </a:lnTo>
                  <a:lnTo>
                    <a:pt x="313678" y="669648"/>
                  </a:lnTo>
                  <a:lnTo>
                    <a:pt x="253030" y="688141"/>
                  </a:lnTo>
                  <a:lnTo>
                    <a:pt x="195113" y="706641"/>
                  </a:lnTo>
                  <a:lnTo>
                    <a:pt x="152358" y="718455"/>
                  </a:lnTo>
                  <a:lnTo>
                    <a:pt x="131212" y="716651"/>
                  </a:lnTo>
                  <a:lnTo>
                    <a:pt x="126510" y="713363"/>
                  </a:lnTo>
                  <a:lnTo>
                    <a:pt x="125715" y="708831"/>
                  </a:lnTo>
                  <a:lnTo>
                    <a:pt x="127524" y="703469"/>
                  </a:lnTo>
                  <a:lnTo>
                    <a:pt x="146838" y="679157"/>
                  </a:lnTo>
                  <a:lnTo>
                    <a:pt x="205295" y="633433"/>
                  </a:lnTo>
                  <a:lnTo>
                    <a:pt x="255451" y="605079"/>
                  </a:lnTo>
                  <a:lnTo>
                    <a:pt x="310419" y="576948"/>
                  </a:lnTo>
                  <a:lnTo>
                    <a:pt x="371926" y="548860"/>
                  </a:lnTo>
                  <a:lnTo>
                    <a:pt x="423064" y="527802"/>
                  </a:lnTo>
                  <a:lnTo>
                    <a:pt x="475261" y="506744"/>
                  </a:lnTo>
                  <a:lnTo>
                    <a:pt x="527771" y="491276"/>
                  </a:lnTo>
                  <a:lnTo>
                    <a:pt x="580375" y="473695"/>
                  </a:lnTo>
                  <a:lnTo>
                    <a:pt x="633006" y="459257"/>
                  </a:lnTo>
                  <a:lnTo>
                    <a:pt x="685645" y="447570"/>
                  </a:lnTo>
                  <a:lnTo>
                    <a:pt x="747428" y="433141"/>
                  </a:lnTo>
                  <a:lnTo>
                    <a:pt x="807812" y="419026"/>
                  </a:lnTo>
                  <a:lnTo>
                    <a:pt x="829628" y="414336"/>
                  </a:lnTo>
                  <a:lnTo>
                    <a:pt x="773110" y="426848"/>
                  </a:lnTo>
                  <a:lnTo>
                    <a:pt x="711889" y="437106"/>
                  </a:lnTo>
                  <a:lnTo>
                    <a:pt x="665474" y="445426"/>
                  </a:lnTo>
                  <a:lnTo>
                    <a:pt x="614677" y="456470"/>
                  </a:lnTo>
                  <a:lnTo>
                    <a:pt x="562581" y="462862"/>
                  </a:lnTo>
                  <a:lnTo>
                    <a:pt x="513220" y="472165"/>
                  </a:lnTo>
                  <a:lnTo>
                    <a:pt x="465839" y="482330"/>
                  </a:lnTo>
                  <a:lnTo>
                    <a:pt x="403016" y="496246"/>
                  </a:lnTo>
                  <a:lnTo>
                    <a:pt x="345547" y="509090"/>
                  </a:lnTo>
                  <a:lnTo>
                    <a:pt x="292254" y="515959"/>
                  </a:lnTo>
                  <a:lnTo>
                    <a:pt x="236406" y="522646"/>
                  </a:lnTo>
                  <a:lnTo>
                    <a:pt x="191837" y="523804"/>
                  </a:lnTo>
                  <a:lnTo>
                    <a:pt x="184474" y="519287"/>
                  </a:lnTo>
                  <a:lnTo>
                    <a:pt x="181905" y="511596"/>
                  </a:lnTo>
                  <a:lnTo>
                    <a:pt x="182532" y="501790"/>
                  </a:lnTo>
                  <a:lnTo>
                    <a:pt x="188799" y="492913"/>
                  </a:lnTo>
                  <a:lnTo>
                    <a:pt x="245768" y="454591"/>
                  </a:lnTo>
                  <a:lnTo>
                    <a:pt x="302562" y="419071"/>
                  </a:lnTo>
                  <a:lnTo>
                    <a:pt x="356336" y="396532"/>
                  </a:lnTo>
                  <a:lnTo>
                    <a:pt x="417684" y="368835"/>
                  </a:lnTo>
                  <a:lnTo>
                    <a:pt x="472013" y="352814"/>
                  </a:lnTo>
                  <a:lnTo>
                    <a:pt x="526635" y="331149"/>
                  </a:lnTo>
                  <a:lnTo>
                    <a:pt x="581791" y="314391"/>
                  </a:lnTo>
                  <a:lnTo>
                    <a:pt x="642469" y="299816"/>
                  </a:lnTo>
                  <a:lnTo>
                    <a:pt x="646332" y="296262"/>
                  </a:lnTo>
                  <a:lnTo>
                    <a:pt x="644228" y="292723"/>
                  </a:lnTo>
                  <a:lnTo>
                    <a:pt x="638146" y="289194"/>
                  </a:lnTo>
                  <a:lnTo>
                    <a:pt x="590461" y="284227"/>
                  </a:lnTo>
                  <a:lnTo>
                    <a:pt x="541238" y="282756"/>
                  </a:lnTo>
                  <a:lnTo>
                    <a:pt x="481514" y="289494"/>
                  </a:lnTo>
                  <a:lnTo>
                    <a:pt x="432918" y="292895"/>
                  </a:lnTo>
                  <a:lnTo>
                    <a:pt x="370863" y="300812"/>
                  </a:lnTo>
                  <a:lnTo>
                    <a:pt x="308216" y="308312"/>
                  </a:lnTo>
                  <a:lnTo>
                    <a:pt x="259388" y="312119"/>
                  </a:lnTo>
                  <a:lnTo>
                    <a:pt x="196698" y="313247"/>
                  </a:lnTo>
                  <a:lnTo>
                    <a:pt x="143027" y="313581"/>
                  </a:lnTo>
                  <a:lnTo>
                    <a:pt x="134387" y="307778"/>
                  </a:lnTo>
                  <a:lnTo>
                    <a:pt x="130966" y="298061"/>
                  </a:lnTo>
                  <a:lnTo>
                    <a:pt x="131025" y="285734"/>
                  </a:lnTo>
                  <a:lnTo>
                    <a:pt x="143569" y="262678"/>
                  </a:lnTo>
                  <a:lnTo>
                    <a:pt x="163572" y="243072"/>
                  </a:lnTo>
                  <a:lnTo>
                    <a:pt x="195733" y="225458"/>
                  </a:lnTo>
                  <a:lnTo>
                    <a:pt x="247929" y="205906"/>
                  </a:lnTo>
                  <a:lnTo>
                    <a:pt x="303300" y="185450"/>
                  </a:lnTo>
                  <a:lnTo>
                    <a:pt x="358128" y="170144"/>
                  </a:lnTo>
                  <a:lnTo>
                    <a:pt x="414801" y="152326"/>
                  </a:lnTo>
                  <a:lnTo>
                    <a:pt x="452405" y="141768"/>
                  </a:lnTo>
                  <a:lnTo>
                    <a:pt x="457622" y="138255"/>
                  </a:lnTo>
                  <a:lnTo>
                    <a:pt x="457590" y="134742"/>
                  </a:lnTo>
                  <a:lnTo>
                    <a:pt x="454059" y="131231"/>
                  </a:lnTo>
                  <a:lnTo>
                    <a:pt x="400299" y="125596"/>
                  </a:lnTo>
                  <a:lnTo>
                    <a:pt x="342193" y="127602"/>
                  </a:lnTo>
                  <a:lnTo>
                    <a:pt x="285656" y="133328"/>
                  </a:lnTo>
                  <a:lnTo>
                    <a:pt x="229427" y="141694"/>
                  </a:lnTo>
                  <a:lnTo>
                    <a:pt x="176380" y="147680"/>
                  </a:lnTo>
                  <a:lnTo>
                    <a:pt x="114992" y="154191"/>
                  </a:lnTo>
                  <a:lnTo>
                    <a:pt x="72545" y="149730"/>
                  </a:lnTo>
                  <a:lnTo>
                    <a:pt x="66341" y="145902"/>
                  </a:lnTo>
                  <a:lnTo>
                    <a:pt x="64544" y="141011"/>
                  </a:lnTo>
                  <a:lnTo>
                    <a:pt x="65687" y="135410"/>
                  </a:lnTo>
                  <a:lnTo>
                    <a:pt x="78473" y="116349"/>
                  </a:lnTo>
                  <a:lnTo>
                    <a:pt x="126630" y="90117"/>
                  </a:lnTo>
                  <a:lnTo>
                    <a:pt x="183191" y="68651"/>
                  </a:lnTo>
                  <a:lnTo>
                    <a:pt x="244682" y="50587"/>
                  </a:lnTo>
                  <a:lnTo>
                    <a:pt x="301638" y="32972"/>
                  </a:lnTo>
                  <a:lnTo>
                    <a:pt x="336208" y="24776"/>
                  </a:lnTo>
                  <a:lnTo>
                    <a:pt x="276055" y="30057"/>
                  </a:lnTo>
                  <a:lnTo>
                    <a:pt x="217493" y="37690"/>
                  </a:lnTo>
                  <a:lnTo>
                    <a:pt x="154006" y="50750"/>
                  </a:lnTo>
                  <a:lnTo>
                    <a:pt x="104381" y="61109"/>
                  </a:lnTo>
                  <a:lnTo>
                    <a:pt x="51464" y="71587"/>
                  </a:lnTo>
                  <a:lnTo>
                    <a:pt x="29050" y="76255"/>
                  </a:lnTo>
                  <a:lnTo>
                    <a:pt x="27986" y="75862"/>
                  </a:lnTo>
                  <a:lnTo>
                    <a:pt x="30786" y="74430"/>
                  </a:lnTo>
                  <a:lnTo>
                    <a:pt x="78477" y="72132"/>
                  </a:lnTo>
                  <a:lnTo>
                    <a:pt x="133085" y="71734"/>
                  </a:lnTo>
                  <a:lnTo>
                    <a:pt x="186830" y="72785"/>
                  </a:lnTo>
                  <a:lnTo>
                    <a:pt x="237459" y="79986"/>
                  </a:lnTo>
                  <a:lnTo>
                    <a:pt x="263793" y="86227"/>
                  </a:lnTo>
                  <a:lnTo>
                    <a:pt x="269878" y="91868"/>
                  </a:lnTo>
                  <a:lnTo>
                    <a:pt x="271597" y="99139"/>
                  </a:lnTo>
                  <a:lnTo>
                    <a:pt x="270402" y="107495"/>
                  </a:lnTo>
                  <a:lnTo>
                    <a:pt x="259717" y="123020"/>
                  </a:lnTo>
                  <a:lnTo>
                    <a:pt x="243269" y="136548"/>
                  </a:lnTo>
                  <a:lnTo>
                    <a:pt x="183461" y="163526"/>
                  </a:lnTo>
                  <a:lnTo>
                    <a:pt x="125510" y="194954"/>
                  </a:lnTo>
                  <a:lnTo>
                    <a:pt x="90479" y="215620"/>
                  </a:lnTo>
                  <a:lnTo>
                    <a:pt x="84146" y="223754"/>
                  </a:lnTo>
                  <a:lnTo>
                    <a:pt x="81094" y="232686"/>
                  </a:lnTo>
                  <a:lnTo>
                    <a:pt x="80229" y="242151"/>
                  </a:lnTo>
                  <a:lnTo>
                    <a:pt x="83163" y="249630"/>
                  </a:lnTo>
                  <a:lnTo>
                    <a:pt x="95780" y="261060"/>
                  </a:lnTo>
                  <a:lnTo>
                    <a:pt x="149287" y="270694"/>
                  </a:lnTo>
                  <a:lnTo>
                    <a:pt x="197870" y="279396"/>
                  </a:lnTo>
                  <a:lnTo>
                    <a:pt x="240081" y="290553"/>
                  </a:lnTo>
                  <a:lnTo>
                    <a:pt x="259887" y="301865"/>
                  </a:lnTo>
                  <a:lnTo>
                    <a:pt x="264936" y="310496"/>
                  </a:lnTo>
                  <a:lnTo>
                    <a:pt x="267425" y="332565"/>
                  </a:lnTo>
                  <a:lnTo>
                    <a:pt x="264112" y="342661"/>
                  </a:lnTo>
                  <a:lnTo>
                    <a:pt x="229589" y="383101"/>
                  </a:lnTo>
                  <a:lnTo>
                    <a:pt x="174551" y="422019"/>
                  </a:lnTo>
                  <a:lnTo>
                    <a:pt x="136987" y="456126"/>
                  </a:lnTo>
                  <a:lnTo>
                    <a:pt x="132700" y="464810"/>
                  </a:lnTo>
                  <a:lnTo>
                    <a:pt x="131055" y="483817"/>
                  </a:lnTo>
                  <a:lnTo>
                    <a:pt x="136933" y="491459"/>
                  </a:lnTo>
                  <a:lnTo>
                    <a:pt x="159063" y="503070"/>
                  </a:lnTo>
                  <a:lnTo>
                    <a:pt x="211354" y="512821"/>
                  </a:lnTo>
                  <a:lnTo>
                    <a:pt x="245766" y="522712"/>
                  </a:lnTo>
                  <a:lnTo>
                    <a:pt x="267484" y="533728"/>
                  </a:lnTo>
                  <a:lnTo>
                    <a:pt x="273510" y="543451"/>
                  </a:lnTo>
                  <a:lnTo>
                    <a:pt x="277085" y="569851"/>
                  </a:lnTo>
                  <a:lnTo>
                    <a:pt x="272891" y="581571"/>
                  </a:lnTo>
                  <a:lnTo>
                    <a:pt x="255754" y="600832"/>
                  </a:lnTo>
                  <a:lnTo>
                    <a:pt x="199751" y="637692"/>
                  </a:lnTo>
                  <a:lnTo>
                    <a:pt x="143196" y="680168"/>
                  </a:lnTo>
                  <a:lnTo>
                    <a:pt x="132160" y="687871"/>
                  </a:lnTo>
                  <a:lnTo>
                    <a:pt x="125972" y="696515"/>
                  </a:lnTo>
                  <a:lnTo>
                    <a:pt x="123016" y="705788"/>
                  </a:lnTo>
                  <a:lnTo>
                    <a:pt x="122215" y="715479"/>
                  </a:lnTo>
                  <a:lnTo>
                    <a:pt x="127530" y="721940"/>
                  </a:lnTo>
                  <a:lnTo>
                    <a:pt x="149035" y="729118"/>
                  </a:lnTo>
                  <a:lnTo>
                    <a:pt x="200924" y="734897"/>
                  </a:lnTo>
                  <a:lnTo>
                    <a:pt x="224158" y="739946"/>
                  </a:lnTo>
                  <a:lnTo>
                    <a:pt x="230588" y="745270"/>
                  </a:lnTo>
                  <a:lnTo>
                    <a:pt x="233704" y="752329"/>
                  </a:lnTo>
                  <a:lnTo>
                    <a:pt x="234612" y="760545"/>
                  </a:lnTo>
                  <a:lnTo>
                    <a:pt x="229382" y="775912"/>
                  </a:lnTo>
                  <a:lnTo>
                    <a:pt x="216919" y="791711"/>
                  </a:lnTo>
                  <a:lnTo>
                    <a:pt x="157574" y="835111"/>
                  </a:lnTo>
                  <a:lnTo>
                    <a:pt x="105081" y="865581"/>
                  </a:lnTo>
                  <a:lnTo>
                    <a:pt x="86024" y="884206"/>
                  </a:lnTo>
                  <a:lnTo>
                    <a:pt x="83516" y="891746"/>
                  </a:lnTo>
                  <a:lnTo>
                    <a:pt x="85353" y="897943"/>
                  </a:lnTo>
                  <a:lnTo>
                    <a:pt x="90088" y="903244"/>
                  </a:lnTo>
                  <a:lnTo>
                    <a:pt x="107826" y="909134"/>
                  </a:lnTo>
                  <a:lnTo>
                    <a:pt x="151753" y="918505"/>
                  </a:lnTo>
                  <a:lnTo>
                    <a:pt x="157751" y="923971"/>
                  </a:lnTo>
                  <a:lnTo>
                    <a:pt x="160580" y="931124"/>
                  </a:lnTo>
                  <a:lnTo>
                    <a:pt x="161296" y="939403"/>
                  </a:lnTo>
                  <a:lnTo>
                    <a:pt x="155853" y="954840"/>
                  </a:lnTo>
                  <a:lnTo>
                    <a:pt x="151125" y="962232"/>
                  </a:lnTo>
                  <a:lnTo>
                    <a:pt x="133394" y="973566"/>
                  </a:lnTo>
                  <a:lnTo>
                    <a:pt x="103344" y="989642"/>
                  </a:lnTo>
                  <a:lnTo>
                    <a:pt x="41581" y="1036801"/>
                  </a:lnTo>
                  <a:lnTo>
                    <a:pt x="39849" y="1042609"/>
                  </a:lnTo>
                  <a:lnTo>
                    <a:pt x="42205" y="1047651"/>
                  </a:lnTo>
                  <a:lnTo>
                    <a:pt x="47284" y="1052183"/>
                  </a:lnTo>
                  <a:lnTo>
                    <a:pt x="65406" y="1057217"/>
                  </a:lnTo>
                  <a:lnTo>
                    <a:pt x="86719" y="1061795"/>
                  </a:lnTo>
                  <a:lnTo>
                    <a:pt x="103989" y="1071628"/>
                  </a:lnTo>
                  <a:lnTo>
                    <a:pt x="106022" y="1078695"/>
                  </a:lnTo>
                  <a:lnTo>
                    <a:pt x="103867" y="1086917"/>
                  </a:lnTo>
                  <a:lnTo>
                    <a:pt x="75192" y="1125327"/>
                  </a:lnTo>
                  <a:lnTo>
                    <a:pt x="45935" y="1150682"/>
                  </a:lnTo>
                  <a:lnTo>
                    <a:pt x="41582" y="1158304"/>
                  </a:lnTo>
                  <a:lnTo>
                    <a:pt x="41020" y="1165726"/>
                  </a:lnTo>
                  <a:lnTo>
                    <a:pt x="42984" y="1173013"/>
                  </a:lnTo>
                  <a:lnTo>
                    <a:pt x="47804" y="1179041"/>
                  </a:lnTo>
                  <a:lnTo>
                    <a:pt x="62518" y="1188858"/>
                  </a:lnTo>
                  <a:lnTo>
                    <a:pt x="96122" y="1200961"/>
                  </a:lnTo>
                  <a:lnTo>
                    <a:pt x="103116" y="1207032"/>
                  </a:lnTo>
                  <a:lnTo>
                    <a:pt x="106609" y="1214588"/>
                  </a:lnTo>
                  <a:lnTo>
                    <a:pt x="107768" y="1223135"/>
                  </a:lnTo>
                  <a:lnTo>
                    <a:pt x="105031" y="1231173"/>
                  </a:lnTo>
                  <a:lnTo>
                    <a:pt x="50432" y="1289283"/>
                  </a:lnTo>
                  <a:lnTo>
                    <a:pt x="48090" y="1296328"/>
                  </a:lnTo>
                  <a:lnTo>
                    <a:pt x="48868" y="1303365"/>
                  </a:lnTo>
                  <a:lnTo>
                    <a:pt x="51727" y="1310396"/>
                  </a:lnTo>
                  <a:lnTo>
                    <a:pt x="57142" y="1313913"/>
                  </a:lnTo>
                  <a:lnTo>
                    <a:pt x="118219" y="1315251"/>
                  </a:lnTo>
                  <a:lnTo>
                    <a:pt x="140607" y="1319586"/>
                  </a:lnTo>
                  <a:lnTo>
                    <a:pt x="146811" y="1325889"/>
                  </a:lnTo>
                  <a:lnTo>
                    <a:pt x="149777" y="1334771"/>
                  </a:lnTo>
                  <a:lnTo>
                    <a:pt x="150584" y="1345371"/>
                  </a:lnTo>
                  <a:lnTo>
                    <a:pt x="142123" y="1366508"/>
                  </a:lnTo>
                  <a:lnTo>
                    <a:pt x="114509" y="1398138"/>
                  </a:lnTo>
                  <a:lnTo>
                    <a:pt x="59195" y="1442391"/>
                  </a:lnTo>
                  <a:lnTo>
                    <a:pt x="42234" y="1457201"/>
                  </a:lnTo>
                  <a:lnTo>
                    <a:pt x="41454" y="1463256"/>
                  </a:lnTo>
                  <a:lnTo>
                    <a:pt x="45614" y="1468462"/>
                  </a:lnTo>
                  <a:lnTo>
                    <a:pt x="53066" y="1473103"/>
                  </a:lnTo>
                  <a:lnTo>
                    <a:pt x="70706" y="1475140"/>
                  </a:lnTo>
                  <a:lnTo>
                    <a:pt x="121804" y="1472504"/>
                  </a:lnTo>
                  <a:lnTo>
                    <a:pt x="179817" y="1473154"/>
                  </a:lnTo>
                  <a:lnTo>
                    <a:pt x="236337" y="1483334"/>
                  </a:lnTo>
                  <a:lnTo>
                    <a:pt x="250405" y="1486527"/>
                  </a:lnTo>
                  <a:lnTo>
                    <a:pt x="258614" y="1493335"/>
                  </a:lnTo>
                  <a:lnTo>
                    <a:pt x="262918" y="1502553"/>
                  </a:lnTo>
                  <a:lnTo>
                    <a:pt x="264616" y="1513378"/>
                  </a:lnTo>
                  <a:lnTo>
                    <a:pt x="261069" y="1524104"/>
                  </a:lnTo>
                  <a:lnTo>
                    <a:pt x="220276" y="1571500"/>
                  </a:lnTo>
                  <a:lnTo>
                    <a:pt x="159106" y="1629876"/>
                  </a:lnTo>
                  <a:lnTo>
                    <a:pt x="104019" y="1673527"/>
                  </a:lnTo>
                  <a:lnTo>
                    <a:pt x="74883" y="1698377"/>
                  </a:lnTo>
                  <a:lnTo>
                    <a:pt x="72580" y="1704758"/>
                  </a:lnTo>
                  <a:lnTo>
                    <a:pt x="74553" y="1710183"/>
                  </a:lnTo>
                  <a:lnTo>
                    <a:pt x="79378" y="1714968"/>
                  </a:lnTo>
                  <a:lnTo>
                    <a:pt x="97218" y="1720286"/>
                  </a:lnTo>
                  <a:lnTo>
                    <a:pt x="120744" y="1721480"/>
                  </a:lnTo>
                  <a:lnTo>
                    <a:pt x="182184" y="1709637"/>
                  </a:lnTo>
                  <a:lnTo>
                    <a:pt x="240054" y="1705869"/>
                  </a:lnTo>
                  <a:lnTo>
                    <a:pt x="264945" y="1709613"/>
                  </a:lnTo>
                  <a:lnTo>
                    <a:pt x="284587" y="1718296"/>
                  </a:lnTo>
                  <a:lnTo>
                    <a:pt x="293100" y="1723887"/>
                  </a:lnTo>
                  <a:lnTo>
                    <a:pt x="297606" y="1731124"/>
                  </a:lnTo>
                  <a:lnTo>
                    <a:pt x="299493" y="1748523"/>
                  </a:lnTo>
                  <a:lnTo>
                    <a:pt x="293313" y="1764835"/>
                  </a:lnTo>
                  <a:lnTo>
                    <a:pt x="243201" y="1823905"/>
                  </a:lnTo>
                  <a:lnTo>
                    <a:pt x="221147" y="1849908"/>
                  </a:lnTo>
                  <a:lnTo>
                    <a:pt x="163481" y="1893897"/>
                  </a:lnTo>
                  <a:lnTo>
                    <a:pt x="147075" y="1909384"/>
                  </a:lnTo>
                  <a:lnTo>
                    <a:pt x="146443" y="1914450"/>
                  </a:lnTo>
                  <a:lnTo>
                    <a:pt x="150702" y="1917827"/>
                  </a:lnTo>
                  <a:lnTo>
                    <a:pt x="158220" y="1920079"/>
                  </a:lnTo>
                  <a:lnTo>
                    <a:pt x="212314" y="1915287"/>
                  </a:lnTo>
                  <a:lnTo>
                    <a:pt x="262168" y="1906360"/>
                  </a:lnTo>
                  <a:lnTo>
                    <a:pt x="312814" y="1897476"/>
                  </a:lnTo>
                  <a:lnTo>
                    <a:pt x="343296" y="1894987"/>
                  </a:lnTo>
                  <a:lnTo>
                    <a:pt x="366203" y="1900120"/>
                  </a:lnTo>
                  <a:lnTo>
                    <a:pt x="375587" y="1904764"/>
                  </a:lnTo>
                  <a:lnTo>
                    <a:pt x="380673" y="1911370"/>
                  </a:lnTo>
                  <a:lnTo>
                    <a:pt x="382894" y="1919284"/>
                  </a:lnTo>
                  <a:lnTo>
                    <a:pt x="383205" y="1928069"/>
                  </a:lnTo>
                  <a:lnTo>
                    <a:pt x="371072" y="1950308"/>
                  </a:lnTo>
                  <a:lnTo>
                    <a:pt x="309931" y="2010491"/>
                  </a:lnTo>
                  <a:lnTo>
                    <a:pt x="250059" y="2060676"/>
                  </a:lnTo>
                  <a:lnTo>
                    <a:pt x="189538" y="2114065"/>
                  </a:lnTo>
                  <a:lnTo>
                    <a:pt x="191130" y="2115244"/>
                  </a:lnTo>
                  <a:lnTo>
                    <a:pt x="195701" y="2114861"/>
                  </a:lnTo>
                  <a:lnTo>
                    <a:pt x="254663" y="2086076"/>
                  </a:lnTo>
                  <a:lnTo>
                    <a:pt x="309756" y="2058196"/>
                  </a:lnTo>
                  <a:lnTo>
                    <a:pt x="362720" y="2037381"/>
                  </a:lnTo>
                  <a:lnTo>
                    <a:pt x="424764" y="2019403"/>
                  </a:lnTo>
                  <a:lnTo>
                    <a:pt x="475115" y="2011948"/>
                  </a:lnTo>
                  <a:lnTo>
                    <a:pt x="490309" y="2010902"/>
                  </a:lnTo>
                  <a:lnTo>
                    <a:pt x="501608" y="2013714"/>
                  </a:lnTo>
                  <a:lnTo>
                    <a:pt x="510311" y="2019098"/>
                  </a:lnTo>
                  <a:lnTo>
                    <a:pt x="517283" y="2026197"/>
                  </a:lnTo>
                  <a:lnTo>
                    <a:pt x="519590" y="2034439"/>
                  </a:lnTo>
                  <a:lnTo>
                    <a:pt x="515915" y="2052956"/>
                  </a:lnTo>
                  <a:lnTo>
                    <a:pt x="500693" y="2077522"/>
                  </a:lnTo>
                  <a:lnTo>
                    <a:pt x="443150" y="2138769"/>
                  </a:lnTo>
                  <a:lnTo>
                    <a:pt x="388259" y="2188270"/>
                  </a:lnTo>
                  <a:lnTo>
                    <a:pt x="331768" y="2232166"/>
                  </a:lnTo>
                  <a:lnTo>
                    <a:pt x="272173" y="2289086"/>
                  </a:lnTo>
                  <a:lnTo>
                    <a:pt x="250659" y="2310483"/>
                  </a:lnTo>
                  <a:lnTo>
                    <a:pt x="249425" y="2312871"/>
                  </a:lnTo>
                  <a:lnTo>
                    <a:pt x="257412" y="2309284"/>
                  </a:lnTo>
                  <a:lnTo>
                    <a:pt x="320762" y="2276236"/>
                  </a:lnTo>
                  <a:lnTo>
                    <a:pt x="383624" y="2246624"/>
                  </a:lnTo>
                  <a:lnTo>
                    <a:pt x="437122" y="2222335"/>
                  </a:lnTo>
                  <a:lnTo>
                    <a:pt x="498339" y="2200336"/>
                  </a:lnTo>
                  <a:lnTo>
                    <a:pt x="558351" y="2181866"/>
                  </a:lnTo>
                  <a:lnTo>
                    <a:pt x="612146" y="2166952"/>
                  </a:lnTo>
                  <a:lnTo>
                    <a:pt x="662503" y="2152742"/>
                  </a:lnTo>
                  <a:lnTo>
                    <a:pt x="724746" y="2147075"/>
                  </a:lnTo>
                  <a:lnTo>
                    <a:pt x="754495" y="2146300"/>
                  </a:lnTo>
                  <a:lnTo>
                    <a:pt x="761961" y="2149603"/>
                  </a:lnTo>
                  <a:lnTo>
                    <a:pt x="764598" y="2155314"/>
                  </a:lnTo>
                  <a:lnTo>
                    <a:pt x="764016" y="2162631"/>
                  </a:lnTo>
                  <a:lnTo>
                    <a:pt x="757130" y="2177001"/>
                  </a:lnTo>
                  <a:lnTo>
                    <a:pt x="745101" y="2191186"/>
                  </a:lnTo>
                  <a:lnTo>
                    <a:pt x="687349" y="2234577"/>
                  </a:lnTo>
                  <a:lnTo>
                    <a:pt x="627362" y="2277576"/>
                  </a:lnTo>
                  <a:lnTo>
                    <a:pt x="575735" y="2315233"/>
                  </a:lnTo>
                  <a:lnTo>
                    <a:pt x="523596" y="2356467"/>
                  </a:lnTo>
                  <a:lnTo>
                    <a:pt x="468436" y="2401686"/>
                  </a:lnTo>
                  <a:lnTo>
                    <a:pt x="415462" y="2445855"/>
                  </a:lnTo>
                  <a:lnTo>
                    <a:pt x="381497" y="2470570"/>
                  </a:lnTo>
                  <a:lnTo>
                    <a:pt x="391370" y="2467110"/>
                  </a:lnTo>
                  <a:lnTo>
                    <a:pt x="454129" y="2434150"/>
                  </a:lnTo>
                  <a:lnTo>
                    <a:pt x="509721" y="2411786"/>
                  </a:lnTo>
                  <a:lnTo>
                    <a:pt x="568342" y="2385862"/>
                  </a:lnTo>
                  <a:lnTo>
                    <a:pt x="625324" y="2366981"/>
                  </a:lnTo>
                  <a:lnTo>
                    <a:pt x="663612" y="2359430"/>
                  </a:lnTo>
                  <a:lnTo>
                    <a:pt x="705762" y="2360312"/>
                  </a:lnTo>
                  <a:lnTo>
                    <a:pt x="717773" y="2362467"/>
                  </a:lnTo>
                  <a:lnTo>
                    <a:pt x="724610" y="2369754"/>
                  </a:lnTo>
                  <a:lnTo>
                    <a:pt x="729088" y="2393447"/>
                  </a:lnTo>
                  <a:lnTo>
                    <a:pt x="724060" y="2417236"/>
                  </a:lnTo>
                  <a:lnTo>
                    <a:pt x="701767" y="2461103"/>
                  </a:lnTo>
                  <a:lnTo>
                    <a:pt x="656456" y="2517240"/>
                  </a:lnTo>
                  <a:lnTo>
                    <a:pt x="609644" y="2570934"/>
                  </a:lnTo>
                  <a:lnTo>
                    <a:pt x="556507" y="2619365"/>
                  </a:lnTo>
                  <a:lnTo>
                    <a:pt x="500197" y="2681003"/>
                  </a:lnTo>
                  <a:lnTo>
                    <a:pt x="442107" y="2740072"/>
                  </a:lnTo>
                  <a:lnTo>
                    <a:pt x="392462" y="2784214"/>
                  </a:lnTo>
                  <a:lnTo>
                    <a:pt x="389583" y="2785449"/>
                  </a:lnTo>
                  <a:lnTo>
                    <a:pt x="395744" y="2777462"/>
                  </a:lnTo>
                  <a:lnTo>
                    <a:pt x="451520" y="2729418"/>
                  </a:lnTo>
                  <a:lnTo>
                    <a:pt x="500236" y="2696434"/>
                  </a:lnTo>
                  <a:lnTo>
                    <a:pt x="562863" y="2664059"/>
                  </a:lnTo>
                  <a:lnTo>
                    <a:pt x="625987" y="2632404"/>
                  </a:lnTo>
                  <a:lnTo>
                    <a:pt x="673686" y="2616430"/>
                  </a:lnTo>
                  <a:lnTo>
                    <a:pt x="697487" y="2615385"/>
                  </a:lnTo>
                  <a:lnTo>
                    <a:pt x="708747" y="2616744"/>
                  </a:lnTo>
                  <a:lnTo>
                    <a:pt x="716254" y="2622330"/>
                  </a:lnTo>
                  <a:lnTo>
                    <a:pt x="724595" y="2641014"/>
                  </a:lnTo>
                  <a:lnTo>
                    <a:pt x="724479" y="2650208"/>
                  </a:lnTo>
                  <a:lnTo>
                    <a:pt x="718111" y="2666662"/>
                  </a:lnTo>
                  <a:lnTo>
                    <a:pt x="685225" y="2718008"/>
                  </a:lnTo>
                  <a:lnTo>
                    <a:pt x="635993" y="2776502"/>
                  </a:lnTo>
                  <a:lnTo>
                    <a:pt x="583800" y="2835505"/>
                  </a:lnTo>
                  <a:lnTo>
                    <a:pt x="526280" y="2897699"/>
                  </a:lnTo>
                  <a:lnTo>
                    <a:pt x="482275" y="2942115"/>
                  </a:lnTo>
                  <a:lnTo>
                    <a:pt x="481045" y="2942189"/>
                  </a:lnTo>
                  <a:lnTo>
                    <a:pt x="489036" y="2929793"/>
                  </a:lnTo>
                  <a:lnTo>
                    <a:pt x="551737" y="2877251"/>
                  </a:lnTo>
                  <a:lnTo>
                    <a:pt x="606341" y="2833682"/>
                  </a:lnTo>
                  <a:lnTo>
                    <a:pt x="662960" y="2805494"/>
                  </a:lnTo>
                  <a:lnTo>
                    <a:pt x="705049" y="2787927"/>
                  </a:lnTo>
                  <a:lnTo>
                    <a:pt x="728973" y="2787142"/>
                  </a:lnTo>
                  <a:lnTo>
                    <a:pt x="735587" y="2792080"/>
                  </a:lnTo>
                  <a:lnTo>
                    <a:pt x="738826" y="2800052"/>
                  </a:lnTo>
                  <a:lnTo>
                    <a:pt x="739816" y="2810045"/>
                  </a:lnTo>
                  <a:lnTo>
                    <a:pt x="734676" y="2827388"/>
                  </a:lnTo>
                  <a:lnTo>
                    <a:pt x="704593" y="2865949"/>
                  </a:lnTo>
                  <a:lnTo>
                    <a:pt x="653781" y="2925169"/>
                  </a:lnTo>
                  <a:lnTo>
                    <a:pt x="595234" y="2986823"/>
                  </a:lnTo>
                  <a:lnTo>
                    <a:pt x="540749" y="3041581"/>
                  </a:lnTo>
                  <a:lnTo>
                    <a:pt x="509871" y="3070138"/>
                  </a:lnTo>
                  <a:lnTo>
                    <a:pt x="488979" y="3082195"/>
                  </a:lnTo>
                  <a:lnTo>
                    <a:pt x="483174" y="3082369"/>
                  </a:lnTo>
                  <a:lnTo>
                    <a:pt x="480474" y="3078975"/>
                  </a:lnTo>
                  <a:lnTo>
                    <a:pt x="479844" y="3073203"/>
                  </a:lnTo>
                  <a:lnTo>
                    <a:pt x="488502" y="3057431"/>
                  </a:lnTo>
                  <a:lnTo>
                    <a:pt x="534292" y="3009570"/>
                  </a:lnTo>
                  <a:lnTo>
                    <a:pt x="563719" y="2991244"/>
                  </a:lnTo>
                  <a:lnTo>
                    <a:pt x="573945" y="2986640"/>
                  </a:lnTo>
                  <a:lnTo>
                    <a:pt x="581932" y="2987080"/>
                  </a:lnTo>
                  <a:lnTo>
                    <a:pt x="588426" y="2990883"/>
                  </a:lnTo>
                  <a:lnTo>
                    <a:pt x="593926" y="2996927"/>
                  </a:lnTo>
                  <a:lnTo>
                    <a:pt x="595252" y="3003297"/>
                  </a:lnTo>
                  <a:lnTo>
                    <a:pt x="593797" y="3009883"/>
                  </a:lnTo>
                  <a:lnTo>
                    <a:pt x="564205" y="3072855"/>
                  </a:lnTo>
                  <a:lnTo>
                    <a:pt x="524021" y="3129828"/>
                  </a:lnTo>
                  <a:lnTo>
                    <a:pt x="482076" y="3184964"/>
                  </a:lnTo>
                  <a:lnTo>
                    <a:pt x="480912" y="3191826"/>
                  </a:lnTo>
                  <a:lnTo>
                    <a:pt x="483645" y="3195231"/>
                  </a:lnTo>
                  <a:lnTo>
                    <a:pt x="488977" y="3196330"/>
                  </a:lnTo>
                  <a:lnTo>
                    <a:pt x="494871" y="3194724"/>
                  </a:lnTo>
                  <a:lnTo>
                    <a:pt x="553338" y="3167236"/>
                  </a:lnTo>
                  <a:lnTo>
                    <a:pt x="603894" y="3148265"/>
                  </a:lnTo>
                  <a:lnTo>
                    <a:pt x="658555" y="3117621"/>
                  </a:lnTo>
                  <a:lnTo>
                    <a:pt x="720825" y="3078882"/>
                  </a:lnTo>
                  <a:lnTo>
                    <a:pt x="782747" y="3037064"/>
                  </a:lnTo>
                  <a:lnTo>
                    <a:pt x="844612" y="2984839"/>
                  </a:lnTo>
                  <a:lnTo>
                    <a:pt x="897491" y="2934907"/>
                  </a:lnTo>
                  <a:lnTo>
                    <a:pt x="952071" y="2882621"/>
                  </a:lnTo>
                  <a:lnTo>
                    <a:pt x="1004969" y="2821692"/>
                  </a:lnTo>
                  <a:lnTo>
                    <a:pt x="1057646" y="2758744"/>
                  </a:lnTo>
                  <a:lnTo>
                    <a:pt x="1099763" y="2703474"/>
                  </a:lnTo>
                  <a:lnTo>
                    <a:pt x="1152407" y="2640708"/>
                  </a:lnTo>
                  <a:lnTo>
                    <a:pt x="1194520" y="2587221"/>
                  </a:lnTo>
                  <a:lnTo>
                    <a:pt x="1231046" y="2531595"/>
                  </a:lnTo>
                  <a:lnTo>
                    <a:pt x="1260791" y="2477887"/>
                  </a:lnTo>
                  <a:lnTo>
                    <a:pt x="1296242" y="2423510"/>
                  </a:lnTo>
                  <a:lnTo>
                    <a:pt x="1328265" y="2367317"/>
                  </a:lnTo>
                  <a:lnTo>
                    <a:pt x="1355762" y="2314207"/>
                  </a:lnTo>
                  <a:lnTo>
                    <a:pt x="1375893" y="2275155"/>
                  </a:lnTo>
                  <a:lnTo>
                    <a:pt x="1382116" y="2267092"/>
                  </a:lnTo>
                  <a:lnTo>
                    <a:pt x="1388605" y="2264056"/>
                  </a:lnTo>
                  <a:lnTo>
                    <a:pt x="1395270" y="2264372"/>
                  </a:lnTo>
                  <a:lnTo>
                    <a:pt x="1402053" y="2266922"/>
                  </a:lnTo>
                  <a:lnTo>
                    <a:pt x="1405405" y="2272131"/>
                  </a:lnTo>
                  <a:lnTo>
                    <a:pt x="1406010" y="2287278"/>
                  </a:lnTo>
                  <a:lnTo>
                    <a:pt x="1385426" y="2344149"/>
                  </a:lnTo>
                  <a:lnTo>
                    <a:pt x="1358264" y="2404223"/>
                  </a:lnTo>
                  <a:lnTo>
                    <a:pt x="1318624" y="2463187"/>
                  </a:lnTo>
                  <a:lnTo>
                    <a:pt x="1279378" y="2520418"/>
                  </a:lnTo>
                  <a:lnTo>
                    <a:pt x="1236501" y="2580943"/>
                  </a:lnTo>
                  <a:lnTo>
                    <a:pt x="1184072" y="2639819"/>
                  </a:lnTo>
                  <a:lnTo>
                    <a:pt x="1137514" y="2694179"/>
                  </a:lnTo>
                  <a:lnTo>
                    <a:pt x="1085560" y="2749187"/>
                  </a:lnTo>
                  <a:lnTo>
                    <a:pt x="1025742" y="2809273"/>
                  </a:lnTo>
                  <a:lnTo>
                    <a:pt x="970101" y="2872173"/>
                  </a:lnTo>
                  <a:lnTo>
                    <a:pt x="911130" y="2928084"/>
                  </a:lnTo>
                  <a:lnTo>
                    <a:pt x="849533" y="2990348"/>
                  </a:lnTo>
                  <a:lnTo>
                    <a:pt x="802062" y="3048221"/>
                  </a:lnTo>
                  <a:lnTo>
                    <a:pt x="740162" y="3100094"/>
                  </a:lnTo>
                  <a:lnTo>
                    <a:pt x="709726" y="3126859"/>
                  </a:lnTo>
                  <a:lnTo>
                    <a:pt x="704038" y="3128523"/>
                  </a:lnTo>
                  <a:lnTo>
                    <a:pt x="701416" y="3124952"/>
                  </a:lnTo>
                  <a:lnTo>
                    <a:pt x="700838" y="3117893"/>
                  </a:lnTo>
                  <a:lnTo>
                    <a:pt x="716792" y="3080011"/>
                  </a:lnTo>
                  <a:lnTo>
                    <a:pt x="760600" y="3017456"/>
                  </a:lnTo>
                  <a:lnTo>
                    <a:pt x="796073" y="2962981"/>
                  </a:lnTo>
                  <a:lnTo>
                    <a:pt x="836875" y="2907160"/>
                  </a:lnTo>
                  <a:lnTo>
                    <a:pt x="881850" y="2851073"/>
                  </a:lnTo>
                  <a:lnTo>
                    <a:pt x="929857" y="2794935"/>
                  </a:lnTo>
                  <a:lnTo>
                    <a:pt x="974306" y="2731549"/>
                  </a:lnTo>
                  <a:lnTo>
                    <a:pt x="1026933" y="2669636"/>
                  </a:lnTo>
                  <a:lnTo>
                    <a:pt x="1068437" y="2618731"/>
                  </a:lnTo>
                  <a:lnTo>
                    <a:pt x="1110370" y="2569723"/>
                  </a:lnTo>
                  <a:lnTo>
                    <a:pt x="1152429" y="2522447"/>
                  </a:lnTo>
                  <a:lnTo>
                    <a:pt x="1208563" y="2459659"/>
                  </a:lnTo>
                  <a:lnTo>
                    <a:pt x="1264711" y="2403366"/>
                  </a:lnTo>
                  <a:lnTo>
                    <a:pt x="1317743" y="2354119"/>
                  </a:lnTo>
                  <a:lnTo>
                    <a:pt x="1373094" y="2295355"/>
                  </a:lnTo>
                  <a:lnTo>
                    <a:pt x="1428452" y="2253813"/>
                  </a:lnTo>
                  <a:lnTo>
                    <a:pt x="1372511" y="2296674"/>
                  </a:lnTo>
                  <a:lnTo>
                    <a:pt x="1310247" y="2356566"/>
                  </a:lnTo>
                  <a:lnTo>
                    <a:pt x="1249274" y="2416170"/>
                  </a:lnTo>
                  <a:lnTo>
                    <a:pt x="1194245" y="2464013"/>
                  </a:lnTo>
                  <a:lnTo>
                    <a:pt x="1138314" y="2518176"/>
                  </a:lnTo>
                  <a:lnTo>
                    <a:pt x="1074970" y="2575106"/>
                  </a:lnTo>
                  <a:lnTo>
                    <a:pt x="1030547" y="2624387"/>
                  </a:lnTo>
                  <a:lnTo>
                    <a:pt x="987748" y="2674864"/>
                  </a:lnTo>
                  <a:lnTo>
                    <a:pt x="931365" y="2737554"/>
                  </a:lnTo>
                  <a:lnTo>
                    <a:pt x="869578" y="2800327"/>
                  </a:lnTo>
                  <a:lnTo>
                    <a:pt x="816689" y="2857787"/>
                  </a:lnTo>
                  <a:lnTo>
                    <a:pt x="765515" y="2914197"/>
                  </a:lnTo>
                  <a:lnTo>
                    <a:pt x="708248" y="2975577"/>
                  </a:lnTo>
                  <a:lnTo>
                    <a:pt x="698374" y="2983214"/>
                  </a:lnTo>
                  <a:lnTo>
                    <a:pt x="691791" y="2982457"/>
                  </a:lnTo>
                  <a:lnTo>
                    <a:pt x="687402" y="2976102"/>
                  </a:lnTo>
                  <a:lnTo>
                    <a:pt x="683695" y="2955784"/>
                  </a:lnTo>
                  <a:lnTo>
                    <a:pt x="685948" y="2935055"/>
                  </a:lnTo>
                  <a:lnTo>
                    <a:pt x="711637" y="2879521"/>
                  </a:lnTo>
                  <a:lnTo>
                    <a:pt x="744157" y="2825900"/>
                  </a:lnTo>
                  <a:lnTo>
                    <a:pt x="784376" y="2763013"/>
                  </a:lnTo>
                  <a:lnTo>
                    <a:pt x="829235" y="2701197"/>
                  </a:lnTo>
                  <a:lnTo>
                    <a:pt x="877220" y="2638597"/>
                  </a:lnTo>
                  <a:lnTo>
                    <a:pt x="915413" y="2589777"/>
                  </a:lnTo>
                  <a:lnTo>
                    <a:pt x="956364" y="2532678"/>
                  </a:lnTo>
                  <a:lnTo>
                    <a:pt x="998133" y="2476895"/>
                  </a:lnTo>
                  <a:lnTo>
                    <a:pt x="1045735" y="2428912"/>
                  </a:lnTo>
                  <a:lnTo>
                    <a:pt x="1091294" y="2379469"/>
                  </a:lnTo>
                  <a:lnTo>
                    <a:pt x="1134429" y="2327775"/>
                  </a:lnTo>
                  <a:lnTo>
                    <a:pt x="1182435" y="2281002"/>
                  </a:lnTo>
                  <a:lnTo>
                    <a:pt x="1242653" y="2223276"/>
                  </a:lnTo>
                  <a:lnTo>
                    <a:pt x="1299609" y="2166814"/>
                  </a:lnTo>
                  <a:lnTo>
                    <a:pt x="1361564" y="2106132"/>
                  </a:lnTo>
                  <a:lnTo>
                    <a:pt x="1424854" y="2051240"/>
                  </a:lnTo>
                  <a:lnTo>
                    <a:pt x="1441560" y="2035076"/>
                  </a:lnTo>
                  <a:lnTo>
                    <a:pt x="1443442" y="2032170"/>
                  </a:lnTo>
                  <a:lnTo>
                    <a:pt x="1441187" y="2032572"/>
                  </a:lnTo>
                  <a:lnTo>
                    <a:pt x="1383065" y="2065770"/>
                  </a:lnTo>
                  <a:lnTo>
                    <a:pt x="1328144" y="2106330"/>
                  </a:lnTo>
                  <a:lnTo>
                    <a:pt x="1274598" y="2146226"/>
                  </a:lnTo>
                  <a:lnTo>
                    <a:pt x="1211726" y="2195138"/>
                  </a:lnTo>
                  <a:lnTo>
                    <a:pt x="1149912" y="2246047"/>
                  </a:lnTo>
                  <a:lnTo>
                    <a:pt x="1099025" y="2291622"/>
                  </a:lnTo>
                  <a:lnTo>
                    <a:pt x="1046902" y="2337881"/>
                  </a:lnTo>
                  <a:lnTo>
                    <a:pt x="994414" y="2388632"/>
                  </a:lnTo>
                  <a:lnTo>
                    <a:pt x="941817" y="2440714"/>
                  </a:lnTo>
                  <a:lnTo>
                    <a:pt x="889189" y="2490071"/>
                  </a:lnTo>
                  <a:lnTo>
                    <a:pt x="839670" y="2537451"/>
                  </a:lnTo>
                  <a:lnTo>
                    <a:pt x="781015" y="2600273"/>
                  </a:lnTo>
                  <a:lnTo>
                    <a:pt x="725540" y="2656573"/>
                  </a:lnTo>
                  <a:lnTo>
                    <a:pt x="668728" y="2713560"/>
                  </a:lnTo>
                  <a:lnTo>
                    <a:pt x="610570" y="2762678"/>
                  </a:lnTo>
                  <a:lnTo>
                    <a:pt x="606349" y="2762902"/>
                  </a:lnTo>
                  <a:lnTo>
                    <a:pt x="604704" y="2758373"/>
                  </a:lnTo>
                  <a:lnTo>
                    <a:pt x="607979" y="2732761"/>
                  </a:lnTo>
                  <a:lnTo>
                    <a:pt x="619478" y="2702945"/>
                  </a:lnTo>
                  <a:lnTo>
                    <a:pt x="652248" y="2643714"/>
                  </a:lnTo>
                  <a:lnTo>
                    <a:pt x="700368" y="2582709"/>
                  </a:lnTo>
                  <a:lnTo>
                    <a:pt x="743101" y="2526718"/>
                  </a:lnTo>
                  <a:lnTo>
                    <a:pt x="795388" y="2463666"/>
                  </a:lnTo>
                  <a:lnTo>
                    <a:pt x="850778" y="2400215"/>
                  </a:lnTo>
                  <a:lnTo>
                    <a:pt x="898349" y="2348739"/>
                  </a:lnTo>
                  <a:lnTo>
                    <a:pt x="959590" y="2286180"/>
                  </a:lnTo>
                  <a:lnTo>
                    <a:pt x="1009618" y="2235923"/>
                  </a:lnTo>
                  <a:lnTo>
                    <a:pt x="1060316" y="2185157"/>
                  </a:lnTo>
                  <a:lnTo>
                    <a:pt x="1123081" y="2125489"/>
                  </a:lnTo>
                  <a:lnTo>
                    <a:pt x="1174133" y="2082765"/>
                  </a:lnTo>
                  <a:lnTo>
                    <a:pt x="1223185" y="2040471"/>
                  </a:lnTo>
                  <a:lnTo>
                    <a:pt x="1281681" y="1995437"/>
                  </a:lnTo>
                  <a:lnTo>
                    <a:pt x="1337126" y="1956775"/>
                  </a:lnTo>
                  <a:lnTo>
                    <a:pt x="1393931" y="1918105"/>
                  </a:lnTo>
                  <a:lnTo>
                    <a:pt x="1428363" y="1895443"/>
                  </a:lnTo>
                  <a:lnTo>
                    <a:pt x="1369386" y="1935562"/>
                  </a:lnTo>
                  <a:lnTo>
                    <a:pt x="1310950" y="1968865"/>
                  </a:lnTo>
                  <a:lnTo>
                    <a:pt x="1250318" y="2010408"/>
                  </a:lnTo>
                  <a:lnTo>
                    <a:pt x="1199225" y="2048927"/>
                  </a:lnTo>
                  <a:lnTo>
                    <a:pt x="1141322" y="2089976"/>
                  </a:lnTo>
                  <a:lnTo>
                    <a:pt x="1085432" y="2132945"/>
                  </a:lnTo>
                  <a:lnTo>
                    <a:pt x="1026107" y="2181031"/>
                  </a:lnTo>
                  <a:lnTo>
                    <a:pt x="970966" y="2225435"/>
                  </a:lnTo>
                  <a:lnTo>
                    <a:pt x="917582" y="2268227"/>
                  </a:lnTo>
                  <a:lnTo>
                    <a:pt x="864720" y="2310542"/>
                  </a:lnTo>
                  <a:lnTo>
                    <a:pt x="812013" y="2352715"/>
                  </a:lnTo>
                  <a:lnTo>
                    <a:pt x="759351" y="2396017"/>
                  </a:lnTo>
                  <a:lnTo>
                    <a:pt x="707873" y="2443032"/>
                  </a:lnTo>
                  <a:lnTo>
                    <a:pt x="647964" y="2491545"/>
                  </a:lnTo>
                  <a:lnTo>
                    <a:pt x="591070" y="2529334"/>
                  </a:lnTo>
                  <a:lnTo>
                    <a:pt x="549243" y="2556989"/>
                  </a:lnTo>
                  <a:lnTo>
                    <a:pt x="524805" y="2562451"/>
                  </a:lnTo>
                  <a:lnTo>
                    <a:pt x="516417" y="2559228"/>
                  </a:lnTo>
                  <a:lnTo>
                    <a:pt x="510825" y="2552400"/>
                  </a:lnTo>
                  <a:lnTo>
                    <a:pt x="507096" y="2543169"/>
                  </a:lnTo>
                  <a:lnTo>
                    <a:pt x="506073" y="2523553"/>
                  </a:lnTo>
                  <a:lnTo>
                    <a:pt x="515194" y="2489659"/>
                  </a:lnTo>
                  <a:lnTo>
                    <a:pt x="547095" y="2429710"/>
                  </a:lnTo>
                  <a:lnTo>
                    <a:pt x="584923" y="2376566"/>
                  </a:lnTo>
                  <a:lnTo>
                    <a:pt x="631780" y="2321009"/>
                  </a:lnTo>
                  <a:lnTo>
                    <a:pt x="686096" y="2264974"/>
                  </a:lnTo>
                  <a:lnTo>
                    <a:pt x="741884" y="2205726"/>
                  </a:lnTo>
                  <a:lnTo>
                    <a:pt x="787055" y="2155282"/>
                  </a:lnTo>
                  <a:lnTo>
                    <a:pt x="834364" y="2106411"/>
                  </a:lnTo>
                  <a:lnTo>
                    <a:pt x="881137" y="2059176"/>
                  </a:lnTo>
                  <a:lnTo>
                    <a:pt x="932041" y="2011255"/>
                  </a:lnTo>
                  <a:lnTo>
                    <a:pt x="984168" y="1967420"/>
                  </a:lnTo>
                  <a:lnTo>
                    <a:pt x="1036658" y="1924797"/>
                  </a:lnTo>
                  <a:lnTo>
                    <a:pt x="1089255" y="1885651"/>
                  </a:lnTo>
                  <a:lnTo>
                    <a:pt x="1138765" y="1851825"/>
                  </a:lnTo>
                  <a:lnTo>
                    <a:pt x="1186190" y="1819576"/>
                  </a:lnTo>
                  <a:lnTo>
                    <a:pt x="1243438" y="1782827"/>
                  </a:lnTo>
                  <a:lnTo>
                    <a:pt x="1299315" y="1748998"/>
                  </a:lnTo>
                  <a:lnTo>
                    <a:pt x="1345365" y="1724771"/>
                  </a:lnTo>
                  <a:lnTo>
                    <a:pt x="1288179" y="1763838"/>
                  </a:lnTo>
                  <a:lnTo>
                    <a:pt x="1231305" y="1798594"/>
                  </a:lnTo>
                  <a:lnTo>
                    <a:pt x="1170678" y="1832321"/>
                  </a:lnTo>
                  <a:lnTo>
                    <a:pt x="1119995" y="1865270"/>
                  </a:lnTo>
                  <a:lnTo>
                    <a:pt x="1067935" y="1901548"/>
                  </a:lnTo>
                  <a:lnTo>
                    <a:pt x="1015465" y="1937644"/>
                  </a:lnTo>
                  <a:lnTo>
                    <a:pt x="962873" y="1974856"/>
                  </a:lnTo>
                  <a:lnTo>
                    <a:pt x="910245" y="2011227"/>
                  </a:lnTo>
                  <a:lnTo>
                    <a:pt x="857607" y="2048520"/>
                  </a:lnTo>
                  <a:lnTo>
                    <a:pt x="804966" y="2081797"/>
                  </a:lnTo>
                  <a:lnTo>
                    <a:pt x="755443" y="2113884"/>
                  </a:lnTo>
                  <a:lnTo>
                    <a:pt x="708014" y="2145618"/>
                  </a:lnTo>
                  <a:lnTo>
                    <a:pt x="650764" y="2187782"/>
                  </a:lnTo>
                  <a:lnTo>
                    <a:pt x="594887" y="2225863"/>
                  </a:lnTo>
                  <a:lnTo>
                    <a:pt x="541818" y="2248093"/>
                  </a:lnTo>
                  <a:lnTo>
                    <a:pt x="520726" y="2259827"/>
                  </a:lnTo>
                  <a:lnTo>
                    <a:pt x="513698" y="2259213"/>
                  </a:lnTo>
                  <a:lnTo>
                    <a:pt x="509011" y="2254124"/>
                  </a:lnTo>
                  <a:lnTo>
                    <a:pt x="505888" y="2246052"/>
                  </a:lnTo>
                  <a:lnTo>
                    <a:pt x="506145" y="2238331"/>
                  </a:lnTo>
                  <a:lnTo>
                    <a:pt x="512670" y="2223513"/>
                  </a:lnTo>
                  <a:lnTo>
                    <a:pt x="537092" y="2194936"/>
                  </a:lnTo>
                  <a:lnTo>
                    <a:pt x="594911" y="2144305"/>
                  </a:lnTo>
                  <a:lnTo>
                    <a:pt x="647106" y="2092857"/>
                  </a:lnTo>
                  <a:lnTo>
                    <a:pt x="697572" y="2050888"/>
                  </a:lnTo>
                  <a:lnTo>
                    <a:pt x="752600" y="2008802"/>
                  </a:lnTo>
                  <a:lnTo>
                    <a:pt x="808530" y="1961105"/>
                  </a:lnTo>
                  <a:lnTo>
                    <a:pt x="856195" y="1926045"/>
                  </a:lnTo>
                  <a:lnTo>
                    <a:pt x="907363" y="1893430"/>
                  </a:lnTo>
                  <a:lnTo>
                    <a:pt x="969819" y="1850968"/>
                  </a:lnTo>
                  <a:lnTo>
                    <a:pt x="1020058" y="1819322"/>
                  </a:lnTo>
                  <a:lnTo>
                    <a:pt x="1070819" y="1788889"/>
                  </a:lnTo>
                  <a:lnTo>
                    <a:pt x="1130485" y="1753932"/>
                  </a:lnTo>
                  <a:lnTo>
                    <a:pt x="1192920" y="1719168"/>
                  </a:lnTo>
                  <a:lnTo>
                    <a:pt x="1256095" y="1682643"/>
                  </a:lnTo>
                  <a:lnTo>
                    <a:pt x="1305079" y="1654393"/>
                  </a:lnTo>
                  <a:lnTo>
                    <a:pt x="1310340" y="1648529"/>
                  </a:lnTo>
                  <a:lnTo>
                    <a:pt x="1310339" y="1643451"/>
                  </a:lnTo>
                  <a:lnTo>
                    <a:pt x="1306827" y="1638895"/>
                  </a:lnTo>
                  <a:lnTo>
                    <a:pt x="1298638" y="1639368"/>
                  </a:lnTo>
                  <a:lnTo>
                    <a:pt x="1246586" y="1659103"/>
                  </a:lnTo>
                  <a:lnTo>
                    <a:pt x="1190897" y="1680549"/>
                  </a:lnTo>
                  <a:lnTo>
                    <a:pt x="1134837" y="1708485"/>
                  </a:lnTo>
                  <a:lnTo>
                    <a:pt x="1078703" y="1743465"/>
                  </a:lnTo>
                  <a:lnTo>
                    <a:pt x="1016965" y="1778841"/>
                  </a:lnTo>
                  <a:lnTo>
                    <a:pt x="955680" y="1819624"/>
                  </a:lnTo>
                  <a:lnTo>
                    <a:pt x="905644" y="1850979"/>
                  </a:lnTo>
                  <a:lnTo>
                    <a:pt x="854944" y="1882497"/>
                  </a:lnTo>
                  <a:lnTo>
                    <a:pt x="792178" y="1927707"/>
                  </a:lnTo>
                  <a:lnTo>
                    <a:pt x="729391" y="1975762"/>
                  </a:lnTo>
                  <a:lnTo>
                    <a:pt x="673098" y="2019049"/>
                  </a:lnTo>
                  <a:lnTo>
                    <a:pt x="616112" y="2071943"/>
                  </a:lnTo>
                  <a:lnTo>
                    <a:pt x="562898" y="2113165"/>
                  </a:lnTo>
                  <a:lnTo>
                    <a:pt x="549981" y="2123040"/>
                  </a:lnTo>
                  <a:lnTo>
                    <a:pt x="559838" y="2119630"/>
                  </a:lnTo>
                  <a:lnTo>
                    <a:pt x="618593" y="2071649"/>
                  </a:lnTo>
                  <a:lnTo>
                    <a:pt x="678900" y="2029838"/>
                  </a:lnTo>
                  <a:lnTo>
                    <a:pt x="738539" y="1994768"/>
                  </a:lnTo>
                  <a:lnTo>
                    <a:pt x="799598" y="1954087"/>
                  </a:lnTo>
                  <a:lnTo>
                    <a:pt x="860022" y="1911584"/>
                  </a:lnTo>
                  <a:lnTo>
                    <a:pt x="914237" y="1877041"/>
                  </a:lnTo>
                  <a:lnTo>
                    <a:pt x="975680" y="1832230"/>
                  </a:lnTo>
                  <a:lnTo>
                    <a:pt x="1030021" y="1802224"/>
                  </a:lnTo>
                  <a:lnTo>
                    <a:pt x="1084645" y="1766531"/>
                  </a:lnTo>
                  <a:lnTo>
                    <a:pt x="1146863" y="1728495"/>
                  </a:lnTo>
                  <a:lnTo>
                    <a:pt x="1200661" y="1698892"/>
                  </a:lnTo>
                  <a:lnTo>
                    <a:pt x="1257114" y="1655825"/>
                  </a:lnTo>
                  <a:lnTo>
                    <a:pt x="1312993" y="1619330"/>
                  </a:lnTo>
                  <a:lnTo>
                    <a:pt x="1369147" y="1581123"/>
                  </a:lnTo>
                  <a:lnTo>
                    <a:pt x="1425574" y="1553951"/>
                  </a:lnTo>
                  <a:lnTo>
                    <a:pt x="1468149" y="1533176"/>
                  </a:lnTo>
                  <a:lnTo>
                    <a:pt x="1472865" y="1533793"/>
                  </a:lnTo>
                  <a:lnTo>
                    <a:pt x="1473671" y="1537714"/>
                  </a:lnTo>
                  <a:lnTo>
                    <a:pt x="1468326" y="1550259"/>
                  </a:lnTo>
                  <a:lnTo>
                    <a:pt x="1413268" y="1610853"/>
                  </a:lnTo>
                  <a:lnTo>
                    <a:pt x="1351335" y="1671828"/>
                  </a:lnTo>
                  <a:lnTo>
                    <a:pt x="1290136" y="1732664"/>
                  </a:lnTo>
                  <a:lnTo>
                    <a:pt x="1233159" y="1791127"/>
                  </a:lnTo>
                  <a:lnTo>
                    <a:pt x="1213248" y="1813420"/>
                  </a:lnTo>
                  <a:lnTo>
                    <a:pt x="1203624" y="1831893"/>
                  </a:lnTo>
                  <a:lnTo>
                    <a:pt x="1206439" y="1837052"/>
                  </a:lnTo>
                  <a:lnTo>
                    <a:pt x="1214165" y="1839323"/>
                  </a:lnTo>
                  <a:lnTo>
                    <a:pt x="1263001" y="1834561"/>
                  </a:lnTo>
                  <a:lnTo>
                    <a:pt x="1308134" y="1821185"/>
                  </a:lnTo>
                  <a:lnTo>
                    <a:pt x="1363862" y="1792157"/>
                  </a:lnTo>
                  <a:lnTo>
                    <a:pt x="1415736" y="1773797"/>
                  </a:lnTo>
                  <a:lnTo>
                    <a:pt x="1466162" y="1760830"/>
                  </a:lnTo>
                  <a:lnTo>
                    <a:pt x="1506115" y="1758689"/>
                  </a:lnTo>
                  <a:lnTo>
                    <a:pt x="1529539" y="1762334"/>
                  </a:lnTo>
                  <a:lnTo>
                    <a:pt x="1537189" y="1768454"/>
                  </a:lnTo>
                  <a:lnTo>
                    <a:pt x="1545690" y="1787731"/>
                  </a:lnTo>
                  <a:lnTo>
                    <a:pt x="1543229" y="1808777"/>
                  </a:lnTo>
                  <a:lnTo>
                    <a:pt x="1534336" y="1828659"/>
                  </a:lnTo>
                  <a:lnTo>
                    <a:pt x="1489078" y="1890527"/>
                  </a:lnTo>
                  <a:lnTo>
                    <a:pt x="1431107" y="1951050"/>
                  </a:lnTo>
                  <a:lnTo>
                    <a:pt x="1380609" y="2008932"/>
                  </a:lnTo>
                  <a:lnTo>
                    <a:pt x="1334516" y="2064373"/>
                  </a:lnTo>
                  <a:lnTo>
                    <a:pt x="1329965" y="2073928"/>
                  </a:lnTo>
                  <a:lnTo>
                    <a:pt x="1329270" y="2082637"/>
                  </a:lnTo>
                  <a:lnTo>
                    <a:pt x="1334738" y="2098554"/>
                  </a:lnTo>
                  <a:lnTo>
                    <a:pt x="1340642" y="2102564"/>
                  </a:lnTo>
                  <a:lnTo>
                    <a:pt x="1356560" y="2103901"/>
                  </a:lnTo>
                  <a:lnTo>
                    <a:pt x="1417085" y="2095277"/>
                  </a:lnTo>
                  <a:lnTo>
                    <a:pt x="1455048" y="2096820"/>
                  </a:lnTo>
                  <a:lnTo>
                    <a:pt x="1466471" y="2099069"/>
                  </a:lnTo>
                  <a:lnTo>
                    <a:pt x="1472917" y="2105247"/>
                  </a:lnTo>
                  <a:lnTo>
                    <a:pt x="1476045" y="2114046"/>
                  </a:lnTo>
                  <a:lnTo>
                    <a:pt x="1476400" y="2135130"/>
                  </a:lnTo>
                  <a:lnTo>
                    <a:pt x="1468854" y="2166731"/>
                  </a:lnTo>
                  <a:lnTo>
                    <a:pt x="1433751" y="2224968"/>
                  </a:lnTo>
                  <a:lnTo>
                    <a:pt x="1387903" y="2287056"/>
                  </a:lnTo>
                  <a:lnTo>
                    <a:pt x="1347985" y="2349278"/>
                  </a:lnTo>
                  <a:lnTo>
                    <a:pt x="1319308" y="2398832"/>
                  </a:lnTo>
                  <a:lnTo>
                    <a:pt x="1319826" y="2404526"/>
                  </a:lnTo>
                  <a:lnTo>
                    <a:pt x="1323681" y="2407151"/>
                  </a:lnTo>
                  <a:lnTo>
                    <a:pt x="1329761" y="2407732"/>
                  </a:lnTo>
                  <a:lnTo>
                    <a:pt x="1345875" y="2402138"/>
                  </a:lnTo>
                  <a:lnTo>
                    <a:pt x="1402319" y="2366186"/>
                  </a:lnTo>
                  <a:lnTo>
                    <a:pt x="1432620" y="2338585"/>
                  </a:lnTo>
                  <a:lnTo>
                    <a:pt x="1435142" y="2330436"/>
                  </a:lnTo>
                  <a:lnTo>
                    <a:pt x="1431705" y="2312022"/>
                  </a:lnTo>
                  <a:lnTo>
                    <a:pt x="1424004" y="2304538"/>
                  </a:lnTo>
                  <a:lnTo>
                    <a:pt x="1370132" y="2274499"/>
                  </a:lnTo>
                  <a:lnTo>
                    <a:pt x="1357189" y="2257915"/>
                  </a:lnTo>
                  <a:lnTo>
                    <a:pt x="1352099" y="2248580"/>
                  </a:lnTo>
                  <a:lnTo>
                    <a:pt x="1344936" y="2207495"/>
                  </a:lnTo>
                  <a:lnTo>
                    <a:pt x="1353992" y="2158277"/>
                  </a:lnTo>
                  <a:lnTo>
                    <a:pt x="1371948" y="2103714"/>
                  </a:lnTo>
                  <a:lnTo>
                    <a:pt x="1400623" y="2045277"/>
                  </a:lnTo>
                  <a:lnTo>
                    <a:pt x="1417415" y="2013376"/>
                  </a:lnTo>
                  <a:lnTo>
                    <a:pt x="1434089" y="1985986"/>
                  </a:lnTo>
                  <a:lnTo>
                    <a:pt x="1462289" y="1933708"/>
                  </a:lnTo>
                  <a:lnTo>
                    <a:pt x="1490886" y="1873372"/>
                  </a:lnTo>
                  <a:lnTo>
                    <a:pt x="1491534" y="1862366"/>
                  </a:lnTo>
                  <a:lnTo>
                    <a:pt x="1486014" y="1840778"/>
                  </a:lnTo>
                  <a:lnTo>
                    <a:pt x="1477757" y="1833618"/>
                  </a:lnTo>
                  <a:lnTo>
                    <a:pt x="1452985" y="1825662"/>
                  </a:lnTo>
                  <a:lnTo>
                    <a:pt x="1400564" y="1821182"/>
                  </a:lnTo>
                  <a:lnTo>
                    <a:pt x="1346168" y="1825445"/>
                  </a:lnTo>
                  <a:lnTo>
                    <a:pt x="1298595" y="1822938"/>
                  </a:lnTo>
                  <a:lnTo>
                    <a:pt x="1287300" y="1817045"/>
                  </a:lnTo>
                  <a:lnTo>
                    <a:pt x="1271631" y="1798019"/>
                  </a:lnTo>
                  <a:lnTo>
                    <a:pt x="1269324" y="1785225"/>
                  </a:lnTo>
                  <a:lnTo>
                    <a:pt x="1273000" y="1755410"/>
                  </a:lnTo>
                  <a:lnTo>
                    <a:pt x="1288224" y="1722509"/>
                  </a:lnTo>
                  <a:lnTo>
                    <a:pt x="1328097" y="1661191"/>
                  </a:lnTo>
                  <a:lnTo>
                    <a:pt x="1386580" y="1598382"/>
                  </a:lnTo>
                  <a:lnTo>
                    <a:pt x="1433500" y="1542653"/>
                  </a:lnTo>
                  <a:lnTo>
                    <a:pt x="1438069" y="1533091"/>
                  </a:lnTo>
                  <a:lnTo>
                    <a:pt x="1437605" y="1524378"/>
                  </a:lnTo>
                  <a:lnTo>
                    <a:pt x="1427730" y="1508457"/>
                  </a:lnTo>
                  <a:lnTo>
                    <a:pt x="1417844" y="1504446"/>
                  </a:lnTo>
                  <a:lnTo>
                    <a:pt x="1378324" y="1504389"/>
                  </a:lnTo>
                  <a:lnTo>
                    <a:pt x="1322984" y="1514851"/>
                  </a:lnTo>
                  <a:lnTo>
                    <a:pt x="1262270" y="1528182"/>
                  </a:lnTo>
                  <a:lnTo>
                    <a:pt x="1221874" y="1532999"/>
                  </a:lnTo>
                  <a:lnTo>
                    <a:pt x="1197319" y="1527887"/>
                  </a:lnTo>
                  <a:lnTo>
                    <a:pt x="1185858" y="1523248"/>
                  </a:lnTo>
                  <a:lnTo>
                    <a:pt x="1179387" y="1516646"/>
                  </a:lnTo>
                  <a:lnTo>
                    <a:pt x="1176242" y="1508735"/>
                  </a:lnTo>
                  <a:lnTo>
                    <a:pt x="1175316" y="1499952"/>
                  </a:lnTo>
                  <a:lnTo>
                    <a:pt x="1183646" y="1477714"/>
                  </a:lnTo>
                  <a:lnTo>
                    <a:pt x="1220212" y="1421155"/>
                  </a:lnTo>
                  <a:lnTo>
                    <a:pt x="1277986" y="1374069"/>
                  </a:lnTo>
                  <a:lnTo>
                    <a:pt x="1333572" y="1330348"/>
                  </a:lnTo>
                  <a:lnTo>
                    <a:pt x="1393231" y="1292911"/>
                  </a:lnTo>
                  <a:lnTo>
                    <a:pt x="1397185" y="1288219"/>
                  </a:lnTo>
                  <a:lnTo>
                    <a:pt x="1396310" y="1283921"/>
                  </a:lnTo>
                  <a:lnTo>
                    <a:pt x="1392218" y="1279885"/>
                  </a:lnTo>
                  <a:lnTo>
                    <a:pt x="1385980" y="1278365"/>
                  </a:lnTo>
                  <a:lnTo>
                    <a:pt x="1369691" y="1279795"/>
                  </a:lnTo>
                  <a:lnTo>
                    <a:pt x="1316166" y="1297481"/>
                  </a:lnTo>
                  <a:lnTo>
                    <a:pt x="1258460" y="1317121"/>
                  </a:lnTo>
                  <a:lnTo>
                    <a:pt x="1202031" y="1334944"/>
                  </a:lnTo>
                  <a:lnTo>
                    <a:pt x="1153890" y="1349016"/>
                  </a:lnTo>
                  <a:lnTo>
                    <a:pt x="1147547" y="1347849"/>
                  </a:lnTo>
                  <a:lnTo>
                    <a:pt x="1144488" y="1343561"/>
                  </a:lnTo>
                  <a:lnTo>
                    <a:pt x="1143618" y="1337193"/>
                  </a:lnTo>
                  <a:lnTo>
                    <a:pt x="1155130" y="1320759"/>
                  </a:lnTo>
                  <a:lnTo>
                    <a:pt x="1198173" y="1280903"/>
                  </a:lnTo>
                  <a:lnTo>
                    <a:pt x="1260101" y="1242751"/>
                  </a:lnTo>
                  <a:lnTo>
                    <a:pt x="1317955" y="1216274"/>
                  </a:lnTo>
                  <a:lnTo>
                    <a:pt x="1344178" y="1200376"/>
                  </a:lnTo>
                  <a:lnTo>
                    <a:pt x="1402095" y="1172460"/>
                  </a:lnTo>
                  <a:lnTo>
                    <a:pt x="1424816" y="1159027"/>
                  </a:lnTo>
                  <a:lnTo>
                    <a:pt x="1427600" y="1153339"/>
                  </a:lnTo>
                  <a:lnTo>
                    <a:pt x="1424776" y="1148377"/>
                  </a:lnTo>
                  <a:lnTo>
                    <a:pt x="1418214" y="1143900"/>
                  </a:lnTo>
                  <a:lnTo>
                    <a:pt x="1386623" y="1137598"/>
                  </a:lnTo>
                  <a:lnTo>
                    <a:pt x="1342431" y="1143874"/>
                  </a:lnTo>
                  <a:lnTo>
                    <a:pt x="1283756" y="1159762"/>
                  </a:lnTo>
                  <a:lnTo>
                    <a:pt x="1223646" y="1177092"/>
                  </a:lnTo>
                  <a:lnTo>
                    <a:pt x="1169468" y="1191103"/>
                  </a:lnTo>
                  <a:lnTo>
                    <a:pt x="1119772" y="1212371"/>
                  </a:lnTo>
                  <a:lnTo>
                    <a:pt x="1075147" y="1222876"/>
                  </a:lnTo>
                  <a:lnTo>
                    <a:pt x="1050218" y="1221598"/>
                  </a:lnTo>
                  <a:lnTo>
                    <a:pt x="1044507" y="1217280"/>
                  </a:lnTo>
                  <a:lnTo>
                    <a:pt x="1043039" y="1210892"/>
                  </a:lnTo>
                  <a:lnTo>
                    <a:pt x="1044400" y="1203124"/>
                  </a:lnTo>
                  <a:lnTo>
                    <a:pt x="1058391" y="1185133"/>
                  </a:lnTo>
                  <a:lnTo>
                    <a:pt x="1111089" y="1144988"/>
                  </a:lnTo>
                  <a:lnTo>
                    <a:pt x="1172182" y="1107339"/>
                  </a:lnTo>
                  <a:lnTo>
                    <a:pt x="1225938" y="1077930"/>
                  </a:lnTo>
                  <a:lnTo>
                    <a:pt x="1289263" y="1045008"/>
                  </a:lnTo>
                  <a:lnTo>
                    <a:pt x="1347507" y="1020733"/>
                  </a:lnTo>
                  <a:lnTo>
                    <a:pt x="1382569" y="1006608"/>
                  </a:lnTo>
                  <a:lnTo>
                    <a:pt x="1385397" y="1002593"/>
                  </a:lnTo>
                  <a:lnTo>
                    <a:pt x="1382603" y="998747"/>
                  </a:lnTo>
                  <a:lnTo>
                    <a:pt x="1376061" y="995013"/>
                  </a:lnTo>
                  <a:lnTo>
                    <a:pt x="1338908" y="995347"/>
                  </a:lnTo>
                  <a:lnTo>
                    <a:pt x="1290855" y="1002855"/>
                  </a:lnTo>
                  <a:lnTo>
                    <a:pt x="1230620" y="1007467"/>
                  </a:lnTo>
                  <a:lnTo>
                    <a:pt x="1201986" y="1008098"/>
                  </a:lnTo>
                  <a:lnTo>
                    <a:pt x="1194818" y="1004756"/>
                  </a:lnTo>
                  <a:lnTo>
                    <a:pt x="1192380" y="999019"/>
                  </a:lnTo>
                  <a:lnTo>
                    <a:pt x="1193093" y="991685"/>
                  </a:lnTo>
                  <a:lnTo>
                    <a:pt x="1203245" y="974178"/>
                  </a:lnTo>
                  <a:lnTo>
                    <a:pt x="1221795" y="954698"/>
                  </a:lnTo>
                  <a:lnTo>
                    <a:pt x="1278244" y="916716"/>
                  </a:lnTo>
                  <a:lnTo>
                    <a:pt x="1334802" y="886337"/>
                  </a:lnTo>
                  <a:lnTo>
                    <a:pt x="1365807" y="864881"/>
                  </a:lnTo>
                  <a:lnTo>
                    <a:pt x="1368373" y="858976"/>
                  </a:lnTo>
                  <a:lnTo>
                    <a:pt x="1366574" y="853869"/>
                  </a:lnTo>
                  <a:lnTo>
                    <a:pt x="1361865" y="849295"/>
                  </a:lnTo>
                  <a:lnTo>
                    <a:pt x="1344155" y="844212"/>
                  </a:lnTo>
                  <a:lnTo>
                    <a:pt x="1289069" y="840950"/>
                  </a:lnTo>
                  <a:lnTo>
                    <a:pt x="1277440" y="837172"/>
                  </a:lnTo>
                  <a:lnTo>
                    <a:pt x="1261400" y="823617"/>
                  </a:lnTo>
                  <a:lnTo>
                    <a:pt x="1258994" y="816259"/>
                  </a:lnTo>
                  <a:lnTo>
                    <a:pt x="1259730" y="809013"/>
                  </a:lnTo>
                  <a:lnTo>
                    <a:pt x="1266786" y="794724"/>
                  </a:lnTo>
                  <a:lnTo>
                    <a:pt x="1285083" y="773526"/>
                  </a:lnTo>
                  <a:lnTo>
                    <a:pt x="1302622" y="759454"/>
                  </a:lnTo>
                  <a:lnTo>
                    <a:pt x="1306362" y="752427"/>
                  </a:lnTo>
                  <a:lnTo>
                    <a:pt x="1306517" y="745402"/>
                  </a:lnTo>
                  <a:lnTo>
                    <a:pt x="1304280" y="738379"/>
                  </a:lnTo>
                  <a:lnTo>
                    <a:pt x="1298109" y="733697"/>
                  </a:lnTo>
                  <a:lnTo>
                    <a:pt x="1278775" y="728495"/>
                  </a:lnTo>
                  <a:lnTo>
                    <a:pt x="1220999" y="725155"/>
                  </a:lnTo>
                  <a:lnTo>
                    <a:pt x="1163313" y="724495"/>
                  </a:lnTo>
                  <a:lnTo>
                    <a:pt x="1149149" y="724441"/>
                  </a:lnTo>
                  <a:lnTo>
                    <a:pt x="1140876" y="719726"/>
                  </a:lnTo>
                  <a:lnTo>
                    <a:pt x="1136531" y="711903"/>
                  </a:lnTo>
                  <a:lnTo>
                    <a:pt x="1134804" y="702008"/>
                  </a:lnTo>
                  <a:lnTo>
                    <a:pt x="1139125" y="681656"/>
                  </a:lnTo>
                  <a:lnTo>
                    <a:pt x="1150013" y="662081"/>
                  </a:lnTo>
                  <a:lnTo>
                    <a:pt x="1190003" y="623141"/>
                  </a:lnTo>
                  <a:lnTo>
                    <a:pt x="1192679" y="615927"/>
                  </a:lnTo>
                  <a:lnTo>
                    <a:pt x="1192123" y="608779"/>
                  </a:lnTo>
                  <a:lnTo>
                    <a:pt x="1189413" y="601673"/>
                  </a:lnTo>
                  <a:lnTo>
                    <a:pt x="1182926" y="596936"/>
                  </a:lnTo>
                  <a:lnTo>
                    <a:pt x="1125851" y="583121"/>
                  </a:lnTo>
                  <a:lnTo>
                    <a:pt x="1064059" y="576986"/>
                  </a:lnTo>
                  <a:lnTo>
                    <a:pt x="1034373" y="571888"/>
                  </a:lnTo>
                  <a:lnTo>
                    <a:pt x="1023415" y="566551"/>
                  </a:lnTo>
                  <a:lnTo>
                    <a:pt x="1008119" y="551262"/>
                  </a:lnTo>
                  <a:lnTo>
                    <a:pt x="1005912" y="543442"/>
                  </a:lnTo>
                  <a:lnTo>
                    <a:pt x="1006781" y="535888"/>
                  </a:lnTo>
                  <a:lnTo>
                    <a:pt x="1009700" y="528513"/>
                  </a:lnTo>
                  <a:lnTo>
                    <a:pt x="1022301" y="517199"/>
                  </a:lnTo>
                  <a:lnTo>
                    <a:pt x="1053397" y="494815"/>
                  </a:lnTo>
                  <a:lnTo>
                    <a:pt x="1055985" y="488262"/>
                  </a:lnTo>
                  <a:lnTo>
                    <a:pt x="1055371" y="481555"/>
                  </a:lnTo>
                  <a:lnTo>
                    <a:pt x="1052620" y="474743"/>
                  </a:lnTo>
                  <a:lnTo>
                    <a:pt x="1044939" y="470202"/>
                  </a:lnTo>
                  <a:lnTo>
                    <a:pt x="990582" y="462915"/>
                  </a:lnTo>
                  <a:lnTo>
                    <a:pt x="937562" y="461652"/>
                  </a:lnTo>
                  <a:lnTo>
                    <a:pt x="883639" y="464398"/>
                  </a:lnTo>
                  <a:lnTo>
                    <a:pt x="841145" y="466381"/>
                  </a:lnTo>
                  <a:lnTo>
                    <a:pt x="829085" y="464627"/>
                  </a:lnTo>
                  <a:lnTo>
                    <a:pt x="824555" y="459949"/>
                  </a:lnTo>
                  <a:lnTo>
                    <a:pt x="825044" y="453320"/>
                  </a:lnTo>
                  <a:lnTo>
                    <a:pt x="834947" y="437767"/>
                  </a:lnTo>
                  <a:lnTo>
                    <a:pt x="874252" y="401619"/>
                  </a:lnTo>
                  <a:lnTo>
                    <a:pt x="876892" y="393377"/>
                  </a:lnTo>
                  <a:lnTo>
                    <a:pt x="873588" y="374860"/>
                  </a:lnTo>
                  <a:lnTo>
                    <a:pt x="867092" y="368518"/>
                  </a:lnTo>
                  <a:lnTo>
                    <a:pt x="847396" y="361472"/>
                  </a:lnTo>
                  <a:lnTo>
                    <a:pt x="798820" y="357505"/>
                  </a:lnTo>
                  <a:lnTo>
                    <a:pt x="745563" y="350741"/>
                  </a:lnTo>
                  <a:lnTo>
                    <a:pt x="692739" y="346917"/>
                  </a:lnTo>
                  <a:lnTo>
                    <a:pt x="645631" y="345784"/>
                  </a:lnTo>
                  <a:lnTo>
                    <a:pt x="636742" y="342116"/>
                  </a:lnTo>
                  <a:lnTo>
                    <a:pt x="631986" y="336160"/>
                  </a:lnTo>
                  <a:lnTo>
                    <a:pt x="629984" y="328681"/>
                  </a:lnTo>
                  <a:lnTo>
                    <a:pt x="630990" y="321355"/>
                  </a:lnTo>
                  <a:lnTo>
                    <a:pt x="638347" y="306975"/>
                  </a:lnTo>
                  <a:lnTo>
                    <a:pt x="672410" y="285726"/>
                  </a:lnTo>
                  <a:lnTo>
                    <a:pt x="735152" y="258755"/>
                  </a:lnTo>
                  <a:lnTo>
                    <a:pt x="787580" y="237830"/>
                  </a:lnTo>
                  <a:lnTo>
                    <a:pt x="796885" y="231542"/>
                  </a:lnTo>
                  <a:lnTo>
                    <a:pt x="796069" y="228519"/>
                  </a:lnTo>
                  <a:lnTo>
                    <a:pt x="776446" y="228281"/>
                  </a:lnTo>
                  <a:lnTo>
                    <a:pt x="724637" y="237659"/>
                  </a:lnTo>
                  <a:lnTo>
                    <a:pt x="663020" y="248622"/>
                  </a:lnTo>
                  <a:lnTo>
                    <a:pt x="608125" y="258575"/>
                  </a:lnTo>
                  <a:lnTo>
                    <a:pt x="555341" y="271806"/>
                  </a:lnTo>
                  <a:lnTo>
                    <a:pt x="515364" y="279075"/>
                  </a:lnTo>
                  <a:lnTo>
                    <a:pt x="499595" y="280095"/>
                  </a:lnTo>
                  <a:lnTo>
                    <a:pt x="490251" y="277266"/>
                  </a:lnTo>
                  <a:lnTo>
                    <a:pt x="485192" y="271870"/>
                  </a:lnTo>
                  <a:lnTo>
                    <a:pt x="482989" y="264764"/>
                  </a:lnTo>
                  <a:lnTo>
                    <a:pt x="487370" y="257686"/>
                  </a:lnTo>
                  <a:lnTo>
                    <a:pt x="519141" y="237717"/>
                  </a:lnTo>
                  <a:lnTo>
                    <a:pt x="568742" y="216777"/>
                  </a:lnTo>
                  <a:lnTo>
                    <a:pt x="628583" y="196046"/>
                  </a:lnTo>
                  <a:lnTo>
                    <a:pt x="634735" y="191987"/>
                  </a:lnTo>
                  <a:lnTo>
                    <a:pt x="635327" y="188112"/>
                  </a:lnTo>
                  <a:lnTo>
                    <a:pt x="632212" y="184358"/>
                  </a:lnTo>
                  <a:lnTo>
                    <a:pt x="626626" y="183025"/>
                  </a:lnTo>
                  <a:lnTo>
                    <a:pt x="579966" y="189292"/>
                  </a:lnTo>
                  <a:lnTo>
                    <a:pt x="525780" y="195355"/>
                  </a:lnTo>
                  <a:lnTo>
                    <a:pt x="465549" y="202993"/>
                  </a:lnTo>
                  <a:lnTo>
                    <a:pt x="406251" y="214597"/>
                  </a:lnTo>
                  <a:lnTo>
                    <a:pt x="351866" y="216501"/>
                  </a:lnTo>
                  <a:lnTo>
                    <a:pt x="320099" y="212801"/>
                  </a:lnTo>
                  <a:lnTo>
                    <a:pt x="313266" y="206667"/>
                  </a:lnTo>
                  <a:lnTo>
                    <a:pt x="312219" y="197898"/>
                  </a:lnTo>
                  <a:lnTo>
                    <a:pt x="320416" y="176847"/>
                  </a:lnTo>
                  <a:lnTo>
                    <a:pt x="335756" y="155792"/>
                  </a:lnTo>
                  <a:lnTo>
                    <a:pt x="397975" y="114604"/>
                  </a:lnTo>
                  <a:lnTo>
                    <a:pt x="431595" y="85786"/>
                  </a:lnTo>
                  <a:lnTo>
                    <a:pt x="434389" y="78707"/>
                  </a:lnTo>
                  <a:lnTo>
                    <a:pt x="433913" y="71647"/>
                  </a:lnTo>
                  <a:lnTo>
                    <a:pt x="431255" y="64601"/>
                  </a:lnTo>
                  <a:lnTo>
                    <a:pt x="423634" y="59904"/>
                  </a:lnTo>
                  <a:lnTo>
                    <a:pt x="399569" y="54684"/>
                  </a:lnTo>
                  <a:lnTo>
                    <a:pt x="347546" y="57335"/>
                  </a:lnTo>
                  <a:lnTo>
                    <a:pt x="293268" y="59941"/>
                  </a:lnTo>
                  <a:lnTo>
                    <a:pt x="245730" y="60713"/>
                  </a:lnTo>
                  <a:lnTo>
                    <a:pt x="239120" y="58481"/>
                  </a:lnTo>
                  <a:lnTo>
                    <a:pt x="238223" y="54654"/>
                  </a:lnTo>
                  <a:lnTo>
                    <a:pt x="241134" y="49763"/>
                  </a:lnTo>
                  <a:lnTo>
                    <a:pt x="256847" y="41209"/>
                  </a:lnTo>
                  <a:lnTo>
                    <a:pt x="280598" y="34677"/>
                  </a:lnTo>
                  <a:lnTo>
                    <a:pt x="337266" y="27365"/>
                  </a:lnTo>
                  <a:lnTo>
                    <a:pt x="360793" y="23845"/>
                  </a:lnTo>
                  <a:lnTo>
                    <a:pt x="382947" y="26180"/>
                  </a:lnTo>
                  <a:lnTo>
                    <a:pt x="387920" y="31950"/>
                  </a:lnTo>
                  <a:lnTo>
                    <a:pt x="388895" y="40476"/>
                  </a:lnTo>
                  <a:lnTo>
                    <a:pt x="387205" y="50839"/>
                  </a:lnTo>
                  <a:lnTo>
                    <a:pt x="375970" y="71713"/>
                  </a:lnTo>
                  <a:lnTo>
                    <a:pt x="349913" y="100075"/>
                  </a:lnTo>
                  <a:lnTo>
                    <a:pt x="332489" y="116992"/>
                  </a:lnTo>
                  <a:lnTo>
                    <a:pt x="320846" y="136209"/>
                  </a:lnTo>
                  <a:lnTo>
                    <a:pt x="320782" y="143907"/>
                  </a:lnTo>
                  <a:lnTo>
                    <a:pt x="324249" y="150209"/>
                  </a:lnTo>
                  <a:lnTo>
                    <a:pt x="330071" y="155580"/>
                  </a:lnTo>
                  <a:lnTo>
                    <a:pt x="360619" y="168729"/>
                  </a:lnTo>
                  <a:lnTo>
                    <a:pt x="410485" y="174444"/>
                  </a:lnTo>
                  <a:lnTo>
                    <a:pt x="464125" y="176138"/>
                  </a:lnTo>
                  <a:lnTo>
                    <a:pt x="517063" y="182229"/>
                  </a:lnTo>
                  <a:lnTo>
                    <a:pt x="577777" y="187532"/>
                  </a:lnTo>
                  <a:lnTo>
                    <a:pt x="612479" y="196653"/>
                  </a:lnTo>
                  <a:lnTo>
                    <a:pt x="630120" y="207489"/>
                  </a:lnTo>
                  <a:lnTo>
                    <a:pt x="633420" y="214824"/>
                  </a:lnTo>
                  <a:lnTo>
                    <a:pt x="633280" y="223223"/>
                  </a:lnTo>
                  <a:lnTo>
                    <a:pt x="626886" y="240745"/>
                  </a:lnTo>
                  <a:lnTo>
                    <a:pt x="616245" y="256331"/>
                  </a:lnTo>
                  <a:lnTo>
                    <a:pt x="614812" y="263763"/>
                  </a:lnTo>
                  <a:lnTo>
                    <a:pt x="616195" y="271057"/>
                  </a:lnTo>
                  <a:lnTo>
                    <a:pt x="619458" y="278260"/>
                  </a:lnTo>
                  <a:lnTo>
                    <a:pt x="635560" y="289382"/>
                  </a:lnTo>
                  <a:lnTo>
                    <a:pt x="659485" y="297055"/>
                  </a:lnTo>
                  <a:lnTo>
                    <a:pt x="722504" y="305100"/>
                  </a:lnTo>
                  <a:lnTo>
                    <a:pt x="785688" y="312019"/>
                  </a:lnTo>
                  <a:lnTo>
                    <a:pt x="808486" y="319204"/>
                  </a:lnTo>
                  <a:lnTo>
                    <a:pt x="817841" y="324395"/>
                  </a:lnTo>
                  <a:lnTo>
                    <a:pt x="822908" y="332536"/>
                  </a:lnTo>
                  <a:lnTo>
                    <a:pt x="825419" y="354059"/>
                  </a:lnTo>
                  <a:lnTo>
                    <a:pt x="819516" y="372983"/>
                  </a:lnTo>
                  <a:lnTo>
                    <a:pt x="782099" y="431386"/>
                  </a:lnTo>
                  <a:lnTo>
                    <a:pt x="782703" y="438958"/>
                  </a:lnTo>
                  <a:lnTo>
                    <a:pt x="786614" y="445176"/>
                  </a:lnTo>
                  <a:lnTo>
                    <a:pt x="801489" y="455204"/>
                  </a:lnTo>
                  <a:lnTo>
                    <a:pt x="838511" y="466256"/>
                  </a:lnTo>
                  <a:lnTo>
                    <a:pt x="892895" y="471221"/>
                  </a:lnTo>
                  <a:lnTo>
                    <a:pt x="952292" y="478411"/>
                  </a:lnTo>
                  <a:lnTo>
                    <a:pt x="1005116" y="482231"/>
                  </a:lnTo>
                  <a:lnTo>
                    <a:pt x="1031962" y="487271"/>
                  </a:lnTo>
                  <a:lnTo>
                    <a:pt x="1038185" y="492592"/>
                  </a:lnTo>
                  <a:lnTo>
                    <a:pt x="1039994" y="499649"/>
                  </a:lnTo>
                  <a:lnTo>
                    <a:pt x="1038861" y="507863"/>
                  </a:lnTo>
                  <a:lnTo>
                    <a:pt x="1033426" y="514509"/>
                  </a:lnTo>
                  <a:lnTo>
                    <a:pt x="994200" y="533581"/>
                  </a:lnTo>
                  <a:lnTo>
                    <a:pt x="980317" y="538948"/>
                  </a:lnTo>
                  <a:lnTo>
                    <a:pt x="1039154" y="526831"/>
                  </a:lnTo>
                  <a:lnTo>
                    <a:pt x="1093251" y="524793"/>
                  </a:lnTo>
                  <a:lnTo>
                    <a:pt x="1135009" y="524440"/>
                  </a:lnTo>
                  <a:lnTo>
                    <a:pt x="1143148" y="527900"/>
                  </a:lnTo>
                  <a:lnTo>
                    <a:pt x="1147404" y="533716"/>
                  </a:lnTo>
                  <a:lnTo>
                    <a:pt x="1149071" y="541103"/>
                  </a:lnTo>
                  <a:lnTo>
                    <a:pt x="1147843" y="548367"/>
                  </a:lnTo>
                  <a:lnTo>
                    <a:pt x="1128395" y="589478"/>
                  </a:lnTo>
                  <a:lnTo>
                    <a:pt x="1129379" y="596995"/>
                  </a:lnTo>
                  <a:lnTo>
                    <a:pt x="1133546" y="603176"/>
                  </a:lnTo>
                  <a:lnTo>
                    <a:pt x="1148703" y="613164"/>
                  </a:lnTo>
                  <a:lnTo>
                    <a:pt x="1209919" y="638362"/>
                  </a:lnTo>
                  <a:lnTo>
                    <a:pt x="1264356" y="663590"/>
                  </a:lnTo>
                  <a:lnTo>
                    <a:pt x="1272663" y="669800"/>
                  </a:lnTo>
                  <a:lnTo>
                    <a:pt x="1277031" y="677449"/>
                  </a:lnTo>
                  <a:lnTo>
                    <a:pt x="1278765" y="695307"/>
                  </a:lnTo>
                  <a:lnTo>
                    <a:pt x="1275250" y="703812"/>
                  </a:lnTo>
                  <a:lnTo>
                    <a:pt x="1240376" y="747078"/>
                  </a:lnTo>
                  <a:lnTo>
                    <a:pt x="1232448" y="770317"/>
                  </a:lnTo>
                  <a:lnTo>
                    <a:pt x="1230334" y="783065"/>
                  </a:lnTo>
                  <a:lnTo>
                    <a:pt x="1232434" y="792733"/>
                  </a:lnTo>
                  <a:lnTo>
                    <a:pt x="1237344" y="800349"/>
                  </a:lnTo>
                  <a:lnTo>
                    <a:pt x="1252158" y="811930"/>
                  </a:lnTo>
                  <a:lnTo>
                    <a:pt x="1310773" y="837486"/>
                  </a:lnTo>
                  <a:lnTo>
                    <a:pt x="1331586" y="849103"/>
                  </a:lnTo>
                  <a:lnTo>
                    <a:pt x="1346296" y="865184"/>
                  </a:lnTo>
                  <a:lnTo>
                    <a:pt x="1351856" y="874386"/>
                  </a:lnTo>
                  <a:lnTo>
                    <a:pt x="1353223" y="884030"/>
                  </a:lnTo>
                  <a:lnTo>
                    <a:pt x="1348503" y="904104"/>
                  </a:lnTo>
                  <a:lnTo>
                    <a:pt x="1332693" y="929547"/>
                  </a:lnTo>
                  <a:lnTo>
                    <a:pt x="1313190" y="951903"/>
                  </a:lnTo>
                  <a:lnTo>
                    <a:pt x="1309899" y="960275"/>
                  </a:lnTo>
                  <a:lnTo>
                    <a:pt x="1309361" y="978934"/>
                  </a:lnTo>
                  <a:lnTo>
                    <a:pt x="1314364" y="986484"/>
                  </a:lnTo>
                  <a:lnTo>
                    <a:pt x="1332403" y="997992"/>
                  </a:lnTo>
                  <a:lnTo>
                    <a:pt x="1392500" y="1018658"/>
                  </a:lnTo>
                  <a:lnTo>
                    <a:pt x="1436269" y="1038665"/>
                  </a:lnTo>
                  <a:lnTo>
                    <a:pt x="1441084" y="1046191"/>
                  </a:lnTo>
                  <a:lnTo>
                    <a:pt x="1441954" y="1054719"/>
                  </a:lnTo>
                  <a:lnTo>
                    <a:pt x="1440195" y="1063913"/>
                  </a:lnTo>
                  <a:lnTo>
                    <a:pt x="1425761" y="1080368"/>
                  </a:lnTo>
                  <a:lnTo>
                    <a:pt x="1362943" y="1115913"/>
                  </a:lnTo>
                  <a:lnTo>
                    <a:pt x="1352425" y="1122257"/>
                  </a:lnTo>
                  <a:lnTo>
                    <a:pt x="1350094" y="1127656"/>
                  </a:lnTo>
                  <a:lnTo>
                    <a:pt x="1353218" y="1132425"/>
                  </a:lnTo>
                  <a:lnTo>
                    <a:pt x="1369169" y="1140844"/>
                  </a:lnTo>
                  <a:lnTo>
                    <a:pt x="1430935" y="1159364"/>
                  </a:lnTo>
                  <a:lnTo>
                    <a:pt x="1441037" y="1165262"/>
                  </a:lnTo>
                  <a:lnTo>
                    <a:pt x="1455382" y="1181174"/>
                  </a:lnTo>
                  <a:lnTo>
                    <a:pt x="1454996" y="1189161"/>
                  </a:lnTo>
                  <a:lnTo>
                    <a:pt x="1450059" y="1196825"/>
                  </a:lnTo>
                  <a:lnTo>
                    <a:pt x="1390769" y="1240116"/>
                  </a:lnTo>
                  <a:lnTo>
                    <a:pt x="1377995" y="1247173"/>
                  </a:lnTo>
                  <a:lnTo>
                    <a:pt x="1370649" y="1255387"/>
                  </a:lnTo>
                  <a:lnTo>
                    <a:pt x="1366922" y="1264372"/>
                  </a:lnTo>
                  <a:lnTo>
                    <a:pt x="1365607" y="1273872"/>
                  </a:lnTo>
                  <a:lnTo>
                    <a:pt x="1369410" y="1281375"/>
                  </a:lnTo>
                  <a:lnTo>
                    <a:pt x="1386113" y="1292831"/>
                  </a:lnTo>
                  <a:lnTo>
                    <a:pt x="1441029" y="1302483"/>
                  </a:lnTo>
                  <a:lnTo>
                    <a:pt x="1465517" y="1308062"/>
                  </a:lnTo>
                  <a:lnTo>
                    <a:pt x="1472281" y="1314697"/>
                  </a:lnTo>
                  <a:lnTo>
                    <a:pt x="1475620" y="1323800"/>
                  </a:lnTo>
                  <a:lnTo>
                    <a:pt x="1476677" y="1334547"/>
                  </a:lnTo>
                  <a:lnTo>
                    <a:pt x="1472703" y="1342882"/>
                  </a:lnTo>
                  <a:lnTo>
                    <a:pt x="1455808" y="1355263"/>
                  </a:lnTo>
                  <a:lnTo>
                    <a:pt x="1396504" y="1376535"/>
                  </a:lnTo>
                  <a:lnTo>
                    <a:pt x="1385328" y="1380233"/>
                  </a:lnTo>
                  <a:lnTo>
                    <a:pt x="1381387" y="1383868"/>
                  </a:lnTo>
                  <a:lnTo>
                    <a:pt x="1382269" y="1387461"/>
                  </a:lnTo>
                  <a:lnTo>
                    <a:pt x="1392608" y="1394573"/>
                  </a:lnTo>
                  <a:lnTo>
                    <a:pt x="1455193" y="1415698"/>
                  </a:lnTo>
                  <a:lnTo>
                    <a:pt x="1477662" y="1422720"/>
                  </a:lnTo>
                  <a:lnTo>
                    <a:pt x="1493106" y="1435980"/>
                  </a:lnTo>
                  <a:lnTo>
                    <a:pt x="1498863" y="1444429"/>
                  </a:lnTo>
                  <a:lnTo>
                    <a:pt x="1499191" y="1451232"/>
                  </a:lnTo>
                  <a:lnTo>
                    <a:pt x="1495900" y="1456937"/>
                  </a:lnTo>
                  <a:lnTo>
                    <a:pt x="1459813" y="1480088"/>
                  </a:lnTo>
                  <a:lnTo>
                    <a:pt x="1397031" y="1502677"/>
                  </a:lnTo>
                  <a:lnTo>
                    <a:pt x="1385680" y="1506441"/>
                  </a:lnTo>
                  <a:lnTo>
                    <a:pt x="1383962" y="1508951"/>
                  </a:lnTo>
                  <a:lnTo>
                    <a:pt x="1397650" y="1511739"/>
                  </a:lnTo>
                  <a:lnTo>
                    <a:pt x="1459064" y="1513676"/>
                  </a:lnTo>
                  <a:lnTo>
                    <a:pt x="1484062" y="1516179"/>
                  </a:lnTo>
                  <a:lnTo>
                    <a:pt x="1502970" y="1525090"/>
                  </a:lnTo>
                  <a:lnTo>
                    <a:pt x="1506608" y="1530742"/>
                  </a:lnTo>
                  <a:lnTo>
                    <a:pt x="1506694" y="1536850"/>
                  </a:lnTo>
                  <a:lnTo>
                    <a:pt x="1504412" y="1543261"/>
                  </a:lnTo>
                  <a:lnTo>
                    <a:pt x="1489398" y="1556624"/>
                  </a:lnTo>
                  <a:lnTo>
                    <a:pt x="1429451" y="1590081"/>
                  </a:lnTo>
                  <a:lnTo>
                    <a:pt x="1368351" y="1611629"/>
                  </a:lnTo>
                  <a:lnTo>
                    <a:pt x="1332984" y="1628174"/>
                  </a:lnTo>
                  <a:lnTo>
                    <a:pt x="1330114" y="1632220"/>
                  </a:lnTo>
                  <a:lnTo>
                    <a:pt x="1332879" y="1634917"/>
                  </a:lnTo>
                  <a:lnTo>
                    <a:pt x="1383493" y="1640772"/>
                  </a:lnTo>
                  <a:lnTo>
                    <a:pt x="1437263" y="1651625"/>
                  </a:lnTo>
                  <a:lnTo>
                    <a:pt x="1462674" y="1659378"/>
                  </a:lnTo>
                  <a:lnTo>
                    <a:pt x="1481766" y="1670623"/>
                  </a:lnTo>
                  <a:lnTo>
                    <a:pt x="1486623" y="1678067"/>
                  </a:lnTo>
                  <a:lnTo>
                    <a:pt x="1488901" y="1695696"/>
                  </a:lnTo>
                  <a:lnTo>
                    <a:pt x="1485530" y="1704141"/>
                  </a:lnTo>
                  <a:lnTo>
                    <a:pt x="1464019" y="1727205"/>
                  </a:lnTo>
                  <a:lnTo>
                    <a:pt x="1425309" y="1752839"/>
                  </a:lnTo>
                  <a:lnTo>
                    <a:pt x="1364989" y="1780476"/>
                  </a:lnTo>
                  <a:lnTo>
                    <a:pt x="1310039" y="1800623"/>
                  </a:lnTo>
                  <a:lnTo>
                    <a:pt x="1254124" y="1826786"/>
                  </a:lnTo>
                  <a:lnTo>
                    <a:pt x="1198019" y="1854485"/>
                  </a:lnTo>
                  <a:lnTo>
                    <a:pt x="1141876" y="1885606"/>
                  </a:lnTo>
                  <a:lnTo>
                    <a:pt x="1099763" y="1908744"/>
                  </a:lnTo>
                  <a:lnTo>
                    <a:pt x="1049201" y="1932632"/>
                  </a:lnTo>
                  <a:lnTo>
                    <a:pt x="993199" y="1973805"/>
                  </a:lnTo>
                  <a:lnTo>
                    <a:pt x="990116" y="1979624"/>
                  </a:lnTo>
                  <a:lnTo>
                    <a:pt x="991570" y="1984673"/>
                  </a:lnTo>
                  <a:lnTo>
                    <a:pt x="996050" y="1989209"/>
                  </a:lnTo>
                  <a:lnTo>
                    <a:pt x="1002545" y="1991064"/>
                  </a:lnTo>
                  <a:lnTo>
                    <a:pt x="1059363" y="1988420"/>
                  </a:lnTo>
                  <a:lnTo>
                    <a:pt x="1119296" y="1979479"/>
                  </a:lnTo>
                  <a:lnTo>
                    <a:pt x="1174962" y="1971003"/>
                  </a:lnTo>
                  <a:lnTo>
                    <a:pt x="1226680" y="1969142"/>
                  </a:lnTo>
                  <a:lnTo>
                    <a:pt x="1253267" y="1972852"/>
                  </a:lnTo>
                  <a:lnTo>
                    <a:pt x="1259422" y="1978989"/>
                  </a:lnTo>
                  <a:lnTo>
                    <a:pt x="1261185" y="1987759"/>
                  </a:lnTo>
                  <a:lnTo>
                    <a:pt x="1260020" y="1998286"/>
                  </a:lnTo>
                  <a:lnTo>
                    <a:pt x="1243129" y="2019340"/>
                  </a:lnTo>
                  <a:lnTo>
                    <a:pt x="1190214" y="2055863"/>
                  </a:lnTo>
                  <a:lnTo>
                    <a:pt x="1134702" y="2086777"/>
                  </a:lnTo>
                  <a:lnTo>
                    <a:pt x="1078676" y="2122347"/>
                  </a:lnTo>
                  <a:lnTo>
                    <a:pt x="1022549" y="2152249"/>
                  </a:lnTo>
                  <a:lnTo>
                    <a:pt x="967572" y="2180686"/>
                  </a:lnTo>
                  <a:lnTo>
                    <a:pt x="910867" y="2210269"/>
                  </a:lnTo>
                  <a:lnTo>
                    <a:pt x="873259" y="2222270"/>
                  </a:lnTo>
                  <a:lnTo>
                    <a:pt x="866873" y="2222476"/>
                  </a:lnTo>
                  <a:lnTo>
                    <a:pt x="864954" y="2220274"/>
                  </a:lnTo>
                  <a:lnTo>
                    <a:pt x="866016" y="2216466"/>
                  </a:lnTo>
                  <a:lnTo>
                    <a:pt x="909745" y="2193545"/>
                  </a:lnTo>
                  <a:lnTo>
                    <a:pt x="968469" y="2169606"/>
                  </a:lnTo>
                  <a:lnTo>
                    <a:pt x="1025736" y="2153266"/>
                  </a:lnTo>
                  <a:lnTo>
                    <a:pt x="1064962" y="2153517"/>
                  </a:lnTo>
                  <a:lnTo>
                    <a:pt x="1071884" y="2159093"/>
                  </a:lnTo>
                  <a:lnTo>
                    <a:pt x="1075328" y="2167490"/>
                  </a:lnTo>
                  <a:lnTo>
                    <a:pt x="1076455" y="2177768"/>
                  </a:lnTo>
                  <a:lnTo>
                    <a:pt x="1072526" y="2188129"/>
                  </a:lnTo>
                  <a:lnTo>
                    <a:pt x="1045811" y="2218309"/>
                  </a:lnTo>
                  <a:lnTo>
                    <a:pt x="982666" y="2264601"/>
                  </a:lnTo>
                  <a:lnTo>
                    <a:pt x="922228" y="2305634"/>
                  </a:lnTo>
                  <a:lnTo>
                    <a:pt x="859995" y="2345064"/>
                  </a:lnTo>
                  <a:lnTo>
                    <a:pt x="798045" y="2387966"/>
                  </a:lnTo>
                  <a:lnTo>
                    <a:pt x="736682" y="2425995"/>
                  </a:lnTo>
                  <a:lnTo>
                    <a:pt x="674161" y="2468515"/>
                  </a:lnTo>
                  <a:lnTo>
                    <a:pt x="610730" y="2517685"/>
                  </a:lnTo>
                  <a:lnTo>
                    <a:pt x="550823" y="2559801"/>
                  </a:lnTo>
                  <a:lnTo>
                    <a:pt x="535646" y="2573839"/>
                  </a:lnTo>
                  <a:lnTo>
                    <a:pt x="533003" y="2580858"/>
                  </a:lnTo>
                  <a:lnTo>
                    <a:pt x="533580" y="2587877"/>
                  </a:lnTo>
                  <a:lnTo>
                    <a:pt x="536305" y="2594896"/>
                  </a:lnTo>
                  <a:lnTo>
                    <a:pt x="543971" y="2599575"/>
                  </a:lnTo>
                  <a:lnTo>
                    <a:pt x="568086" y="2604775"/>
                  </a:lnTo>
                  <a:lnTo>
                    <a:pt x="622821" y="2600877"/>
                  </a:lnTo>
                  <a:lnTo>
                    <a:pt x="675574" y="2595774"/>
                  </a:lnTo>
                  <a:lnTo>
                    <a:pt x="725725" y="2589437"/>
                  </a:lnTo>
                  <a:lnTo>
                    <a:pt x="766800" y="2588339"/>
                  </a:lnTo>
                  <a:lnTo>
                    <a:pt x="774843" y="2591695"/>
                  </a:lnTo>
                  <a:lnTo>
                    <a:pt x="779035" y="2597441"/>
                  </a:lnTo>
                  <a:lnTo>
                    <a:pt x="780660" y="2604782"/>
                  </a:lnTo>
                  <a:lnTo>
                    <a:pt x="778233" y="2612015"/>
                  </a:lnTo>
                  <a:lnTo>
                    <a:pt x="766179" y="2626291"/>
                  </a:lnTo>
                  <a:lnTo>
                    <a:pt x="713033" y="2654520"/>
                  </a:lnTo>
                  <a:lnTo>
                    <a:pt x="652450" y="2679507"/>
                  </a:lnTo>
                  <a:lnTo>
                    <a:pt x="594815" y="2701643"/>
                  </a:lnTo>
                  <a:lnTo>
                    <a:pt x="541001" y="2732349"/>
                  </a:lnTo>
                  <a:lnTo>
                    <a:pt x="481777" y="2759674"/>
                  </a:lnTo>
                  <a:lnTo>
                    <a:pt x="458945" y="2768736"/>
                  </a:lnTo>
                  <a:lnTo>
                    <a:pt x="457303" y="2770451"/>
                  </a:lnTo>
                  <a:lnTo>
                    <a:pt x="511713" y="2767565"/>
                  </a:lnTo>
                  <a:lnTo>
                    <a:pt x="570611" y="2759765"/>
                  </a:lnTo>
                  <a:lnTo>
                    <a:pt x="619065" y="2757350"/>
                  </a:lnTo>
                  <a:lnTo>
                    <a:pt x="674831" y="2759653"/>
                  </a:lnTo>
                  <a:lnTo>
                    <a:pt x="686624" y="2762056"/>
                  </a:lnTo>
                  <a:lnTo>
                    <a:pt x="692146" y="2765998"/>
                  </a:lnTo>
                  <a:lnTo>
                    <a:pt x="693488" y="2770965"/>
                  </a:lnTo>
                  <a:lnTo>
                    <a:pt x="692042" y="2776616"/>
                  </a:lnTo>
                  <a:lnTo>
                    <a:pt x="677959" y="2789135"/>
                  </a:lnTo>
                  <a:lnTo>
                    <a:pt x="623554" y="2824343"/>
                  </a:lnTo>
                  <a:lnTo>
                    <a:pt x="567184" y="2859454"/>
                  </a:lnTo>
                  <a:lnTo>
                    <a:pt x="510744" y="2889192"/>
                  </a:lnTo>
                  <a:lnTo>
                    <a:pt x="452012" y="2921675"/>
                  </a:lnTo>
                  <a:lnTo>
                    <a:pt x="411308" y="2936865"/>
                  </a:lnTo>
                  <a:lnTo>
                    <a:pt x="404487" y="2936349"/>
                  </a:lnTo>
                  <a:lnTo>
                    <a:pt x="402280" y="2932496"/>
                  </a:lnTo>
                  <a:lnTo>
                    <a:pt x="403148" y="2926417"/>
                  </a:lnTo>
                  <a:lnTo>
                    <a:pt x="407236" y="2921195"/>
                  </a:lnTo>
                  <a:lnTo>
                    <a:pt x="421137" y="2912273"/>
                  </a:lnTo>
                  <a:lnTo>
                    <a:pt x="474298" y="2897014"/>
                  </a:lnTo>
                  <a:lnTo>
                    <a:pt x="531072" y="2882734"/>
                  </a:lnTo>
                  <a:lnTo>
                    <a:pt x="592937" y="2874238"/>
                  </a:lnTo>
                  <a:lnTo>
                    <a:pt x="602782" y="2879390"/>
                  </a:lnTo>
                  <a:lnTo>
                    <a:pt x="608176" y="2888674"/>
                  </a:lnTo>
                  <a:lnTo>
                    <a:pt x="610602" y="2900712"/>
                  </a:lnTo>
                  <a:lnTo>
                    <a:pt x="608710" y="2912248"/>
                  </a:lnTo>
                  <a:lnTo>
                    <a:pt x="590448" y="2944080"/>
                  </a:lnTo>
                  <a:lnTo>
                    <a:pt x="534264" y="2998242"/>
                  </a:lnTo>
                  <a:lnTo>
                    <a:pt x="477772" y="3049848"/>
                  </a:lnTo>
                  <a:lnTo>
                    <a:pt x="457165" y="3061479"/>
                  </a:lnTo>
                  <a:lnTo>
                    <a:pt x="454946" y="3063879"/>
                  </a:lnTo>
                  <a:lnTo>
                    <a:pt x="458145" y="3064309"/>
                  </a:lnTo>
                  <a:lnTo>
                    <a:pt x="491314" y="3056593"/>
                  </a:lnTo>
                  <a:lnTo>
                    <a:pt x="553497" y="3035184"/>
                  </a:lnTo>
                  <a:lnTo>
                    <a:pt x="567130" y="3033480"/>
                  </a:lnTo>
                  <a:lnTo>
                    <a:pt x="575049" y="3035854"/>
                  </a:lnTo>
                  <a:lnTo>
                    <a:pt x="579159" y="3040946"/>
                  </a:lnTo>
                  <a:lnTo>
                    <a:pt x="580728" y="3047851"/>
                  </a:lnTo>
                  <a:lnTo>
                    <a:pt x="578265" y="3055963"/>
                  </a:lnTo>
                  <a:lnTo>
                    <a:pt x="539629" y="3104410"/>
                  </a:lnTo>
                  <a:lnTo>
                    <a:pt x="506456" y="3136438"/>
                  </a:lnTo>
                  <a:lnTo>
                    <a:pt x="457037" y="3159143"/>
                  </a:lnTo>
                  <a:lnTo>
                    <a:pt x="451351" y="3155894"/>
                  </a:lnTo>
                  <a:lnTo>
                    <a:pt x="448729" y="3147879"/>
                  </a:lnTo>
                  <a:lnTo>
                    <a:pt x="450107" y="3123376"/>
                  </a:lnTo>
                  <a:lnTo>
                    <a:pt x="470055" y="3066225"/>
                  </a:lnTo>
                  <a:lnTo>
                    <a:pt x="496178" y="3009618"/>
                  </a:lnTo>
                  <a:lnTo>
                    <a:pt x="533774" y="2950864"/>
                  </a:lnTo>
                  <a:lnTo>
                    <a:pt x="572751" y="2893865"/>
                  </a:lnTo>
                  <a:lnTo>
                    <a:pt x="607186" y="2840648"/>
                  </a:lnTo>
                  <a:lnTo>
                    <a:pt x="640989" y="2784633"/>
                  </a:lnTo>
                  <a:lnTo>
                    <a:pt x="654488" y="2765402"/>
                  </a:lnTo>
                  <a:lnTo>
                    <a:pt x="655514" y="2757699"/>
                  </a:lnTo>
                  <a:lnTo>
                    <a:pt x="652689" y="2751395"/>
                  </a:lnTo>
                  <a:lnTo>
                    <a:pt x="647296" y="2746022"/>
                  </a:lnTo>
                  <a:lnTo>
                    <a:pt x="639022" y="2743610"/>
                  </a:lnTo>
                  <a:lnTo>
                    <a:pt x="606189" y="2745804"/>
                  </a:lnTo>
                  <a:lnTo>
                    <a:pt x="574884" y="2755033"/>
                  </a:lnTo>
                  <a:lnTo>
                    <a:pt x="519754" y="2784695"/>
                  </a:lnTo>
                  <a:lnTo>
                    <a:pt x="463509" y="2823346"/>
                  </a:lnTo>
                  <a:lnTo>
                    <a:pt x="439908" y="2837199"/>
                  </a:lnTo>
                  <a:lnTo>
                    <a:pt x="429403" y="2839490"/>
                  </a:lnTo>
                  <a:lnTo>
                    <a:pt x="420061" y="2838677"/>
                  </a:lnTo>
                  <a:lnTo>
                    <a:pt x="411492" y="2835795"/>
                  </a:lnTo>
                  <a:lnTo>
                    <a:pt x="406950" y="2830365"/>
                  </a:lnTo>
                  <a:lnTo>
                    <a:pt x="405091" y="2823235"/>
                  </a:lnTo>
                  <a:lnTo>
                    <a:pt x="407315" y="2803615"/>
                  </a:lnTo>
                  <a:lnTo>
                    <a:pt x="427807" y="2749599"/>
                  </a:lnTo>
                  <a:lnTo>
                    <a:pt x="441978" y="2727603"/>
                  </a:lnTo>
                  <a:lnTo>
                    <a:pt x="499039" y="2664144"/>
                  </a:lnTo>
                  <a:lnTo>
                    <a:pt x="555769" y="2605525"/>
                  </a:lnTo>
                  <a:lnTo>
                    <a:pt x="590884" y="2570343"/>
                  </a:lnTo>
                  <a:lnTo>
                    <a:pt x="590884" y="2567998"/>
                  </a:lnTo>
                  <a:lnTo>
                    <a:pt x="578408" y="2571633"/>
                  </a:lnTo>
                  <a:lnTo>
                    <a:pt x="516959" y="2607835"/>
                  </a:lnTo>
                  <a:lnTo>
                    <a:pt x="488004" y="2626546"/>
                  </a:lnTo>
                  <a:lnTo>
                    <a:pt x="425843" y="2662199"/>
                  </a:lnTo>
                  <a:lnTo>
                    <a:pt x="383807" y="2684186"/>
                  </a:lnTo>
                  <a:lnTo>
                    <a:pt x="376795" y="2682499"/>
                  </a:lnTo>
                  <a:lnTo>
                    <a:pt x="372120" y="2676695"/>
                  </a:lnTo>
                  <a:lnTo>
                    <a:pt x="369003" y="2668145"/>
                  </a:lnTo>
                  <a:lnTo>
                    <a:pt x="369265" y="2658937"/>
                  </a:lnTo>
                  <a:lnTo>
                    <a:pt x="380812" y="2629209"/>
                  </a:lnTo>
                  <a:lnTo>
                    <a:pt x="412429" y="2582835"/>
                  </a:lnTo>
                  <a:lnTo>
                    <a:pt x="470619" y="2530671"/>
                  </a:lnTo>
                  <a:lnTo>
                    <a:pt x="517713" y="2481991"/>
                  </a:lnTo>
                  <a:lnTo>
                    <a:pt x="551398" y="2462007"/>
                  </a:lnTo>
                  <a:lnTo>
                    <a:pt x="554033" y="2461850"/>
                  </a:lnTo>
                  <a:lnTo>
                    <a:pt x="544482" y="2471033"/>
                  </a:lnTo>
                  <a:lnTo>
                    <a:pt x="485066" y="2503976"/>
                  </a:lnTo>
                  <a:lnTo>
                    <a:pt x="425585" y="2542672"/>
                  </a:lnTo>
                  <a:lnTo>
                    <a:pt x="397369" y="2558495"/>
                  </a:lnTo>
                  <a:lnTo>
                    <a:pt x="371071" y="2574882"/>
                  </a:lnTo>
                  <a:lnTo>
                    <a:pt x="330744" y="2590899"/>
                  </a:lnTo>
                  <a:lnTo>
                    <a:pt x="321532" y="2591062"/>
                  </a:lnTo>
                  <a:lnTo>
                    <a:pt x="305058" y="2585003"/>
                  </a:lnTo>
                  <a:lnTo>
                    <a:pt x="302068" y="2578942"/>
                  </a:lnTo>
                  <a:lnTo>
                    <a:pt x="302414" y="2571392"/>
                  </a:lnTo>
                  <a:lnTo>
                    <a:pt x="310208" y="2552474"/>
                  </a:lnTo>
                  <a:lnTo>
                    <a:pt x="348050" y="2494236"/>
                  </a:lnTo>
                  <a:lnTo>
                    <a:pt x="396374" y="2439113"/>
                  </a:lnTo>
                  <a:lnTo>
                    <a:pt x="457450" y="2377421"/>
                  </a:lnTo>
                  <a:lnTo>
                    <a:pt x="482200" y="2354984"/>
                  </a:lnTo>
                  <a:lnTo>
                    <a:pt x="541042" y="2313549"/>
                  </a:lnTo>
                  <a:lnTo>
                    <a:pt x="548298" y="2306726"/>
                  </a:lnTo>
                  <a:lnTo>
                    <a:pt x="548457" y="2302177"/>
                  </a:lnTo>
                  <a:lnTo>
                    <a:pt x="543883" y="2299144"/>
                  </a:lnTo>
                  <a:lnTo>
                    <a:pt x="536154" y="2297123"/>
                  </a:lnTo>
                  <a:lnTo>
                    <a:pt x="511969" y="2304235"/>
                  </a:lnTo>
                  <a:lnTo>
                    <a:pt x="448621" y="2331549"/>
                  </a:lnTo>
                  <a:lnTo>
                    <a:pt x="394568" y="2358124"/>
                  </a:lnTo>
                  <a:lnTo>
                    <a:pt x="331203" y="2389738"/>
                  </a:lnTo>
                  <a:lnTo>
                    <a:pt x="268015" y="2412261"/>
                  </a:lnTo>
                  <a:lnTo>
                    <a:pt x="260995" y="2409969"/>
                  </a:lnTo>
                  <a:lnTo>
                    <a:pt x="256316" y="2403761"/>
                  </a:lnTo>
                  <a:lnTo>
                    <a:pt x="253196" y="2394943"/>
                  </a:lnTo>
                  <a:lnTo>
                    <a:pt x="254625" y="2385555"/>
                  </a:lnTo>
                  <a:lnTo>
                    <a:pt x="265572" y="2365765"/>
                  </a:lnTo>
                  <a:lnTo>
                    <a:pt x="316406" y="2305670"/>
                  </a:lnTo>
                  <a:lnTo>
                    <a:pt x="343573" y="2275752"/>
                  </a:lnTo>
                  <a:lnTo>
                    <a:pt x="395770" y="2236249"/>
                  </a:lnTo>
                  <a:lnTo>
                    <a:pt x="421110" y="2217518"/>
                  </a:lnTo>
                  <a:lnTo>
                    <a:pt x="423890" y="2212290"/>
                  </a:lnTo>
                  <a:lnTo>
                    <a:pt x="419894" y="2209973"/>
                  </a:lnTo>
                  <a:lnTo>
                    <a:pt x="371454" y="2214662"/>
                  </a:lnTo>
                  <a:lnTo>
                    <a:pt x="308150" y="2233331"/>
                  </a:lnTo>
                  <a:lnTo>
                    <a:pt x="281173" y="2243128"/>
                  </a:lnTo>
                  <a:lnTo>
                    <a:pt x="253585" y="2247482"/>
                  </a:lnTo>
                  <a:lnTo>
                    <a:pt x="244356" y="2243963"/>
                  </a:lnTo>
                  <a:lnTo>
                    <a:pt x="238204" y="2236939"/>
                  </a:lnTo>
                  <a:lnTo>
                    <a:pt x="234102" y="2227576"/>
                  </a:lnTo>
                  <a:lnTo>
                    <a:pt x="234877" y="2216655"/>
                  </a:lnTo>
                  <a:lnTo>
                    <a:pt x="251566" y="2181268"/>
                  </a:lnTo>
                  <a:lnTo>
                    <a:pt x="274188" y="2153755"/>
                  </a:lnTo>
                  <a:lnTo>
                    <a:pt x="330380" y="2108832"/>
                  </a:lnTo>
                  <a:lnTo>
                    <a:pt x="362531" y="2086539"/>
                  </a:lnTo>
                  <a:lnTo>
                    <a:pt x="364950" y="2082856"/>
                  </a:lnTo>
                  <a:lnTo>
                    <a:pt x="361884" y="2081571"/>
                  </a:lnTo>
                  <a:lnTo>
                    <a:pt x="328929" y="2087913"/>
                  </a:lnTo>
                  <a:lnTo>
                    <a:pt x="265736" y="2120249"/>
                  </a:lnTo>
                  <a:lnTo>
                    <a:pt x="206160" y="2138547"/>
                  </a:lnTo>
                  <a:lnTo>
                    <a:pt x="196362" y="2138585"/>
                  </a:lnTo>
                  <a:lnTo>
                    <a:pt x="179237" y="2132388"/>
                  </a:lnTo>
                  <a:lnTo>
                    <a:pt x="177243" y="2126291"/>
                  </a:lnTo>
                  <a:lnTo>
                    <a:pt x="179424" y="2118716"/>
                  </a:lnTo>
                  <a:lnTo>
                    <a:pt x="217569" y="2065137"/>
                  </a:lnTo>
                  <a:lnTo>
                    <a:pt x="278734" y="2016460"/>
                  </a:lnTo>
                  <a:lnTo>
                    <a:pt x="341729" y="1973770"/>
                  </a:lnTo>
                  <a:lnTo>
                    <a:pt x="394358" y="1938627"/>
                  </a:lnTo>
                  <a:lnTo>
                    <a:pt x="395526" y="1935115"/>
                  </a:lnTo>
                  <a:lnTo>
                    <a:pt x="390457" y="1933943"/>
                  </a:lnTo>
                  <a:lnTo>
                    <a:pt x="351471" y="1940469"/>
                  </a:lnTo>
                  <a:lnTo>
                    <a:pt x="289003" y="1959839"/>
                  </a:lnTo>
                  <a:lnTo>
                    <a:pt x="233299" y="1980365"/>
                  </a:lnTo>
                  <a:lnTo>
                    <a:pt x="208131" y="1989149"/>
                  </a:lnTo>
                  <a:lnTo>
                    <a:pt x="185247" y="1989153"/>
                  </a:lnTo>
                  <a:lnTo>
                    <a:pt x="180080" y="1984007"/>
                  </a:lnTo>
                  <a:lnTo>
                    <a:pt x="178975" y="1975897"/>
                  </a:lnTo>
                  <a:lnTo>
                    <a:pt x="183987" y="1956747"/>
                  </a:lnTo>
                  <a:lnTo>
                    <a:pt x="206268" y="1925389"/>
                  </a:lnTo>
                  <a:lnTo>
                    <a:pt x="248530" y="1889593"/>
                  </a:lnTo>
                  <a:lnTo>
                    <a:pt x="311435" y="1841316"/>
                  </a:lnTo>
                  <a:lnTo>
                    <a:pt x="371853" y="1811249"/>
                  </a:lnTo>
                  <a:lnTo>
                    <a:pt x="425749" y="1780167"/>
                  </a:lnTo>
                  <a:lnTo>
                    <a:pt x="436342" y="1775663"/>
                  </a:lnTo>
                  <a:lnTo>
                    <a:pt x="438724" y="1773830"/>
                  </a:lnTo>
                  <a:lnTo>
                    <a:pt x="428892" y="1774913"/>
                  </a:lnTo>
                  <a:lnTo>
                    <a:pt x="392858" y="1786310"/>
                  </a:lnTo>
                  <a:lnTo>
                    <a:pt x="329882" y="1816064"/>
                  </a:lnTo>
                  <a:lnTo>
                    <a:pt x="269459" y="1842282"/>
                  </a:lnTo>
                  <a:lnTo>
                    <a:pt x="217779" y="1865994"/>
                  </a:lnTo>
                  <a:lnTo>
                    <a:pt x="190315" y="1879435"/>
                  </a:lnTo>
                  <a:lnTo>
                    <a:pt x="178779" y="1881616"/>
                  </a:lnTo>
                  <a:lnTo>
                    <a:pt x="168750" y="1880730"/>
                  </a:lnTo>
                  <a:lnTo>
                    <a:pt x="159723" y="1877800"/>
                  </a:lnTo>
                  <a:lnTo>
                    <a:pt x="157215" y="1872337"/>
                  </a:lnTo>
                  <a:lnTo>
                    <a:pt x="159053" y="1865185"/>
                  </a:lnTo>
                  <a:lnTo>
                    <a:pt x="181629" y="1834080"/>
                  </a:lnTo>
                  <a:lnTo>
                    <a:pt x="237163" y="1791286"/>
                  </a:lnTo>
                  <a:lnTo>
                    <a:pt x="299663" y="1749112"/>
                  </a:lnTo>
                  <a:lnTo>
                    <a:pt x="362775" y="1716058"/>
                  </a:lnTo>
                  <a:lnTo>
                    <a:pt x="399946" y="1701620"/>
                  </a:lnTo>
                  <a:lnTo>
                    <a:pt x="401591" y="1699901"/>
                  </a:lnTo>
                  <a:lnTo>
                    <a:pt x="384703" y="1701111"/>
                  </a:lnTo>
                  <a:lnTo>
                    <a:pt x="327414" y="1718656"/>
                  </a:lnTo>
                  <a:lnTo>
                    <a:pt x="268903" y="1738265"/>
                  </a:lnTo>
                  <a:lnTo>
                    <a:pt x="218840" y="1750215"/>
                  </a:lnTo>
                  <a:lnTo>
                    <a:pt x="195855" y="1748429"/>
                  </a:lnTo>
                  <a:lnTo>
                    <a:pt x="190661" y="1743976"/>
                  </a:lnTo>
                  <a:lnTo>
                    <a:pt x="189539" y="1737497"/>
                  </a:lnTo>
                  <a:lnTo>
                    <a:pt x="191130" y="1729669"/>
                  </a:lnTo>
                  <a:lnTo>
                    <a:pt x="215727" y="1696294"/>
                  </a:lnTo>
                  <a:lnTo>
                    <a:pt x="278573" y="1644731"/>
                  </a:lnTo>
                  <a:lnTo>
                    <a:pt x="334307" y="1608847"/>
                  </a:lnTo>
                  <a:lnTo>
                    <a:pt x="392210" y="1580883"/>
                  </a:lnTo>
                  <a:lnTo>
                    <a:pt x="440868" y="1552503"/>
                  </a:lnTo>
                  <a:lnTo>
                    <a:pt x="439402" y="1552528"/>
                  </a:lnTo>
                  <a:lnTo>
                    <a:pt x="389475" y="1560971"/>
                  </a:lnTo>
                  <a:lnTo>
                    <a:pt x="340916" y="1576119"/>
                  </a:lnTo>
                  <a:lnTo>
                    <a:pt x="282587" y="1601029"/>
                  </a:lnTo>
                  <a:lnTo>
                    <a:pt x="226005" y="1621547"/>
                  </a:lnTo>
                  <a:lnTo>
                    <a:pt x="169767" y="1642195"/>
                  </a:lnTo>
                  <a:lnTo>
                    <a:pt x="122050" y="1653868"/>
                  </a:lnTo>
                  <a:lnTo>
                    <a:pt x="97466" y="1651796"/>
                  </a:lnTo>
                  <a:lnTo>
                    <a:pt x="87634" y="1647968"/>
                  </a:lnTo>
                  <a:lnTo>
                    <a:pt x="84590" y="1641907"/>
                  </a:lnTo>
                  <a:lnTo>
                    <a:pt x="86069" y="1634356"/>
                  </a:lnTo>
                  <a:lnTo>
                    <a:pt x="108071" y="1602611"/>
                  </a:lnTo>
                  <a:lnTo>
                    <a:pt x="154410" y="1559673"/>
                  </a:lnTo>
                  <a:lnTo>
                    <a:pt x="213466" y="1524509"/>
                  </a:lnTo>
                  <a:lnTo>
                    <a:pt x="249511" y="1506564"/>
                  </a:lnTo>
                  <a:lnTo>
                    <a:pt x="309077" y="1479070"/>
                  </a:lnTo>
                  <a:lnTo>
                    <a:pt x="368220" y="1458306"/>
                  </a:lnTo>
                  <a:lnTo>
                    <a:pt x="371083" y="1458143"/>
                  </a:lnTo>
                  <a:lnTo>
                    <a:pt x="313201" y="1480767"/>
                  </a:lnTo>
                  <a:lnTo>
                    <a:pt x="259001" y="1507325"/>
                  </a:lnTo>
                  <a:lnTo>
                    <a:pt x="196131" y="1536506"/>
                  </a:lnTo>
                  <a:lnTo>
                    <a:pt x="141910" y="1555817"/>
                  </a:lnTo>
                  <a:lnTo>
                    <a:pt x="94015" y="1570069"/>
                  </a:lnTo>
                  <a:lnTo>
                    <a:pt x="87673" y="1570087"/>
                  </a:lnTo>
                  <a:lnTo>
                    <a:pt x="85786" y="1567759"/>
                  </a:lnTo>
                  <a:lnTo>
                    <a:pt x="86866" y="1563868"/>
                  </a:lnTo>
                  <a:lnTo>
                    <a:pt x="110745" y="1547212"/>
                  </a:lnTo>
                  <a:lnTo>
                    <a:pt x="171148" y="1516846"/>
                  </a:lnTo>
                  <a:lnTo>
                    <a:pt x="185187" y="1510569"/>
                  </a:lnTo>
                  <a:lnTo>
                    <a:pt x="166783" y="1513612"/>
                  </a:lnTo>
                  <a:lnTo>
                    <a:pt x="110851" y="1528423"/>
                  </a:lnTo>
                  <a:lnTo>
                    <a:pt x="54424" y="1542491"/>
                  </a:lnTo>
                  <a:lnTo>
                    <a:pt x="17554" y="1541528"/>
                  </a:lnTo>
                  <a:lnTo>
                    <a:pt x="6284" y="1539361"/>
                  </a:lnTo>
                  <a:lnTo>
                    <a:pt x="1110" y="1534407"/>
                  </a:lnTo>
                  <a:lnTo>
                    <a:pt x="0" y="1527595"/>
                  </a:lnTo>
                  <a:lnTo>
                    <a:pt x="1601" y="1519544"/>
                  </a:lnTo>
                  <a:lnTo>
                    <a:pt x="12737" y="1504359"/>
                  </a:lnTo>
                  <a:lnTo>
                    <a:pt x="52423" y="1469638"/>
                  </a:lnTo>
                  <a:lnTo>
                    <a:pt x="78832" y="1458071"/>
                  </a:lnTo>
                  <a:lnTo>
                    <a:pt x="70069" y="1459100"/>
                  </a:lnTo>
                  <a:lnTo>
                    <a:pt x="38827" y="1466257"/>
                  </a:lnTo>
                  <a:lnTo>
                    <a:pt x="28654" y="1465784"/>
                  </a:lnTo>
                  <a:lnTo>
                    <a:pt x="11113" y="1459019"/>
                  </a:lnTo>
                  <a:lnTo>
                    <a:pt x="7839" y="1453939"/>
                  </a:lnTo>
                  <a:lnTo>
                    <a:pt x="7996" y="1448213"/>
                  </a:lnTo>
                  <a:lnTo>
                    <a:pt x="14409" y="1435612"/>
                  </a:lnTo>
                  <a:lnTo>
                    <a:pt x="44208" y="1401515"/>
                  </a:lnTo>
                  <a:lnTo>
                    <a:pt x="70289" y="1386154"/>
                  </a:lnTo>
                  <a:lnTo>
                    <a:pt x="71856" y="1384306"/>
                  </a:lnTo>
                  <a:lnTo>
                    <a:pt x="28767" y="1381370"/>
                  </a:lnTo>
                  <a:lnTo>
                    <a:pt x="23118" y="1376437"/>
                  </a:lnTo>
                  <a:lnTo>
                    <a:pt x="21692" y="1369639"/>
                  </a:lnTo>
                  <a:lnTo>
                    <a:pt x="33825" y="1310154"/>
                  </a:lnTo>
                  <a:lnTo>
                    <a:pt x="37588" y="1285345"/>
                  </a:lnTo>
                  <a:lnTo>
                    <a:pt x="52828" y="1237703"/>
                  </a:lnTo>
                  <a:lnTo>
                    <a:pt x="54367" y="1224507"/>
                  </a:lnTo>
                  <a:lnTo>
                    <a:pt x="51882" y="1213370"/>
                  </a:lnTo>
                  <a:lnTo>
                    <a:pt x="19029" y="1156508"/>
                  </a:lnTo>
                  <a:lnTo>
                    <a:pt x="6835" y="1140239"/>
                  </a:lnTo>
                  <a:lnTo>
                    <a:pt x="3817" y="1131455"/>
                  </a:lnTo>
                  <a:lnTo>
                    <a:pt x="3584" y="1112337"/>
                  </a:lnTo>
                  <a:lnTo>
                    <a:pt x="10499" y="1095260"/>
                  </a:lnTo>
                  <a:lnTo>
                    <a:pt x="54267" y="1043840"/>
                  </a:lnTo>
                  <a:lnTo>
                    <a:pt x="55326" y="1037943"/>
                  </a:lnTo>
                  <a:lnTo>
                    <a:pt x="52522" y="1032842"/>
                  </a:lnTo>
                  <a:lnTo>
                    <a:pt x="47143" y="1028272"/>
                  </a:lnTo>
                  <a:lnTo>
                    <a:pt x="28688" y="1023194"/>
                  </a:lnTo>
                  <a:lnTo>
                    <a:pt x="17216" y="1021839"/>
                  </a:lnTo>
                  <a:lnTo>
                    <a:pt x="10738" y="1017427"/>
                  </a:lnTo>
                  <a:lnTo>
                    <a:pt x="7590" y="1010976"/>
                  </a:lnTo>
                  <a:lnTo>
                    <a:pt x="6660" y="1003166"/>
                  </a:lnTo>
                  <a:lnTo>
                    <a:pt x="11866" y="988249"/>
                  </a:lnTo>
                  <a:lnTo>
                    <a:pt x="23148" y="973820"/>
                  </a:lnTo>
                  <a:lnTo>
                    <a:pt x="69001" y="938454"/>
                  </a:lnTo>
                  <a:lnTo>
                    <a:pt x="73338" y="931421"/>
                  </a:lnTo>
                  <a:lnTo>
                    <a:pt x="73888" y="924393"/>
                  </a:lnTo>
                  <a:lnTo>
                    <a:pt x="71916" y="917368"/>
                  </a:lnTo>
                  <a:lnTo>
                    <a:pt x="67091" y="913854"/>
                  </a:lnTo>
                  <a:lnTo>
                    <a:pt x="18766" y="908027"/>
                  </a:lnTo>
                  <a:lnTo>
                    <a:pt x="11771" y="902947"/>
                  </a:lnTo>
                  <a:lnTo>
                    <a:pt x="8278" y="896052"/>
                  </a:lnTo>
                  <a:lnTo>
                    <a:pt x="7119" y="887945"/>
                  </a:lnTo>
                  <a:lnTo>
                    <a:pt x="15190" y="869579"/>
                  </a:lnTo>
                  <a:lnTo>
                    <a:pt x="39465" y="842628"/>
                  </a:lnTo>
                  <a:lnTo>
                    <a:pt x="96670" y="798142"/>
                  </a:lnTo>
                  <a:lnTo>
                    <a:pt x="119331" y="782094"/>
                  </a:lnTo>
                  <a:lnTo>
                    <a:pt x="123268" y="775708"/>
                  </a:lnTo>
                  <a:lnTo>
                    <a:pt x="122383" y="770281"/>
                  </a:lnTo>
                  <a:lnTo>
                    <a:pt x="118284" y="765494"/>
                  </a:lnTo>
                  <a:lnTo>
                    <a:pt x="98132" y="760174"/>
                  </a:lnTo>
                  <a:lnTo>
                    <a:pt x="48713" y="751170"/>
                  </a:lnTo>
                  <a:lnTo>
                    <a:pt x="41094" y="744564"/>
                  </a:lnTo>
                  <a:lnTo>
                    <a:pt x="32629" y="724746"/>
                  </a:lnTo>
                  <a:lnTo>
                    <a:pt x="35052" y="715249"/>
                  </a:lnTo>
                  <a:lnTo>
                    <a:pt x="73890" y="675853"/>
                  </a:lnTo>
                  <a:lnTo>
                    <a:pt x="135138" y="633143"/>
                  </a:lnTo>
                  <a:lnTo>
                    <a:pt x="137316" y="627275"/>
                  </a:lnTo>
                  <a:lnTo>
                    <a:pt x="135258" y="622193"/>
                  </a:lnTo>
                  <a:lnTo>
                    <a:pt x="130377" y="617635"/>
                  </a:lnTo>
                  <a:lnTo>
                    <a:pt x="73993" y="595147"/>
                  </a:lnTo>
                  <a:lnTo>
                    <a:pt x="64968" y="589076"/>
                  </a:lnTo>
                  <a:lnTo>
                    <a:pt x="61290" y="582689"/>
                  </a:lnTo>
                  <a:lnTo>
                    <a:pt x="61177" y="576091"/>
                  </a:lnTo>
                  <a:lnTo>
                    <a:pt x="67291" y="562521"/>
                  </a:lnTo>
                  <a:lnTo>
                    <a:pt x="77808" y="548692"/>
                  </a:lnTo>
                  <a:lnTo>
                    <a:pt x="135482" y="506729"/>
                  </a:lnTo>
                  <a:lnTo>
                    <a:pt x="164013" y="485683"/>
                  </a:lnTo>
                  <a:lnTo>
                    <a:pt x="169434" y="477495"/>
                  </a:lnTo>
                  <a:lnTo>
                    <a:pt x="172338" y="459040"/>
                  </a:lnTo>
                  <a:lnTo>
                    <a:pt x="169134" y="451544"/>
                  </a:lnTo>
                  <a:lnTo>
                    <a:pt x="156216" y="440097"/>
                  </a:lnTo>
                  <a:lnTo>
                    <a:pt x="98986" y="410219"/>
                  </a:lnTo>
                  <a:lnTo>
                    <a:pt x="92157" y="401450"/>
                  </a:lnTo>
                  <a:lnTo>
                    <a:pt x="84569" y="379228"/>
                  </a:lnTo>
                  <a:lnTo>
                    <a:pt x="87437" y="356873"/>
                  </a:lnTo>
                  <a:lnTo>
                    <a:pt x="97680" y="335240"/>
                  </a:lnTo>
                  <a:lnTo>
                    <a:pt x="132852" y="295875"/>
                  </a:lnTo>
                  <a:lnTo>
                    <a:pt x="168005" y="265223"/>
                  </a:lnTo>
                  <a:lnTo>
                    <a:pt x="172095" y="256822"/>
                  </a:lnTo>
                  <a:lnTo>
                    <a:pt x="173520" y="238130"/>
                  </a:lnTo>
                  <a:lnTo>
                    <a:pt x="167583" y="230572"/>
                  </a:lnTo>
                  <a:lnTo>
                    <a:pt x="111187" y="205993"/>
                  </a:lnTo>
                  <a:lnTo>
                    <a:pt x="78827" y="189125"/>
                  </a:lnTo>
                  <a:lnTo>
                    <a:pt x="71699" y="180354"/>
                  </a:lnTo>
                  <a:lnTo>
                    <a:pt x="63779" y="158131"/>
                  </a:lnTo>
                  <a:lnTo>
                    <a:pt x="64007" y="147993"/>
                  </a:lnTo>
                  <a:lnTo>
                    <a:pt x="70499" y="130490"/>
                  </a:lnTo>
                  <a:lnTo>
                    <a:pt x="87307" y="107482"/>
                  </a:lnTo>
                  <a:lnTo>
                    <a:pt x="85542" y="102529"/>
                  </a:lnTo>
                  <a:lnTo>
                    <a:pt x="78515" y="99227"/>
                  </a:lnTo>
                  <a:lnTo>
                    <a:pt x="36389" y="88338"/>
                  </a:lnTo>
                  <a:lnTo>
                    <a:pt x="32878" y="83918"/>
                  </a:lnTo>
                  <a:lnTo>
                    <a:pt x="34047" y="78630"/>
                  </a:lnTo>
                  <a:lnTo>
                    <a:pt x="44705" y="66517"/>
                  </a:lnTo>
                  <a:lnTo>
                    <a:pt x="70436" y="47713"/>
                  </a:lnTo>
                  <a:lnTo>
                    <a:pt x="90124" y="38348"/>
                  </a:lnTo>
                  <a:lnTo>
                    <a:pt x="93268" y="34213"/>
                  </a:lnTo>
                  <a:lnTo>
                    <a:pt x="91855" y="30286"/>
                  </a:lnTo>
                  <a:lnTo>
                    <a:pt x="87403" y="26499"/>
                  </a:lnTo>
                  <a:lnTo>
                    <a:pt x="58781" y="21168"/>
                  </a:lnTo>
                  <a:lnTo>
                    <a:pt x="52486" y="16910"/>
                  </a:lnTo>
                  <a:lnTo>
                    <a:pt x="49459" y="10563"/>
                  </a:lnTo>
                  <a:lnTo>
                    <a:pt x="48611" y="2821"/>
                  </a:lnTo>
                  <a:lnTo>
                    <a:pt x="44536" y="0"/>
                  </a:lnTo>
                  <a:lnTo>
                    <a:pt x="38310" y="458"/>
                  </a:lnTo>
                  <a:lnTo>
                    <a:pt x="3101" y="12416"/>
                  </a:lnTo>
                  <a:lnTo>
                    <a:pt x="2498" y="14586"/>
                  </a:lnTo>
                  <a:lnTo>
                    <a:pt x="40437" y="18067"/>
                  </a:lnTo>
                  <a:lnTo>
                    <a:pt x="87749" y="24343"/>
                  </a:lnTo>
                  <a:lnTo>
                    <a:pt x="114646" y="39117"/>
                  </a:lnTo>
                  <a:lnTo>
                    <a:pt x="126930" y="54805"/>
                  </a:lnTo>
                  <a:lnTo>
                    <a:pt x="131843" y="63901"/>
                  </a:lnTo>
                  <a:lnTo>
                    <a:pt x="134184" y="83367"/>
                  </a:lnTo>
                  <a:lnTo>
                    <a:pt x="123138" y="136074"/>
                  </a:lnTo>
                  <a:lnTo>
                    <a:pt x="115643" y="173608"/>
                  </a:lnTo>
                  <a:lnTo>
                    <a:pt x="117625" y="196467"/>
                  </a:lnTo>
                  <a:lnTo>
                    <a:pt x="130907" y="229066"/>
                  </a:lnTo>
                  <a:lnTo>
                    <a:pt x="155249" y="255363"/>
                  </a:lnTo>
                  <a:lnTo>
                    <a:pt x="194915" y="276804"/>
                  </a:lnTo>
                  <a:lnTo>
                    <a:pt x="257537" y="299524"/>
                  </a:lnTo>
                  <a:lnTo>
                    <a:pt x="308967" y="316810"/>
                  </a:lnTo>
                  <a:lnTo>
                    <a:pt x="359307" y="335693"/>
                  </a:lnTo>
                  <a:lnTo>
                    <a:pt x="416862" y="369994"/>
                  </a:lnTo>
                  <a:lnTo>
                    <a:pt x="454693" y="401093"/>
                  </a:lnTo>
                  <a:lnTo>
                    <a:pt x="462656" y="410574"/>
                  </a:lnTo>
                  <a:lnTo>
                    <a:pt x="471505" y="433586"/>
                  </a:lnTo>
                  <a:lnTo>
                    <a:pt x="473864" y="446274"/>
                  </a:lnTo>
                  <a:lnTo>
                    <a:pt x="467128" y="472849"/>
                  </a:lnTo>
                  <a:lnTo>
                    <a:pt x="439795" y="516860"/>
                  </a:lnTo>
                  <a:lnTo>
                    <a:pt x="383819" y="576781"/>
                  </a:lnTo>
                  <a:lnTo>
                    <a:pt x="321926" y="627368"/>
                  </a:lnTo>
                  <a:lnTo>
                    <a:pt x="302503" y="643803"/>
                  </a:lnTo>
                  <a:lnTo>
                    <a:pt x="289971" y="662805"/>
                  </a:lnTo>
                  <a:lnTo>
                    <a:pt x="289670" y="670446"/>
                  </a:lnTo>
                  <a:lnTo>
                    <a:pt x="292980" y="676710"/>
                  </a:lnTo>
                  <a:lnTo>
                    <a:pt x="298695" y="682056"/>
                  </a:lnTo>
                  <a:lnTo>
                    <a:pt x="323763" y="684876"/>
                  </a:lnTo>
                  <a:lnTo>
                    <a:pt x="374218" y="679887"/>
                  </a:lnTo>
                  <a:lnTo>
                    <a:pt x="423094" y="674119"/>
                  </a:lnTo>
                  <a:lnTo>
                    <a:pt x="475941" y="666581"/>
                  </a:lnTo>
                  <a:lnTo>
                    <a:pt x="528580" y="654997"/>
                  </a:lnTo>
                  <a:lnTo>
                    <a:pt x="580919" y="648376"/>
                  </a:lnTo>
                  <a:lnTo>
                    <a:pt x="630989" y="641739"/>
                  </a:lnTo>
                  <a:lnTo>
                    <a:pt x="685939" y="633192"/>
                  </a:lnTo>
                  <a:lnTo>
                    <a:pt x="748093" y="630291"/>
                  </a:lnTo>
                  <a:lnTo>
                    <a:pt x="806832" y="629788"/>
                  </a:lnTo>
                  <a:lnTo>
                    <a:pt x="862451" y="629639"/>
                  </a:lnTo>
                  <a:lnTo>
                    <a:pt x="923166" y="629589"/>
                  </a:lnTo>
                  <a:lnTo>
                    <a:pt x="930560" y="631924"/>
                  </a:lnTo>
                  <a:lnTo>
                    <a:pt x="933149" y="635821"/>
                  </a:lnTo>
                  <a:lnTo>
                    <a:pt x="932536" y="640759"/>
                  </a:lnTo>
                  <a:lnTo>
                    <a:pt x="926277" y="645220"/>
                  </a:lnTo>
                  <a:lnTo>
                    <a:pt x="871086" y="660786"/>
                  </a:lnTo>
                  <a:lnTo>
                    <a:pt x="809709" y="675126"/>
                  </a:lnTo>
                  <a:lnTo>
                    <a:pt x="755384" y="688054"/>
                  </a:lnTo>
                  <a:lnTo>
                    <a:pt x="696472" y="694940"/>
                  </a:lnTo>
                  <a:lnTo>
                    <a:pt x="634447" y="707218"/>
                  </a:lnTo>
                  <a:lnTo>
                    <a:pt x="585726" y="723031"/>
                  </a:lnTo>
                  <a:lnTo>
                    <a:pt x="525267" y="740930"/>
                  </a:lnTo>
                  <a:lnTo>
                    <a:pt x="465144" y="758850"/>
                  </a:lnTo>
                  <a:lnTo>
                    <a:pt x="408468" y="778984"/>
                  </a:lnTo>
                  <a:lnTo>
                    <a:pt x="356242" y="794227"/>
                  </a:lnTo>
                  <a:lnTo>
                    <a:pt x="300125" y="812031"/>
                  </a:lnTo>
                  <a:lnTo>
                    <a:pt x="262580" y="816998"/>
                  </a:lnTo>
                  <a:lnTo>
                    <a:pt x="258542" y="815355"/>
                  </a:lnTo>
                  <a:lnTo>
                    <a:pt x="260529" y="811921"/>
                  </a:lnTo>
                  <a:lnTo>
                    <a:pt x="297340" y="789598"/>
                  </a:lnTo>
                  <a:lnTo>
                    <a:pt x="360277" y="767185"/>
                  </a:lnTo>
                  <a:lnTo>
                    <a:pt x="415569" y="752555"/>
                  </a:lnTo>
                  <a:lnTo>
                    <a:pt x="475581" y="731164"/>
                  </a:lnTo>
                  <a:lnTo>
                    <a:pt x="525397" y="717128"/>
                  </a:lnTo>
                  <a:lnTo>
                    <a:pt x="578372" y="699841"/>
                  </a:lnTo>
                  <a:lnTo>
                    <a:pt x="638002" y="686791"/>
                  </a:lnTo>
                  <a:lnTo>
                    <a:pt x="698954" y="675515"/>
                  </a:lnTo>
                  <a:lnTo>
                    <a:pt x="756918" y="663595"/>
                  </a:lnTo>
                  <a:lnTo>
                    <a:pt x="801549" y="652105"/>
                  </a:lnTo>
                  <a:lnTo>
                    <a:pt x="861536" y="638071"/>
                  </a:lnTo>
                  <a:lnTo>
                    <a:pt x="916354" y="626504"/>
                  </a:lnTo>
                  <a:lnTo>
                    <a:pt x="973422" y="619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 flipV="1">
              <a:off x="4481067" y="2555748"/>
              <a:ext cx="1695069" cy="442213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1"/>
            <p:cNvGrpSpPr/>
            <p:nvPr/>
          </p:nvGrpSpPr>
          <p:grpSpPr>
            <a:xfrm>
              <a:off x="4992584" y="1456815"/>
              <a:ext cx="1090026" cy="1088544"/>
              <a:chOff x="4992584" y="1456815"/>
              <a:chExt cx="1090026" cy="1088544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5082402" y="1888483"/>
                <a:ext cx="52643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21099">
                    <a:moveTo>
                      <a:pt x="0" y="0"/>
                    </a:moveTo>
                    <a:lnTo>
                      <a:pt x="14654" y="55141"/>
                    </a:lnTo>
                    <a:lnTo>
                      <a:pt x="31666" y="114756"/>
                    </a:lnTo>
                    <a:lnTo>
                      <a:pt x="47973" y="169486"/>
                    </a:lnTo>
                    <a:lnTo>
                      <a:pt x="52642" y="2210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992584" y="1789210"/>
                <a:ext cx="202256" cy="172973"/>
              </a:xfrm>
              <a:custGeom>
                <a:avLst/>
                <a:gdLst/>
                <a:ahLst/>
                <a:cxnLst/>
                <a:rect l="0" t="0" r="0" b="0"/>
                <a:pathLst>
                  <a:path w="202256" h="172973">
                    <a:moveTo>
                      <a:pt x="5589" y="151916"/>
                    </a:moveTo>
                    <a:lnTo>
                      <a:pt x="0" y="135148"/>
                    </a:lnTo>
                    <a:lnTo>
                      <a:pt x="2114" y="102364"/>
                    </a:lnTo>
                    <a:lnTo>
                      <a:pt x="14478" y="58939"/>
                    </a:lnTo>
                    <a:lnTo>
                      <a:pt x="25528" y="41963"/>
                    </a:lnTo>
                    <a:lnTo>
                      <a:pt x="41357" y="29738"/>
                    </a:lnTo>
                    <a:lnTo>
                      <a:pt x="100713" y="4882"/>
                    </a:lnTo>
                    <a:lnTo>
                      <a:pt x="121566" y="0"/>
                    </a:lnTo>
                    <a:lnTo>
                      <a:pt x="142532" y="1729"/>
                    </a:lnTo>
                    <a:lnTo>
                      <a:pt x="174067" y="14869"/>
                    </a:lnTo>
                    <a:lnTo>
                      <a:pt x="188873" y="30175"/>
                    </a:lnTo>
                    <a:lnTo>
                      <a:pt x="198183" y="49845"/>
                    </a:lnTo>
                    <a:lnTo>
                      <a:pt x="202255" y="86058"/>
                    </a:lnTo>
                    <a:lnTo>
                      <a:pt x="195402" y="119534"/>
                    </a:lnTo>
                    <a:lnTo>
                      <a:pt x="185097" y="141033"/>
                    </a:lnTo>
                    <a:lnTo>
                      <a:pt x="169598" y="156048"/>
                    </a:lnTo>
                    <a:lnTo>
                      <a:pt x="142460" y="17297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181324" y="1929403"/>
                <a:ext cx="122177" cy="140971"/>
              </a:xfrm>
              <a:custGeom>
                <a:avLst/>
                <a:gdLst/>
                <a:ahLst/>
                <a:cxnLst/>
                <a:rect l="0" t="0" r="0" b="0"/>
                <a:pathLst>
                  <a:path w="122177" h="140971">
                    <a:moveTo>
                      <a:pt x="16891" y="85422"/>
                    </a:moveTo>
                    <a:lnTo>
                      <a:pt x="60854" y="65179"/>
                    </a:lnTo>
                    <a:lnTo>
                      <a:pt x="85549" y="46019"/>
                    </a:lnTo>
                    <a:lnTo>
                      <a:pt x="89569" y="38096"/>
                    </a:lnTo>
                    <a:lnTo>
                      <a:pt x="90916" y="19934"/>
                    </a:lnTo>
                    <a:lnTo>
                      <a:pt x="87298" y="12518"/>
                    </a:lnTo>
                    <a:lnTo>
                      <a:pt x="73919" y="1158"/>
                    </a:lnTo>
                    <a:lnTo>
                      <a:pt x="66608" y="0"/>
                    </a:lnTo>
                    <a:lnTo>
                      <a:pt x="59394" y="1568"/>
                    </a:lnTo>
                    <a:lnTo>
                      <a:pt x="38064" y="14953"/>
                    </a:lnTo>
                    <a:lnTo>
                      <a:pt x="9895" y="46026"/>
                    </a:lnTo>
                    <a:lnTo>
                      <a:pt x="2084" y="68692"/>
                    </a:lnTo>
                    <a:lnTo>
                      <a:pt x="0" y="81288"/>
                    </a:lnTo>
                    <a:lnTo>
                      <a:pt x="3925" y="101522"/>
                    </a:lnTo>
                    <a:lnTo>
                      <a:pt x="8247" y="110194"/>
                    </a:lnTo>
                    <a:lnTo>
                      <a:pt x="22408" y="122948"/>
                    </a:lnTo>
                    <a:lnTo>
                      <a:pt x="60095" y="140668"/>
                    </a:lnTo>
                    <a:lnTo>
                      <a:pt x="69090" y="140970"/>
                    </a:lnTo>
                    <a:lnTo>
                      <a:pt x="85324" y="135066"/>
                    </a:lnTo>
                    <a:lnTo>
                      <a:pt x="122176" y="1064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326805" y="1878402"/>
                <a:ext cx="74709" cy="226183"/>
              </a:xfrm>
              <a:custGeom>
                <a:avLst/>
                <a:gdLst/>
                <a:ahLst/>
                <a:cxnLst/>
                <a:rect l="0" t="0" r="0" b="0"/>
                <a:pathLst>
                  <a:path w="74709" h="226183">
                    <a:moveTo>
                      <a:pt x="29337" y="115366"/>
                    </a:moveTo>
                    <a:lnTo>
                      <a:pt x="54531" y="169241"/>
                    </a:lnTo>
                    <a:lnTo>
                      <a:pt x="74581" y="220813"/>
                    </a:lnTo>
                    <a:lnTo>
                      <a:pt x="74708" y="225438"/>
                    </a:lnTo>
                    <a:lnTo>
                      <a:pt x="72453" y="226182"/>
                    </a:lnTo>
                    <a:lnTo>
                      <a:pt x="68609" y="224339"/>
                    </a:lnTo>
                    <a:lnTo>
                      <a:pt x="32289" y="162358"/>
                    </a:lnTo>
                    <a:lnTo>
                      <a:pt x="13066" y="107924"/>
                    </a:lnTo>
                    <a:lnTo>
                      <a:pt x="1124" y="52111"/>
                    </a:lnTo>
                    <a:lnTo>
                      <a:pt x="0" y="38101"/>
                    </a:lnTo>
                    <a:lnTo>
                      <a:pt x="2760" y="26422"/>
                    </a:lnTo>
                    <a:lnTo>
                      <a:pt x="15186" y="7205"/>
                    </a:lnTo>
                    <a:lnTo>
                      <a:pt x="23413" y="2314"/>
                    </a:lnTo>
                    <a:lnTo>
                      <a:pt x="41912" y="0"/>
                    </a:lnTo>
                    <a:lnTo>
                      <a:pt x="49419" y="3361"/>
                    </a:lnTo>
                    <a:lnTo>
                      <a:pt x="60879" y="16453"/>
                    </a:lnTo>
                    <a:lnTo>
                      <a:pt x="63233" y="24857"/>
                    </a:lnTo>
                    <a:lnTo>
                      <a:pt x="60923" y="8378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443548" y="1803892"/>
                <a:ext cx="76838" cy="247208"/>
              </a:xfrm>
              <a:custGeom>
                <a:avLst/>
                <a:gdLst/>
                <a:ahLst/>
                <a:cxnLst/>
                <a:rect l="0" t="0" r="0" b="0"/>
                <a:pathLst>
                  <a:path w="76838" h="247208">
                    <a:moveTo>
                      <a:pt x="28408" y="116177"/>
                    </a:moveTo>
                    <a:lnTo>
                      <a:pt x="47536" y="178457"/>
                    </a:lnTo>
                    <a:lnTo>
                      <a:pt x="72622" y="240784"/>
                    </a:lnTo>
                    <a:lnTo>
                      <a:pt x="73092" y="246041"/>
                    </a:lnTo>
                    <a:lnTo>
                      <a:pt x="71065" y="247207"/>
                    </a:lnTo>
                    <a:lnTo>
                      <a:pt x="67375" y="245644"/>
                    </a:lnTo>
                    <a:lnTo>
                      <a:pt x="60154" y="234549"/>
                    </a:lnTo>
                    <a:lnTo>
                      <a:pt x="30617" y="178648"/>
                    </a:lnTo>
                    <a:lnTo>
                      <a:pt x="11151" y="125443"/>
                    </a:lnTo>
                    <a:lnTo>
                      <a:pt x="0" y="73120"/>
                    </a:lnTo>
                    <a:lnTo>
                      <a:pt x="884" y="34789"/>
                    </a:lnTo>
                    <a:lnTo>
                      <a:pt x="3039" y="23314"/>
                    </a:lnTo>
                    <a:lnTo>
                      <a:pt x="7986" y="14494"/>
                    </a:lnTo>
                    <a:lnTo>
                      <a:pt x="22841" y="1574"/>
                    </a:lnTo>
                    <a:lnTo>
                      <a:pt x="30546" y="0"/>
                    </a:lnTo>
                    <a:lnTo>
                      <a:pt x="38022" y="1291"/>
                    </a:lnTo>
                    <a:lnTo>
                      <a:pt x="52568" y="8964"/>
                    </a:lnTo>
                    <a:lnTo>
                      <a:pt x="66832" y="20174"/>
                    </a:lnTo>
                    <a:lnTo>
                      <a:pt x="74731" y="39193"/>
                    </a:lnTo>
                    <a:lnTo>
                      <a:pt x="76837" y="50816"/>
                    </a:lnTo>
                    <a:lnTo>
                      <a:pt x="72939" y="73090"/>
                    </a:lnTo>
                    <a:lnTo>
                      <a:pt x="59993" y="1161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571130" y="1740706"/>
                <a:ext cx="69283" cy="129143"/>
              </a:xfrm>
              <a:custGeom>
                <a:avLst/>
                <a:gdLst/>
                <a:ahLst/>
                <a:cxnLst/>
                <a:rect l="0" t="0" r="0" b="0"/>
                <a:pathLst>
                  <a:path w="69283" h="129143">
                    <a:moveTo>
                      <a:pt x="16639" y="84606"/>
                    </a:moveTo>
                    <a:lnTo>
                      <a:pt x="51386" y="47520"/>
                    </a:lnTo>
                    <a:lnTo>
                      <a:pt x="60548" y="29519"/>
                    </a:lnTo>
                    <a:lnTo>
                      <a:pt x="61120" y="20975"/>
                    </a:lnTo>
                    <a:lnTo>
                      <a:pt x="55516" y="5243"/>
                    </a:lnTo>
                    <a:lnTo>
                      <a:pt x="49576" y="1282"/>
                    </a:lnTo>
                    <a:lnTo>
                      <a:pt x="33617" y="0"/>
                    </a:lnTo>
                    <a:lnTo>
                      <a:pt x="17946" y="6449"/>
                    </a:lnTo>
                    <a:lnTo>
                      <a:pt x="10492" y="11444"/>
                    </a:lnTo>
                    <a:lnTo>
                      <a:pt x="5522" y="19454"/>
                    </a:lnTo>
                    <a:lnTo>
                      <a:pt x="0" y="40832"/>
                    </a:lnTo>
                    <a:lnTo>
                      <a:pt x="2480" y="73586"/>
                    </a:lnTo>
                    <a:lnTo>
                      <a:pt x="16213" y="105517"/>
                    </a:lnTo>
                    <a:lnTo>
                      <a:pt x="31658" y="120416"/>
                    </a:lnTo>
                    <a:lnTo>
                      <a:pt x="47880" y="128598"/>
                    </a:lnTo>
                    <a:lnTo>
                      <a:pt x="53844" y="129142"/>
                    </a:lnTo>
                    <a:lnTo>
                      <a:pt x="69282" y="1267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674631" y="1667385"/>
                <a:ext cx="59901" cy="153753"/>
              </a:xfrm>
              <a:custGeom>
                <a:avLst/>
                <a:gdLst/>
                <a:ahLst/>
                <a:cxnLst/>
                <a:rect l="0" t="0" r="0" b="0"/>
                <a:pathLst>
                  <a:path w="59901" h="153753">
                    <a:moveTo>
                      <a:pt x="18423" y="84228"/>
                    </a:moveTo>
                    <a:lnTo>
                      <a:pt x="27999" y="108274"/>
                    </a:lnTo>
                    <a:lnTo>
                      <a:pt x="59900" y="153419"/>
                    </a:lnTo>
                    <a:lnTo>
                      <a:pt x="58943" y="153752"/>
                    </a:lnTo>
                    <a:lnTo>
                      <a:pt x="21224" y="118462"/>
                    </a:lnTo>
                    <a:lnTo>
                      <a:pt x="6255" y="92421"/>
                    </a:lnTo>
                    <a:lnTo>
                      <a:pt x="0" y="56890"/>
                    </a:lnTo>
                    <a:lnTo>
                      <a:pt x="3736" y="22315"/>
                    </a:lnTo>
                    <a:lnTo>
                      <a:pt x="7462" y="14877"/>
                    </a:lnTo>
                    <a:lnTo>
                      <a:pt x="12286" y="9918"/>
                    </a:lnTo>
                    <a:lnTo>
                      <a:pt x="2895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802328" y="1667385"/>
                <a:ext cx="72810" cy="129165"/>
              </a:xfrm>
              <a:custGeom>
                <a:avLst/>
                <a:gdLst/>
                <a:ahLst/>
                <a:cxnLst/>
                <a:rect l="0" t="0" r="0" b="0"/>
                <a:pathLst>
                  <a:path w="72810" h="129165">
                    <a:moveTo>
                      <a:pt x="48654" y="0"/>
                    </a:moveTo>
                    <a:lnTo>
                      <a:pt x="24607" y="17980"/>
                    </a:lnTo>
                    <a:lnTo>
                      <a:pt x="10280" y="34897"/>
                    </a:lnTo>
                    <a:lnTo>
                      <a:pt x="2353" y="57234"/>
                    </a:lnTo>
                    <a:lnTo>
                      <a:pt x="0" y="82759"/>
                    </a:lnTo>
                    <a:lnTo>
                      <a:pt x="2853" y="109701"/>
                    </a:lnTo>
                    <a:lnTo>
                      <a:pt x="8761" y="118757"/>
                    </a:lnTo>
                    <a:lnTo>
                      <a:pt x="17380" y="124795"/>
                    </a:lnTo>
                    <a:lnTo>
                      <a:pt x="27804" y="128820"/>
                    </a:lnTo>
                    <a:lnTo>
                      <a:pt x="37093" y="129164"/>
                    </a:lnTo>
                    <a:lnTo>
                      <a:pt x="53654" y="123306"/>
                    </a:lnTo>
                    <a:lnTo>
                      <a:pt x="65693" y="106665"/>
                    </a:lnTo>
                    <a:lnTo>
                      <a:pt x="70542" y="95676"/>
                    </a:lnTo>
                    <a:lnTo>
                      <a:pt x="72809" y="70989"/>
                    </a:lnTo>
                    <a:lnTo>
                      <a:pt x="68748" y="46758"/>
                    </a:lnTo>
                    <a:lnTo>
                      <a:pt x="50196" y="15258"/>
                    </a:lnTo>
                    <a:lnTo>
                      <a:pt x="38125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893096" y="1617817"/>
                <a:ext cx="105286" cy="11273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12739">
                    <a:moveTo>
                      <a:pt x="0" y="39039"/>
                    </a:moveTo>
                    <a:lnTo>
                      <a:pt x="19127" y="91744"/>
                    </a:lnTo>
                    <a:lnTo>
                      <a:pt x="31923" y="110548"/>
                    </a:lnTo>
                    <a:lnTo>
                      <a:pt x="30641" y="110108"/>
                    </a:lnTo>
                    <a:lnTo>
                      <a:pt x="27446" y="107475"/>
                    </a:lnTo>
                    <a:lnTo>
                      <a:pt x="17361" y="87003"/>
                    </a:lnTo>
                    <a:lnTo>
                      <a:pt x="3095" y="26970"/>
                    </a:lnTo>
                    <a:lnTo>
                      <a:pt x="2063" y="13446"/>
                    </a:lnTo>
                    <a:lnTo>
                      <a:pt x="6055" y="5599"/>
                    </a:lnTo>
                    <a:lnTo>
                      <a:pt x="13395" y="1538"/>
                    </a:lnTo>
                    <a:lnTo>
                      <a:pt x="22967" y="0"/>
                    </a:lnTo>
                    <a:lnTo>
                      <a:pt x="31689" y="2485"/>
                    </a:lnTo>
                    <a:lnTo>
                      <a:pt x="47619" y="14604"/>
                    </a:lnTo>
                    <a:lnTo>
                      <a:pt x="75739" y="50980"/>
                    </a:lnTo>
                    <a:lnTo>
                      <a:pt x="105285" y="11273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029966" y="1572628"/>
                <a:ext cx="5264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105286">
                    <a:moveTo>
                      <a:pt x="0" y="0"/>
                    </a:moveTo>
                    <a:lnTo>
                      <a:pt x="14573" y="42692"/>
                    </a:lnTo>
                    <a:lnTo>
                      <a:pt x="52643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008909" y="1456815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386220" y="2234117"/>
                <a:ext cx="243664" cy="311242"/>
              </a:xfrm>
              <a:custGeom>
                <a:avLst/>
                <a:gdLst/>
                <a:ahLst/>
                <a:cxnLst/>
                <a:rect l="0" t="0" r="0" b="0"/>
                <a:pathLst>
                  <a:path w="243664" h="311242">
                    <a:moveTo>
                      <a:pt x="33093" y="33392"/>
                    </a:moveTo>
                    <a:lnTo>
                      <a:pt x="18439" y="82944"/>
                    </a:lnTo>
                    <a:lnTo>
                      <a:pt x="13965" y="88653"/>
                    </a:lnTo>
                    <a:lnTo>
                      <a:pt x="8643" y="90120"/>
                    </a:lnTo>
                    <a:lnTo>
                      <a:pt x="2755" y="88758"/>
                    </a:lnTo>
                    <a:lnTo>
                      <a:pt x="0" y="84341"/>
                    </a:lnTo>
                    <a:lnTo>
                      <a:pt x="58" y="70074"/>
                    </a:lnTo>
                    <a:lnTo>
                      <a:pt x="6667" y="42311"/>
                    </a:lnTo>
                    <a:lnTo>
                      <a:pt x="21624" y="17447"/>
                    </a:lnTo>
                    <a:lnTo>
                      <a:pt x="37354" y="5638"/>
                    </a:lnTo>
                    <a:lnTo>
                      <a:pt x="46463" y="852"/>
                    </a:lnTo>
                    <a:lnTo>
                      <a:pt x="56044" y="0"/>
                    </a:lnTo>
                    <a:lnTo>
                      <a:pt x="76049" y="5293"/>
                    </a:lnTo>
                    <a:lnTo>
                      <a:pt x="93519" y="21684"/>
                    </a:lnTo>
                    <a:lnTo>
                      <a:pt x="118209" y="64745"/>
                    </a:lnTo>
                    <a:lnTo>
                      <a:pt x="127115" y="115451"/>
                    </a:lnTo>
                    <a:lnTo>
                      <a:pt x="135807" y="170527"/>
                    </a:lnTo>
                    <a:lnTo>
                      <a:pt x="137870" y="226467"/>
                    </a:lnTo>
                    <a:lnTo>
                      <a:pt x="132638" y="262955"/>
                    </a:lnTo>
                    <a:lnTo>
                      <a:pt x="118090" y="295993"/>
                    </a:lnTo>
                    <a:lnTo>
                      <a:pt x="109645" y="303216"/>
                    </a:lnTo>
                    <a:lnTo>
                      <a:pt x="87783" y="311241"/>
                    </a:lnTo>
                    <a:lnTo>
                      <a:pt x="78912" y="309872"/>
                    </a:lnTo>
                    <a:lnTo>
                      <a:pt x="71828" y="305449"/>
                    </a:lnTo>
                    <a:lnTo>
                      <a:pt x="65935" y="298991"/>
                    </a:lnTo>
                    <a:lnTo>
                      <a:pt x="59389" y="279338"/>
                    </a:lnTo>
                    <a:lnTo>
                      <a:pt x="57643" y="267546"/>
                    </a:lnTo>
                    <a:lnTo>
                      <a:pt x="61942" y="248204"/>
                    </a:lnTo>
                    <a:lnTo>
                      <a:pt x="83765" y="216724"/>
                    </a:lnTo>
                    <a:lnTo>
                      <a:pt x="103187" y="205340"/>
                    </a:lnTo>
                    <a:lnTo>
                      <a:pt x="140430" y="195473"/>
                    </a:lnTo>
                    <a:lnTo>
                      <a:pt x="189346" y="186551"/>
                    </a:lnTo>
                    <a:lnTo>
                      <a:pt x="243663" y="15973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611509" y="2207099"/>
                <a:ext cx="237206" cy="268080"/>
              </a:xfrm>
              <a:custGeom>
                <a:avLst/>
                <a:gdLst/>
                <a:ahLst/>
                <a:cxnLst/>
                <a:rect l="0" t="0" r="0" b="0"/>
                <a:pathLst>
                  <a:path w="237206" h="268080">
                    <a:moveTo>
                      <a:pt x="71017" y="18296"/>
                    </a:moveTo>
                    <a:lnTo>
                      <a:pt x="32643" y="47604"/>
                    </a:lnTo>
                    <a:lnTo>
                      <a:pt x="17013" y="73383"/>
                    </a:lnTo>
                    <a:lnTo>
                      <a:pt x="2421" y="115875"/>
                    </a:lnTo>
                    <a:lnTo>
                      <a:pt x="0" y="159252"/>
                    </a:lnTo>
                    <a:lnTo>
                      <a:pt x="7341" y="195371"/>
                    </a:lnTo>
                    <a:lnTo>
                      <a:pt x="30190" y="235898"/>
                    </a:lnTo>
                    <a:lnTo>
                      <a:pt x="44682" y="250709"/>
                    </a:lnTo>
                    <a:lnTo>
                      <a:pt x="62822" y="261190"/>
                    </a:lnTo>
                    <a:lnTo>
                      <a:pt x="98354" y="268079"/>
                    </a:lnTo>
                    <a:lnTo>
                      <a:pt x="132929" y="264531"/>
                    </a:lnTo>
                    <a:lnTo>
                      <a:pt x="151566" y="256026"/>
                    </a:lnTo>
                    <a:lnTo>
                      <a:pt x="167648" y="243277"/>
                    </a:lnTo>
                    <a:lnTo>
                      <a:pt x="210084" y="193404"/>
                    </a:lnTo>
                    <a:lnTo>
                      <a:pt x="231819" y="144127"/>
                    </a:lnTo>
                    <a:lnTo>
                      <a:pt x="237205" y="107312"/>
                    </a:lnTo>
                    <a:lnTo>
                      <a:pt x="233211" y="72357"/>
                    </a:lnTo>
                    <a:lnTo>
                      <a:pt x="224602" y="53631"/>
                    </a:lnTo>
                    <a:lnTo>
                      <a:pt x="200010" y="22546"/>
                    </a:lnTo>
                    <a:lnTo>
                      <a:pt x="168379" y="6557"/>
                    </a:lnTo>
                    <a:lnTo>
                      <a:pt x="129371" y="0"/>
                    </a:lnTo>
                    <a:lnTo>
                      <a:pt x="72794" y="14269"/>
                    </a:lnTo>
                    <a:lnTo>
                      <a:pt x="60488" y="182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4589750" y="1276647"/>
              <a:ext cx="1575528" cy="1586445"/>
              <a:chOff x="4589750" y="1276647"/>
              <a:chExt cx="1575528" cy="1586445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4589750" y="1276647"/>
                <a:ext cx="1575528" cy="1586445"/>
              </a:xfrm>
              <a:custGeom>
                <a:avLst/>
                <a:gdLst/>
                <a:ahLst/>
                <a:cxnLst/>
                <a:rect l="0" t="0" r="0" b="0"/>
                <a:pathLst>
                  <a:path w="1575528" h="1586445">
                    <a:moveTo>
                      <a:pt x="1554845" y="1531829"/>
                    </a:moveTo>
                    <a:lnTo>
                      <a:pt x="1500971" y="1560510"/>
                    </a:lnTo>
                    <a:lnTo>
                      <a:pt x="1449398" y="1586444"/>
                    </a:lnTo>
                    <a:lnTo>
                      <a:pt x="1443603" y="1585786"/>
                    </a:lnTo>
                    <a:lnTo>
                      <a:pt x="1440909" y="1581839"/>
                    </a:lnTo>
                    <a:lnTo>
                      <a:pt x="1440284" y="1575697"/>
                    </a:lnTo>
                    <a:lnTo>
                      <a:pt x="1445827" y="1562635"/>
                    </a:lnTo>
                    <a:lnTo>
                      <a:pt x="1468450" y="1535185"/>
                    </a:lnTo>
                    <a:lnTo>
                      <a:pt x="1523994" y="1493211"/>
                    </a:lnTo>
                    <a:lnTo>
                      <a:pt x="1526089" y="1489707"/>
                    </a:lnTo>
                    <a:lnTo>
                      <a:pt x="1522807" y="1488540"/>
                    </a:lnTo>
                    <a:lnTo>
                      <a:pt x="1506680" y="1491532"/>
                    </a:lnTo>
                    <a:lnTo>
                      <a:pt x="1444792" y="1518955"/>
                    </a:lnTo>
                    <a:lnTo>
                      <a:pt x="1387148" y="1541587"/>
                    </a:lnTo>
                    <a:lnTo>
                      <a:pt x="1376367" y="1545353"/>
                    </a:lnTo>
                    <a:lnTo>
                      <a:pt x="1370349" y="1544355"/>
                    </a:lnTo>
                    <a:lnTo>
                      <a:pt x="1367507" y="1540179"/>
                    </a:lnTo>
                    <a:lnTo>
                      <a:pt x="1366782" y="1533886"/>
                    </a:lnTo>
                    <a:lnTo>
                      <a:pt x="1375335" y="1517536"/>
                    </a:lnTo>
                    <a:lnTo>
                      <a:pt x="1429381" y="1457799"/>
                    </a:lnTo>
                    <a:lnTo>
                      <a:pt x="1463469" y="1429566"/>
                    </a:lnTo>
                    <a:lnTo>
                      <a:pt x="1505730" y="1399065"/>
                    </a:lnTo>
                    <a:lnTo>
                      <a:pt x="1506894" y="1395357"/>
                    </a:lnTo>
                    <a:lnTo>
                      <a:pt x="1502991" y="1394054"/>
                    </a:lnTo>
                    <a:lnTo>
                      <a:pt x="1486176" y="1396896"/>
                    </a:lnTo>
                    <a:lnTo>
                      <a:pt x="1429397" y="1418625"/>
                    </a:lnTo>
                    <a:lnTo>
                      <a:pt x="1374476" y="1449568"/>
                    </a:lnTo>
                    <a:lnTo>
                      <a:pt x="1312568" y="1472032"/>
                    </a:lnTo>
                    <a:lnTo>
                      <a:pt x="1254911" y="1487349"/>
                    </a:lnTo>
                    <a:lnTo>
                      <a:pt x="1197248" y="1505452"/>
                    </a:lnTo>
                    <a:lnTo>
                      <a:pt x="1183086" y="1507226"/>
                    </a:lnTo>
                    <a:lnTo>
                      <a:pt x="1173645" y="1503729"/>
                    </a:lnTo>
                    <a:lnTo>
                      <a:pt x="1167351" y="1496718"/>
                    </a:lnTo>
                    <a:lnTo>
                      <a:pt x="1163155" y="1487364"/>
                    </a:lnTo>
                    <a:lnTo>
                      <a:pt x="1163867" y="1477620"/>
                    </a:lnTo>
                    <a:lnTo>
                      <a:pt x="1174016" y="1457433"/>
                    </a:lnTo>
                    <a:lnTo>
                      <a:pt x="1230535" y="1405396"/>
                    </a:lnTo>
                    <a:lnTo>
                      <a:pt x="1292859" y="1360069"/>
                    </a:lnTo>
                    <a:lnTo>
                      <a:pt x="1353313" y="1323726"/>
                    </a:lnTo>
                    <a:lnTo>
                      <a:pt x="1405072" y="1288081"/>
                    </a:lnTo>
                    <a:lnTo>
                      <a:pt x="1407034" y="1282763"/>
                    </a:lnTo>
                    <a:lnTo>
                      <a:pt x="1402491" y="1280388"/>
                    </a:lnTo>
                    <a:lnTo>
                      <a:pt x="1380677" y="1282037"/>
                    </a:lnTo>
                    <a:lnTo>
                      <a:pt x="1318841" y="1299041"/>
                    </a:lnTo>
                    <a:lnTo>
                      <a:pt x="1259688" y="1326002"/>
                    </a:lnTo>
                    <a:lnTo>
                      <a:pt x="1198447" y="1354437"/>
                    </a:lnTo>
                    <a:lnTo>
                      <a:pt x="1138202" y="1385102"/>
                    </a:lnTo>
                    <a:lnTo>
                      <a:pt x="1084031" y="1407050"/>
                    </a:lnTo>
                    <a:lnTo>
                      <a:pt x="1073683" y="1407699"/>
                    </a:lnTo>
                    <a:lnTo>
                      <a:pt x="1055946" y="1402181"/>
                    </a:lnTo>
                    <a:lnTo>
                      <a:pt x="1053790" y="1396264"/>
                    </a:lnTo>
                    <a:lnTo>
                      <a:pt x="1055862" y="1388810"/>
                    </a:lnTo>
                    <a:lnTo>
                      <a:pt x="1067523" y="1372339"/>
                    </a:lnTo>
                    <a:lnTo>
                      <a:pt x="1116601" y="1329619"/>
                    </a:lnTo>
                    <a:lnTo>
                      <a:pt x="1176166" y="1295732"/>
                    </a:lnTo>
                    <a:lnTo>
                      <a:pt x="1237851" y="1254495"/>
                    </a:lnTo>
                    <a:lnTo>
                      <a:pt x="1272777" y="1229606"/>
                    </a:lnTo>
                    <a:lnTo>
                      <a:pt x="1330744" y="1202128"/>
                    </a:lnTo>
                    <a:lnTo>
                      <a:pt x="1357424" y="1191335"/>
                    </a:lnTo>
                    <a:lnTo>
                      <a:pt x="1356550" y="1191359"/>
                    </a:lnTo>
                    <a:lnTo>
                      <a:pt x="1302661" y="1214391"/>
                    </a:lnTo>
                    <a:lnTo>
                      <a:pt x="1248415" y="1234483"/>
                    </a:lnTo>
                    <a:lnTo>
                      <a:pt x="1187820" y="1260107"/>
                    </a:lnTo>
                    <a:lnTo>
                      <a:pt x="1133899" y="1287282"/>
                    </a:lnTo>
                    <a:lnTo>
                      <a:pt x="1071513" y="1308076"/>
                    </a:lnTo>
                    <a:lnTo>
                      <a:pt x="1012409" y="1329530"/>
                    </a:lnTo>
                    <a:lnTo>
                      <a:pt x="960657" y="1350969"/>
                    </a:lnTo>
                    <a:lnTo>
                      <a:pt x="902860" y="1373193"/>
                    </a:lnTo>
                    <a:lnTo>
                      <a:pt x="892071" y="1376939"/>
                    </a:lnTo>
                    <a:lnTo>
                      <a:pt x="887218" y="1377096"/>
                    </a:lnTo>
                    <a:lnTo>
                      <a:pt x="886323" y="1374862"/>
                    </a:lnTo>
                    <a:lnTo>
                      <a:pt x="888065" y="1371032"/>
                    </a:lnTo>
                    <a:lnTo>
                      <a:pt x="907285" y="1354464"/>
                    </a:lnTo>
                    <a:lnTo>
                      <a:pt x="947560" y="1336310"/>
                    </a:lnTo>
                    <a:lnTo>
                      <a:pt x="1006296" y="1318340"/>
                    </a:lnTo>
                    <a:lnTo>
                      <a:pt x="1036135" y="1308264"/>
                    </a:lnTo>
                    <a:lnTo>
                      <a:pt x="1096711" y="1298675"/>
                    </a:lnTo>
                    <a:lnTo>
                      <a:pt x="1109043" y="1295675"/>
                    </a:lnTo>
                    <a:lnTo>
                      <a:pt x="1114924" y="1297184"/>
                    </a:lnTo>
                    <a:lnTo>
                      <a:pt x="1116505" y="1301700"/>
                    </a:lnTo>
                    <a:lnTo>
                      <a:pt x="1115219" y="1308220"/>
                    </a:lnTo>
                    <a:lnTo>
                      <a:pt x="1110853" y="1313736"/>
                    </a:lnTo>
                    <a:lnTo>
                      <a:pt x="1096643" y="1322985"/>
                    </a:lnTo>
                    <a:lnTo>
                      <a:pt x="1040423" y="1345201"/>
                    </a:lnTo>
                    <a:lnTo>
                      <a:pt x="985948" y="1370962"/>
                    </a:lnTo>
                    <a:lnTo>
                      <a:pt x="933333" y="1390176"/>
                    </a:lnTo>
                    <a:lnTo>
                      <a:pt x="872161" y="1408355"/>
                    </a:lnTo>
                    <a:lnTo>
                      <a:pt x="814670" y="1428541"/>
                    </a:lnTo>
                    <a:lnTo>
                      <a:pt x="772325" y="1434545"/>
                    </a:lnTo>
                    <a:lnTo>
                      <a:pt x="764103" y="1430708"/>
                    </a:lnTo>
                    <a:lnTo>
                      <a:pt x="759792" y="1423471"/>
                    </a:lnTo>
                    <a:lnTo>
                      <a:pt x="758088" y="1413967"/>
                    </a:lnTo>
                    <a:lnTo>
                      <a:pt x="760461" y="1405291"/>
                    </a:lnTo>
                    <a:lnTo>
                      <a:pt x="772457" y="1389413"/>
                    </a:lnTo>
                    <a:lnTo>
                      <a:pt x="832096" y="1340063"/>
                    </a:lnTo>
                    <a:lnTo>
                      <a:pt x="851088" y="1330396"/>
                    </a:lnTo>
                    <a:lnTo>
                      <a:pt x="852877" y="1328521"/>
                    </a:lnTo>
                    <a:lnTo>
                      <a:pt x="842386" y="1329556"/>
                    </a:lnTo>
                    <a:lnTo>
                      <a:pt x="789118" y="1348158"/>
                    </a:lnTo>
                    <a:lnTo>
                      <a:pt x="728510" y="1374362"/>
                    </a:lnTo>
                    <a:lnTo>
                      <a:pt x="686874" y="1391976"/>
                    </a:lnTo>
                    <a:lnTo>
                      <a:pt x="631582" y="1408408"/>
                    </a:lnTo>
                    <a:lnTo>
                      <a:pt x="608722" y="1409515"/>
                    </a:lnTo>
                    <a:lnTo>
                      <a:pt x="597713" y="1408172"/>
                    </a:lnTo>
                    <a:lnTo>
                      <a:pt x="592713" y="1403768"/>
                    </a:lnTo>
                    <a:lnTo>
                      <a:pt x="591720" y="1397322"/>
                    </a:lnTo>
                    <a:lnTo>
                      <a:pt x="593397" y="1389515"/>
                    </a:lnTo>
                    <a:lnTo>
                      <a:pt x="604620" y="1374602"/>
                    </a:lnTo>
                    <a:lnTo>
                      <a:pt x="660614" y="1331849"/>
                    </a:lnTo>
                    <a:lnTo>
                      <a:pt x="705638" y="1301380"/>
                    </a:lnTo>
                    <a:lnTo>
                      <a:pt x="643713" y="1332884"/>
                    </a:lnTo>
                    <a:lnTo>
                      <a:pt x="583672" y="1360080"/>
                    </a:lnTo>
                    <a:lnTo>
                      <a:pt x="546473" y="1375396"/>
                    </a:lnTo>
                    <a:lnTo>
                      <a:pt x="536327" y="1376068"/>
                    </a:lnTo>
                    <a:lnTo>
                      <a:pt x="518814" y="1370575"/>
                    </a:lnTo>
                    <a:lnTo>
                      <a:pt x="515547" y="1364665"/>
                    </a:lnTo>
                    <a:lnTo>
                      <a:pt x="515710" y="1357216"/>
                    </a:lnTo>
                    <a:lnTo>
                      <a:pt x="518157" y="1348740"/>
                    </a:lnTo>
                    <a:lnTo>
                      <a:pt x="553647" y="1302781"/>
                    </a:lnTo>
                    <a:lnTo>
                      <a:pt x="584760" y="1276790"/>
                    </a:lnTo>
                    <a:lnTo>
                      <a:pt x="641750" y="1234598"/>
                    </a:lnTo>
                    <a:lnTo>
                      <a:pt x="704721" y="1202248"/>
                    </a:lnTo>
                    <a:lnTo>
                      <a:pt x="703826" y="1202144"/>
                    </a:lnTo>
                    <a:lnTo>
                      <a:pt x="641565" y="1224942"/>
                    </a:lnTo>
                    <a:lnTo>
                      <a:pt x="586579" y="1251081"/>
                    </a:lnTo>
                    <a:lnTo>
                      <a:pt x="523084" y="1275329"/>
                    </a:lnTo>
                    <a:lnTo>
                      <a:pt x="477825" y="1286494"/>
                    </a:lnTo>
                    <a:lnTo>
                      <a:pt x="441021" y="1285612"/>
                    </a:lnTo>
                    <a:lnTo>
                      <a:pt x="429761" y="1283457"/>
                    </a:lnTo>
                    <a:lnTo>
                      <a:pt x="424593" y="1278510"/>
                    </a:lnTo>
                    <a:lnTo>
                      <a:pt x="423488" y="1271703"/>
                    </a:lnTo>
                    <a:lnTo>
                      <a:pt x="425090" y="1263655"/>
                    </a:lnTo>
                    <a:lnTo>
                      <a:pt x="444114" y="1229972"/>
                    </a:lnTo>
                    <a:lnTo>
                      <a:pt x="505598" y="1170965"/>
                    </a:lnTo>
                    <a:lnTo>
                      <a:pt x="544821" y="1145516"/>
                    </a:lnTo>
                    <a:lnTo>
                      <a:pt x="607343" y="1110049"/>
                    </a:lnTo>
                    <a:lnTo>
                      <a:pt x="667167" y="1075510"/>
                    </a:lnTo>
                    <a:lnTo>
                      <a:pt x="694045" y="1058022"/>
                    </a:lnTo>
                    <a:lnTo>
                      <a:pt x="693200" y="1056860"/>
                    </a:lnTo>
                    <a:lnTo>
                      <a:pt x="666626" y="1063402"/>
                    </a:lnTo>
                    <a:lnTo>
                      <a:pt x="611941" y="1090430"/>
                    </a:lnTo>
                    <a:lnTo>
                      <a:pt x="557985" y="1109460"/>
                    </a:lnTo>
                    <a:lnTo>
                      <a:pt x="502436" y="1128075"/>
                    </a:lnTo>
                    <a:lnTo>
                      <a:pt x="453730" y="1142243"/>
                    </a:lnTo>
                    <a:lnTo>
                      <a:pt x="399655" y="1156307"/>
                    </a:lnTo>
                    <a:lnTo>
                      <a:pt x="376962" y="1157090"/>
                    </a:lnTo>
                    <a:lnTo>
                      <a:pt x="365997" y="1155661"/>
                    </a:lnTo>
                    <a:lnTo>
                      <a:pt x="361027" y="1150029"/>
                    </a:lnTo>
                    <a:lnTo>
                      <a:pt x="360054" y="1141595"/>
                    </a:lnTo>
                    <a:lnTo>
                      <a:pt x="365211" y="1122086"/>
                    </a:lnTo>
                    <a:lnTo>
                      <a:pt x="375301" y="1105616"/>
                    </a:lnTo>
                    <a:lnTo>
                      <a:pt x="429189" y="1061727"/>
                    </a:lnTo>
                    <a:lnTo>
                      <a:pt x="484176" y="1018151"/>
                    </a:lnTo>
                    <a:lnTo>
                      <a:pt x="537730" y="988295"/>
                    </a:lnTo>
                    <a:lnTo>
                      <a:pt x="599032" y="952820"/>
                    </a:lnTo>
                    <a:lnTo>
                      <a:pt x="658837" y="926080"/>
                    </a:lnTo>
                    <a:lnTo>
                      <a:pt x="712422" y="901733"/>
                    </a:lnTo>
                    <a:lnTo>
                      <a:pt x="712470" y="898855"/>
                    </a:lnTo>
                    <a:lnTo>
                      <a:pt x="693806" y="898778"/>
                    </a:lnTo>
                    <a:lnTo>
                      <a:pt x="636049" y="911395"/>
                    </a:lnTo>
                    <a:lnTo>
                      <a:pt x="582158" y="930423"/>
                    </a:lnTo>
                    <a:lnTo>
                      <a:pt x="519217" y="949476"/>
                    </a:lnTo>
                    <a:lnTo>
                      <a:pt x="460510" y="974556"/>
                    </a:lnTo>
                    <a:lnTo>
                      <a:pt x="398264" y="1002041"/>
                    </a:lnTo>
                    <a:lnTo>
                      <a:pt x="339219" y="1030000"/>
                    </a:lnTo>
                    <a:lnTo>
                      <a:pt x="276056" y="1059481"/>
                    </a:lnTo>
                    <a:lnTo>
                      <a:pt x="215356" y="1075711"/>
                    </a:lnTo>
                    <a:lnTo>
                      <a:pt x="202108" y="1076842"/>
                    </a:lnTo>
                    <a:lnTo>
                      <a:pt x="195616" y="1074086"/>
                    </a:lnTo>
                    <a:lnTo>
                      <a:pt x="193627" y="1068740"/>
                    </a:lnTo>
                    <a:lnTo>
                      <a:pt x="194641" y="1061666"/>
                    </a:lnTo>
                    <a:lnTo>
                      <a:pt x="208246" y="1047567"/>
                    </a:lnTo>
                    <a:lnTo>
                      <a:pt x="267341" y="1013742"/>
                    </a:lnTo>
                    <a:lnTo>
                      <a:pt x="293648" y="997346"/>
                    </a:lnTo>
                    <a:lnTo>
                      <a:pt x="351596" y="977654"/>
                    </a:lnTo>
                    <a:lnTo>
                      <a:pt x="406844" y="959824"/>
                    </a:lnTo>
                    <a:lnTo>
                      <a:pt x="458850" y="952987"/>
                    </a:lnTo>
                    <a:lnTo>
                      <a:pt x="507279" y="945940"/>
                    </a:lnTo>
                    <a:lnTo>
                      <a:pt x="555164" y="945671"/>
                    </a:lnTo>
                    <a:lnTo>
                      <a:pt x="576709" y="953900"/>
                    </a:lnTo>
                    <a:lnTo>
                      <a:pt x="581050" y="959370"/>
                    </a:lnTo>
                    <a:lnTo>
                      <a:pt x="581605" y="965356"/>
                    </a:lnTo>
                    <a:lnTo>
                      <a:pt x="579635" y="971686"/>
                    </a:lnTo>
                    <a:lnTo>
                      <a:pt x="548916" y="997364"/>
                    </a:lnTo>
                    <a:lnTo>
                      <a:pt x="488981" y="1028060"/>
                    </a:lnTo>
                    <a:lnTo>
                      <a:pt x="434824" y="1054853"/>
                    </a:lnTo>
                    <a:lnTo>
                      <a:pt x="379066" y="1082676"/>
                    </a:lnTo>
                    <a:lnTo>
                      <a:pt x="322992" y="1107582"/>
                    </a:lnTo>
                    <a:lnTo>
                      <a:pt x="261224" y="1136233"/>
                    </a:lnTo>
                    <a:lnTo>
                      <a:pt x="207380" y="1164890"/>
                    </a:lnTo>
                    <a:lnTo>
                      <a:pt x="170077" y="1176792"/>
                    </a:lnTo>
                    <a:lnTo>
                      <a:pt x="166073" y="1176985"/>
                    </a:lnTo>
                    <a:lnTo>
                      <a:pt x="168083" y="1174773"/>
                    </a:lnTo>
                    <a:lnTo>
                      <a:pt x="223450" y="1149197"/>
                    </a:lnTo>
                    <a:lnTo>
                      <a:pt x="278778" y="1132421"/>
                    </a:lnTo>
                    <a:lnTo>
                      <a:pt x="336031" y="1124537"/>
                    </a:lnTo>
                    <a:lnTo>
                      <a:pt x="394329" y="1122201"/>
                    </a:lnTo>
                    <a:lnTo>
                      <a:pt x="455252" y="1127001"/>
                    </a:lnTo>
                    <a:lnTo>
                      <a:pt x="490095" y="1135930"/>
                    </a:lnTo>
                    <a:lnTo>
                      <a:pt x="492892" y="1139215"/>
                    </a:lnTo>
                    <a:lnTo>
                      <a:pt x="490077" y="1142574"/>
                    </a:lnTo>
                    <a:lnTo>
                      <a:pt x="483522" y="1145984"/>
                    </a:lnTo>
                    <a:lnTo>
                      <a:pt x="426077" y="1152626"/>
                    </a:lnTo>
                    <a:lnTo>
                      <a:pt x="367936" y="1163990"/>
                    </a:lnTo>
                    <a:lnTo>
                      <a:pt x="307077" y="1174056"/>
                    </a:lnTo>
                    <a:lnTo>
                      <a:pt x="249660" y="1184447"/>
                    </a:lnTo>
                    <a:lnTo>
                      <a:pt x="201062" y="1194935"/>
                    </a:lnTo>
                    <a:lnTo>
                      <a:pt x="145328" y="1202332"/>
                    </a:lnTo>
                    <a:lnTo>
                      <a:pt x="94889" y="1204523"/>
                    </a:lnTo>
                    <a:lnTo>
                      <a:pt x="79683" y="1204831"/>
                    </a:lnTo>
                    <a:lnTo>
                      <a:pt x="70715" y="1201526"/>
                    </a:lnTo>
                    <a:lnTo>
                      <a:pt x="65906" y="1195814"/>
                    </a:lnTo>
                    <a:lnTo>
                      <a:pt x="63870" y="1188496"/>
                    </a:lnTo>
                    <a:lnTo>
                      <a:pt x="67847" y="1171007"/>
                    </a:lnTo>
                    <a:lnTo>
                      <a:pt x="72184" y="1161429"/>
                    </a:lnTo>
                    <a:lnTo>
                      <a:pt x="86360" y="1147669"/>
                    </a:lnTo>
                    <a:lnTo>
                      <a:pt x="139296" y="1110239"/>
                    </a:lnTo>
                    <a:lnTo>
                      <a:pt x="197216" y="1075535"/>
                    </a:lnTo>
                    <a:lnTo>
                      <a:pt x="258295" y="1040491"/>
                    </a:lnTo>
                    <a:lnTo>
                      <a:pt x="312279" y="1005403"/>
                    </a:lnTo>
                    <a:lnTo>
                      <a:pt x="372334" y="963074"/>
                    </a:lnTo>
                    <a:lnTo>
                      <a:pt x="395235" y="947206"/>
                    </a:lnTo>
                    <a:lnTo>
                      <a:pt x="399236" y="940869"/>
                    </a:lnTo>
                    <a:lnTo>
                      <a:pt x="398395" y="935475"/>
                    </a:lnTo>
                    <a:lnTo>
                      <a:pt x="394324" y="930709"/>
                    </a:lnTo>
                    <a:lnTo>
                      <a:pt x="374203" y="925413"/>
                    </a:lnTo>
                    <a:lnTo>
                      <a:pt x="336229" y="925551"/>
                    </a:lnTo>
                    <a:lnTo>
                      <a:pt x="280081" y="938130"/>
                    </a:lnTo>
                    <a:lnTo>
                      <a:pt x="224281" y="944543"/>
                    </a:lnTo>
                    <a:lnTo>
                      <a:pt x="162869" y="951138"/>
                    </a:lnTo>
                    <a:lnTo>
                      <a:pt x="155418" y="948170"/>
                    </a:lnTo>
                    <a:lnTo>
                      <a:pt x="152791" y="942682"/>
                    </a:lnTo>
                    <a:lnTo>
                      <a:pt x="153379" y="935513"/>
                    </a:lnTo>
                    <a:lnTo>
                      <a:pt x="160272" y="921309"/>
                    </a:lnTo>
                    <a:lnTo>
                      <a:pt x="174643" y="906028"/>
                    </a:lnTo>
                    <a:lnTo>
                      <a:pt x="231529" y="867621"/>
                    </a:lnTo>
                    <a:lnTo>
                      <a:pt x="287913" y="837418"/>
                    </a:lnTo>
                    <a:lnTo>
                      <a:pt x="343606" y="808082"/>
                    </a:lnTo>
                    <a:lnTo>
                      <a:pt x="354288" y="803666"/>
                    </a:lnTo>
                    <a:lnTo>
                      <a:pt x="357900" y="799552"/>
                    </a:lnTo>
                    <a:lnTo>
                      <a:pt x="356799" y="795640"/>
                    </a:lnTo>
                    <a:lnTo>
                      <a:pt x="352556" y="791862"/>
                    </a:lnTo>
                    <a:lnTo>
                      <a:pt x="346217" y="790513"/>
                    </a:lnTo>
                    <a:lnTo>
                      <a:pt x="329815" y="792134"/>
                    </a:lnTo>
                    <a:lnTo>
                      <a:pt x="276218" y="809942"/>
                    </a:lnTo>
                    <a:lnTo>
                      <a:pt x="212908" y="829608"/>
                    </a:lnTo>
                    <a:lnTo>
                      <a:pt x="171715" y="834774"/>
                    </a:lnTo>
                    <a:lnTo>
                      <a:pt x="164825" y="831989"/>
                    </a:lnTo>
                    <a:lnTo>
                      <a:pt x="162572" y="826623"/>
                    </a:lnTo>
                    <a:lnTo>
                      <a:pt x="163409" y="819537"/>
                    </a:lnTo>
                    <a:lnTo>
                      <a:pt x="176818" y="805423"/>
                    </a:lnTo>
                    <a:lnTo>
                      <a:pt x="233675" y="763254"/>
                    </a:lnTo>
                    <a:lnTo>
                      <a:pt x="290753" y="735390"/>
                    </a:lnTo>
                    <a:lnTo>
                      <a:pt x="312184" y="723181"/>
                    </a:lnTo>
                    <a:lnTo>
                      <a:pt x="313453" y="718990"/>
                    </a:lnTo>
                    <a:lnTo>
                      <a:pt x="308451" y="716195"/>
                    </a:lnTo>
                    <a:lnTo>
                      <a:pt x="299266" y="714332"/>
                    </a:lnTo>
                    <a:lnTo>
                      <a:pt x="276583" y="718501"/>
                    </a:lnTo>
                    <a:lnTo>
                      <a:pt x="218544" y="738336"/>
                    </a:lnTo>
                    <a:lnTo>
                      <a:pt x="197033" y="745547"/>
                    </a:lnTo>
                    <a:lnTo>
                      <a:pt x="192232" y="744429"/>
                    </a:lnTo>
                    <a:lnTo>
                      <a:pt x="191371" y="740174"/>
                    </a:lnTo>
                    <a:lnTo>
                      <a:pt x="193137" y="733827"/>
                    </a:lnTo>
                    <a:lnTo>
                      <a:pt x="197824" y="728427"/>
                    </a:lnTo>
                    <a:lnTo>
                      <a:pt x="212390" y="719306"/>
                    </a:lnTo>
                    <a:lnTo>
                      <a:pt x="271977" y="700299"/>
                    </a:lnTo>
                    <a:lnTo>
                      <a:pt x="321249" y="686084"/>
                    </a:lnTo>
                    <a:lnTo>
                      <a:pt x="327686" y="687239"/>
                    </a:lnTo>
                    <a:lnTo>
                      <a:pt x="330807" y="691518"/>
                    </a:lnTo>
                    <a:lnTo>
                      <a:pt x="331718" y="697881"/>
                    </a:lnTo>
                    <a:lnTo>
                      <a:pt x="328816" y="704463"/>
                    </a:lnTo>
                    <a:lnTo>
                      <a:pt x="316232" y="718014"/>
                    </a:lnTo>
                    <a:lnTo>
                      <a:pt x="254981" y="757228"/>
                    </a:lnTo>
                    <a:lnTo>
                      <a:pt x="195198" y="798432"/>
                    </a:lnTo>
                    <a:lnTo>
                      <a:pt x="180027" y="812421"/>
                    </a:lnTo>
                    <a:lnTo>
                      <a:pt x="179725" y="817087"/>
                    </a:lnTo>
                    <a:lnTo>
                      <a:pt x="184204" y="820198"/>
                    </a:lnTo>
                    <a:lnTo>
                      <a:pt x="225013" y="825191"/>
                    </a:lnTo>
                    <a:lnTo>
                      <a:pt x="231942" y="830280"/>
                    </a:lnTo>
                    <a:lnTo>
                      <a:pt x="235392" y="838352"/>
                    </a:lnTo>
                    <a:lnTo>
                      <a:pt x="236523" y="848413"/>
                    </a:lnTo>
                    <a:lnTo>
                      <a:pt x="231539" y="865830"/>
                    </a:lnTo>
                    <a:lnTo>
                      <a:pt x="220356" y="881370"/>
                    </a:lnTo>
                    <a:lnTo>
                      <a:pt x="157212" y="931635"/>
                    </a:lnTo>
                    <a:lnTo>
                      <a:pt x="98102" y="973813"/>
                    </a:lnTo>
                    <a:lnTo>
                      <a:pt x="56186" y="1001894"/>
                    </a:lnTo>
                    <a:lnTo>
                      <a:pt x="56221" y="1005404"/>
                    </a:lnTo>
                    <a:lnTo>
                      <a:pt x="62093" y="1006574"/>
                    </a:lnTo>
                    <a:lnTo>
                      <a:pt x="121149" y="998323"/>
                    </a:lnTo>
                    <a:lnTo>
                      <a:pt x="148287" y="996408"/>
                    </a:lnTo>
                    <a:lnTo>
                      <a:pt x="155056" y="999407"/>
                    </a:lnTo>
                    <a:lnTo>
                      <a:pt x="157228" y="1004915"/>
                    </a:lnTo>
                    <a:lnTo>
                      <a:pt x="156337" y="1012097"/>
                    </a:lnTo>
                    <a:lnTo>
                      <a:pt x="145989" y="1026317"/>
                    </a:lnTo>
                    <a:lnTo>
                      <a:pt x="89419" y="1075586"/>
                    </a:lnTo>
                    <a:lnTo>
                      <a:pt x="33269" y="1110688"/>
                    </a:lnTo>
                    <a:lnTo>
                      <a:pt x="24565" y="1117708"/>
                    </a:lnTo>
                    <a:lnTo>
                      <a:pt x="23441" y="1121217"/>
                    </a:lnTo>
                    <a:lnTo>
                      <a:pt x="27372" y="1122387"/>
                    </a:lnTo>
                    <a:lnTo>
                      <a:pt x="90039" y="1116107"/>
                    </a:lnTo>
                    <a:lnTo>
                      <a:pt x="101016" y="1117810"/>
                    </a:lnTo>
                    <a:lnTo>
                      <a:pt x="104825" y="1122456"/>
                    </a:lnTo>
                    <a:lnTo>
                      <a:pt x="103854" y="1129062"/>
                    </a:lnTo>
                    <a:lnTo>
                      <a:pt x="93417" y="1144591"/>
                    </a:lnTo>
                    <a:lnTo>
                      <a:pt x="36049" y="1194848"/>
                    </a:lnTo>
                    <a:lnTo>
                      <a:pt x="1685" y="1222980"/>
                    </a:lnTo>
                    <a:lnTo>
                      <a:pt x="0" y="1226494"/>
                    </a:lnTo>
                    <a:lnTo>
                      <a:pt x="2385" y="1227666"/>
                    </a:lnTo>
                    <a:lnTo>
                      <a:pt x="31430" y="1221143"/>
                    </a:lnTo>
                    <a:lnTo>
                      <a:pt x="92732" y="1196869"/>
                    </a:lnTo>
                    <a:lnTo>
                      <a:pt x="142213" y="1181265"/>
                    </a:lnTo>
                    <a:lnTo>
                      <a:pt x="151007" y="1182306"/>
                    </a:lnTo>
                    <a:lnTo>
                      <a:pt x="158039" y="1186510"/>
                    </a:lnTo>
                    <a:lnTo>
                      <a:pt x="163897" y="1192822"/>
                    </a:lnTo>
                    <a:lnTo>
                      <a:pt x="164292" y="1199370"/>
                    </a:lnTo>
                    <a:lnTo>
                      <a:pt x="161046" y="1206074"/>
                    </a:lnTo>
                    <a:lnTo>
                      <a:pt x="106649" y="1254616"/>
                    </a:lnTo>
                    <a:lnTo>
                      <a:pt x="105070" y="1258113"/>
                    </a:lnTo>
                    <a:lnTo>
                      <a:pt x="107527" y="1259274"/>
                    </a:lnTo>
                    <a:lnTo>
                      <a:pt x="155728" y="1248669"/>
                    </a:lnTo>
                    <a:lnTo>
                      <a:pt x="213105" y="1228455"/>
                    </a:lnTo>
                    <a:lnTo>
                      <a:pt x="269760" y="1209213"/>
                    </a:lnTo>
                    <a:lnTo>
                      <a:pt x="318601" y="1194968"/>
                    </a:lnTo>
                    <a:lnTo>
                      <a:pt x="366938" y="1187524"/>
                    </a:lnTo>
                    <a:lnTo>
                      <a:pt x="430084" y="1185008"/>
                    </a:lnTo>
                    <a:lnTo>
                      <a:pt x="438847" y="1189481"/>
                    </a:lnTo>
                    <a:lnTo>
                      <a:pt x="443519" y="1197142"/>
                    </a:lnTo>
                    <a:lnTo>
                      <a:pt x="445590" y="1216963"/>
                    </a:lnTo>
                    <a:lnTo>
                      <a:pt x="442611" y="1237471"/>
                    </a:lnTo>
                    <a:lnTo>
                      <a:pt x="446029" y="1245513"/>
                    </a:lnTo>
                    <a:lnTo>
                      <a:pt x="462303" y="1257569"/>
                    </a:lnTo>
                    <a:lnTo>
                      <a:pt x="497774" y="1265343"/>
                    </a:lnTo>
                    <a:lnTo>
                      <a:pt x="558917" y="1267970"/>
                    </a:lnTo>
                    <a:lnTo>
                      <a:pt x="588515" y="1268330"/>
                    </a:lnTo>
                    <a:lnTo>
                      <a:pt x="599449" y="1271935"/>
                    </a:lnTo>
                    <a:lnTo>
                      <a:pt x="614719" y="1285299"/>
                    </a:lnTo>
                    <a:lnTo>
                      <a:pt x="615749" y="1292607"/>
                    </a:lnTo>
                    <a:lnTo>
                      <a:pt x="612926" y="1299818"/>
                    </a:lnTo>
                    <a:lnTo>
                      <a:pt x="580901" y="1335247"/>
                    </a:lnTo>
                    <a:lnTo>
                      <a:pt x="562801" y="1349313"/>
                    </a:lnTo>
                    <a:lnTo>
                      <a:pt x="558910" y="1356339"/>
                    </a:lnTo>
                    <a:lnTo>
                      <a:pt x="558656" y="1363363"/>
                    </a:lnTo>
                    <a:lnTo>
                      <a:pt x="560826" y="1370386"/>
                    </a:lnTo>
                    <a:lnTo>
                      <a:pt x="565782" y="1373897"/>
                    </a:lnTo>
                    <a:lnTo>
                      <a:pt x="627193" y="1374056"/>
                    </a:lnTo>
                    <a:lnTo>
                      <a:pt x="684567" y="1373932"/>
                    </a:lnTo>
                    <a:lnTo>
                      <a:pt x="700919" y="1373922"/>
                    </a:lnTo>
                    <a:lnTo>
                      <a:pt x="710650" y="1377425"/>
                    </a:lnTo>
                    <a:lnTo>
                      <a:pt x="715968" y="1383269"/>
                    </a:lnTo>
                    <a:lnTo>
                      <a:pt x="718343" y="1390675"/>
                    </a:lnTo>
                    <a:lnTo>
                      <a:pt x="725776" y="1395613"/>
                    </a:lnTo>
                    <a:lnTo>
                      <a:pt x="749633" y="1401099"/>
                    </a:lnTo>
                    <a:lnTo>
                      <a:pt x="812896" y="1396576"/>
                    </a:lnTo>
                    <a:lnTo>
                      <a:pt x="861616" y="1395438"/>
                    </a:lnTo>
                    <a:lnTo>
                      <a:pt x="913097" y="1395101"/>
                    </a:lnTo>
                    <a:lnTo>
                      <a:pt x="965395" y="1395001"/>
                    </a:lnTo>
                    <a:lnTo>
                      <a:pt x="1024290" y="1400556"/>
                    </a:lnTo>
                    <a:lnTo>
                      <a:pt x="1029176" y="1404540"/>
                    </a:lnTo>
                    <a:lnTo>
                      <a:pt x="1028924" y="1409535"/>
                    </a:lnTo>
                    <a:lnTo>
                      <a:pt x="1025247" y="1415205"/>
                    </a:lnTo>
                    <a:lnTo>
                      <a:pt x="1011802" y="1424624"/>
                    </a:lnTo>
                    <a:lnTo>
                      <a:pt x="1003303" y="1428773"/>
                    </a:lnTo>
                    <a:lnTo>
                      <a:pt x="1002317" y="1432710"/>
                    </a:lnTo>
                    <a:lnTo>
                      <a:pt x="1006339" y="1436504"/>
                    </a:lnTo>
                    <a:lnTo>
                      <a:pt x="1023286" y="1442669"/>
                    </a:lnTo>
                    <a:lnTo>
                      <a:pt x="1078532" y="1446627"/>
                    </a:lnTo>
                    <a:lnTo>
                      <a:pt x="1132956" y="1450432"/>
                    </a:lnTo>
                    <a:lnTo>
                      <a:pt x="1186126" y="1455849"/>
                    </a:lnTo>
                    <a:lnTo>
                      <a:pt x="1245316" y="1463268"/>
                    </a:lnTo>
                    <a:lnTo>
                      <a:pt x="1250226" y="1466235"/>
                    </a:lnTo>
                    <a:lnTo>
                      <a:pt x="1249991" y="1469382"/>
                    </a:lnTo>
                    <a:lnTo>
                      <a:pt x="1246324" y="1472651"/>
                    </a:lnTo>
                    <a:lnTo>
                      <a:pt x="1188931" y="1481446"/>
                    </a:lnTo>
                    <a:lnTo>
                      <a:pt x="1127976" y="1488082"/>
                    </a:lnTo>
                    <a:lnTo>
                      <a:pt x="1072392" y="1496628"/>
                    </a:lnTo>
                    <a:lnTo>
                      <a:pt x="1041969" y="1499173"/>
                    </a:lnTo>
                    <a:lnTo>
                      <a:pt x="1093563" y="1500103"/>
                    </a:lnTo>
                    <a:lnTo>
                      <a:pt x="1147938" y="1505791"/>
                    </a:lnTo>
                    <a:lnTo>
                      <a:pt x="1202913" y="1509296"/>
                    </a:lnTo>
                    <a:lnTo>
                      <a:pt x="1265486" y="1517716"/>
                    </a:lnTo>
                    <a:lnTo>
                      <a:pt x="1319786" y="1523712"/>
                    </a:lnTo>
                    <a:lnTo>
                      <a:pt x="1375409" y="1536826"/>
                    </a:lnTo>
                    <a:lnTo>
                      <a:pt x="1396717" y="1534830"/>
                    </a:lnTo>
                    <a:lnTo>
                      <a:pt x="1414767" y="1526924"/>
                    </a:lnTo>
                    <a:lnTo>
                      <a:pt x="1445417" y="1502784"/>
                    </a:lnTo>
                    <a:lnTo>
                      <a:pt x="1461331" y="1476820"/>
                    </a:lnTo>
                    <a:lnTo>
                      <a:pt x="1480848" y="1423113"/>
                    </a:lnTo>
                    <a:lnTo>
                      <a:pt x="1495125" y="1369715"/>
                    </a:lnTo>
                    <a:lnTo>
                      <a:pt x="1508040" y="1311767"/>
                    </a:lnTo>
                    <a:lnTo>
                      <a:pt x="1511341" y="1256446"/>
                    </a:lnTo>
                    <a:lnTo>
                      <a:pt x="1512319" y="1202489"/>
                    </a:lnTo>
                    <a:lnTo>
                      <a:pt x="1511439" y="1148288"/>
                    </a:lnTo>
                    <a:lnTo>
                      <a:pt x="1505460" y="1089464"/>
                    </a:lnTo>
                    <a:lnTo>
                      <a:pt x="1503168" y="1033301"/>
                    </a:lnTo>
                    <a:lnTo>
                      <a:pt x="1501319" y="973896"/>
                    </a:lnTo>
                    <a:lnTo>
                      <a:pt x="1495052" y="919899"/>
                    </a:lnTo>
                    <a:lnTo>
                      <a:pt x="1489223" y="862259"/>
                    </a:lnTo>
                    <a:lnTo>
                      <a:pt x="1486530" y="850313"/>
                    </a:lnTo>
                    <a:lnTo>
                      <a:pt x="1484735" y="849367"/>
                    </a:lnTo>
                    <a:lnTo>
                      <a:pt x="1481618" y="910853"/>
                    </a:lnTo>
                    <a:lnTo>
                      <a:pt x="1488475" y="964761"/>
                    </a:lnTo>
                    <a:lnTo>
                      <a:pt x="1491896" y="1019488"/>
                    </a:lnTo>
                    <a:lnTo>
                      <a:pt x="1499799" y="1080157"/>
                    </a:lnTo>
                    <a:lnTo>
                      <a:pt x="1508380" y="1140247"/>
                    </a:lnTo>
                    <a:lnTo>
                      <a:pt x="1511441" y="1191067"/>
                    </a:lnTo>
                    <a:lnTo>
                      <a:pt x="1513519" y="1246029"/>
                    </a:lnTo>
                    <a:lnTo>
                      <a:pt x="1520989" y="1304059"/>
                    </a:lnTo>
                    <a:lnTo>
                      <a:pt x="1519467" y="1353988"/>
                    </a:lnTo>
                    <a:lnTo>
                      <a:pt x="1514727" y="1402707"/>
                    </a:lnTo>
                    <a:lnTo>
                      <a:pt x="1506929" y="1459887"/>
                    </a:lnTo>
                    <a:lnTo>
                      <a:pt x="1507693" y="1459301"/>
                    </a:lnTo>
                    <a:lnTo>
                      <a:pt x="1527090" y="1398734"/>
                    </a:lnTo>
                    <a:lnTo>
                      <a:pt x="1540871" y="1339119"/>
                    </a:lnTo>
                    <a:lnTo>
                      <a:pt x="1551738" y="1281763"/>
                    </a:lnTo>
                    <a:lnTo>
                      <a:pt x="1553925" y="1230398"/>
                    </a:lnTo>
                    <a:lnTo>
                      <a:pt x="1554664" y="1171120"/>
                    </a:lnTo>
                    <a:lnTo>
                      <a:pt x="1551645" y="1130139"/>
                    </a:lnTo>
                    <a:lnTo>
                      <a:pt x="1543368" y="1070049"/>
                    </a:lnTo>
                    <a:lnTo>
                      <a:pt x="1535680" y="1012715"/>
                    </a:lnTo>
                    <a:lnTo>
                      <a:pt x="1526927" y="956329"/>
                    </a:lnTo>
                    <a:lnTo>
                      <a:pt x="1523984" y="900131"/>
                    </a:lnTo>
                    <a:lnTo>
                      <a:pt x="1517813" y="849559"/>
                    </a:lnTo>
                    <a:lnTo>
                      <a:pt x="1508648" y="794151"/>
                    </a:lnTo>
                    <a:lnTo>
                      <a:pt x="1504113" y="731461"/>
                    </a:lnTo>
                    <a:lnTo>
                      <a:pt x="1495345" y="670272"/>
                    </a:lnTo>
                    <a:lnTo>
                      <a:pt x="1489280" y="610526"/>
                    </a:lnTo>
                    <a:lnTo>
                      <a:pt x="1477163" y="564235"/>
                    </a:lnTo>
                    <a:lnTo>
                      <a:pt x="1473811" y="560383"/>
                    </a:lnTo>
                    <a:lnTo>
                      <a:pt x="1470407" y="561325"/>
                    </a:lnTo>
                    <a:lnTo>
                      <a:pt x="1466968" y="565462"/>
                    </a:lnTo>
                    <a:lnTo>
                      <a:pt x="1465844" y="571729"/>
                    </a:lnTo>
                    <a:lnTo>
                      <a:pt x="1475348" y="628151"/>
                    </a:lnTo>
                    <a:lnTo>
                      <a:pt x="1485017" y="677076"/>
                    </a:lnTo>
                    <a:lnTo>
                      <a:pt x="1489702" y="734207"/>
                    </a:lnTo>
                    <a:lnTo>
                      <a:pt x="1499690" y="794687"/>
                    </a:lnTo>
                    <a:lnTo>
                      <a:pt x="1508347" y="849383"/>
                    </a:lnTo>
                    <a:lnTo>
                      <a:pt x="1511432" y="903154"/>
                    </a:lnTo>
                    <a:lnTo>
                      <a:pt x="1513516" y="953791"/>
                    </a:lnTo>
                    <a:lnTo>
                      <a:pt x="1518150" y="980125"/>
                    </a:lnTo>
                    <a:lnTo>
                      <a:pt x="1519853" y="983872"/>
                    </a:lnTo>
                    <a:lnTo>
                      <a:pt x="1520988" y="981691"/>
                    </a:lnTo>
                    <a:lnTo>
                      <a:pt x="1523060" y="919095"/>
                    </a:lnTo>
                    <a:lnTo>
                      <a:pt x="1523221" y="859024"/>
                    </a:lnTo>
                    <a:lnTo>
                      <a:pt x="1522082" y="798068"/>
                    </a:lnTo>
                    <a:lnTo>
                      <a:pt x="1513682" y="750429"/>
                    </a:lnTo>
                    <a:lnTo>
                      <a:pt x="1495725" y="713047"/>
                    </a:lnTo>
                    <a:lnTo>
                      <a:pt x="1467528" y="680914"/>
                    </a:lnTo>
                    <a:lnTo>
                      <a:pt x="1443118" y="663875"/>
                    </a:lnTo>
                    <a:lnTo>
                      <a:pt x="1397479" y="652306"/>
                    </a:lnTo>
                    <a:lnTo>
                      <a:pt x="1341322" y="648879"/>
                    </a:lnTo>
                    <a:lnTo>
                      <a:pt x="1291408" y="653452"/>
                    </a:lnTo>
                    <a:lnTo>
                      <a:pt x="1249214" y="663139"/>
                    </a:lnTo>
                    <a:lnTo>
                      <a:pt x="1307772" y="657403"/>
                    </a:lnTo>
                    <a:lnTo>
                      <a:pt x="1360071" y="649751"/>
                    </a:lnTo>
                    <a:lnTo>
                      <a:pt x="1409007" y="645002"/>
                    </a:lnTo>
                    <a:lnTo>
                      <a:pt x="1472355" y="638506"/>
                    </a:lnTo>
                    <a:lnTo>
                      <a:pt x="1477625" y="637973"/>
                    </a:lnTo>
                    <a:lnTo>
                      <a:pt x="1476459" y="637618"/>
                    </a:lnTo>
                    <a:lnTo>
                      <a:pt x="1419047" y="645406"/>
                    </a:lnTo>
                    <a:lnTo>
                      <a:pt x="1366040" y="654893"/>
                    </a:lnTo>
                    <a:lnTo>
                      <a:pt x="1305550" y="668579"/>
                    </a:lnTo>
                    <a:lnTo>
                      <a:pt x="1253643" y="682166"/>
                    </a:lnTo>
                    <a:lnTo>
                      <a:pt x="1199771" y="702129"/>
                    </a:lnTo>
                    <a:lnTo>
                      <a:pt x="1197636" y="704955"/>
                    </a:lnTo>
                    <a:lnTo>
                      <a:pt x="1202062" y="706839"/>
                    </a:lnTo>
                    <a:lnTo>
                      <a:pt x="1251193" y="709862"/>
                    </a:lnTo>
                    <a:lnTo>
                      <a:pt x="1300188" y="710386"/>
                    </a:lnTo>
                    <a:lnTo>
                      <a:pt x="1351750" y="710541"/>
                    </a:lnTo>
                    <a:lnTo>
                      <a:pt x="1392894" y="716176"/>
                    </a:lnTo>
                    <a:lnTo>
                      <a:pt x="1398914" y="720169"/>
                    </a:lnTo>
                    <a:lnTo>
                      <a:pt x="1400589" y="725170"/>
                    </a:lnTo>
                    <a:lnTo>
                      <a:pt x="1399365" y="730844"/>
                    </a:lnTo>
                    <a:lnTo>
                      <a:pt x="1395039" y="735797"/>
                    </a:lnTo>
                    <a:lnTo>
                      <a:pt x="1380876" y="744419"/>
                    </a:lnTo>
                    <a:lnTo>
                      <a:pt x="1327546" y="759486"/>
                    </a:lnTo>
                    <a:lnTo>
                      <a:pt x="1267618" y="773727"/>
                    </a:lnTo>
                    <a:lnTo>
                      <a:pt x="1210980" y="787806"/>
                    </a:lnTo>
                    <a:lnTo>
                      <a:pt x="1207448" y="790148"/>
                    </a:lnTo>
                    <a:lnTo>
                      <a:pt x="1209773" y="791711"/>
                    </a:lnTo>
                    <a:lnTo>
                      <a:pt x="1252716" y="794217"/>
                    </a:lnTo>
                    <a:lnTo>
                      <a:pt x="1300639" y="789062"/>
                    </a:lnTo>
                    <a:lnTo>
                      <a:pt x="1361999" y="785245"/>
                    </a:lnTo>
                    <a:lnTo>
                      <a:pt x="1410879" y="784584"/>
                    </a:lnTo>
                    <a:lnTo>
                      <a:pt x="1440947" y="784430"/>
                    </a:lnTo>
                    <a:lnTo>
                      <a:pt x="1448497" y="786728"/>
                    </a:lnTo>
                    <a:lnTo>
                      <a:pt x="1451191" y="790600"/>
                    </a:lnTo>
                    <a:lnTo>
                      <a:pt x="1450648" y="795521"/>
                    </a:lnTo>
                    <a:lnTo>
                      <a:pt x="1445606" y="798802"/>
                    </a:lnTo>
                    <a:lnTo>
                      <a:pt x="1391039" y="810088"/>
                    </a:lnTo>
                    <a:lnTo>
                      <a:pt x="1356181" y="819761"/>
                    </a:lnTo>
                    <a:lnTo>
                      <a:pt x="1352212" y="823150"/>
                    </a:lnTo>
                    <a:lnTo>
                      <a:pt x="1353076" y="826580"/>
                    </a:lnTo>
                    <a:lnTo>
                      <a:pt x="1357162" y="830036"/>
                    </a:lnTo>
                    <a:lnTo>
                      <a:pt x="1417643" y="841931"/>
                    </a:lnTo>
                    <a:lnTo>
                      <a:pt x="1443873" y="857012"/>
                    </a:lnTo>
                    <a:lnTo>
                      <a:pt x="1446938" y="863192"/>
                    </a:lnTo>
                    <a:lnTo>
                      <a:pt x="1446642" y="869652"/>
                    </a:lnTo>
                    <a:lnTo>
                      <a:pt x="1444106" y="876298"/>
                    </a:lnTo>
                    <a:lnTo>
                      <a:pt x="1428808" y="889922"/>
                    </a:lnTo>
                    <a:lnTo>
                      <a:pt x="1386450" y="917732"/>
                    </a:lnTo>
                    <a:lnTo>
                      <a:pt x="1381750" y="924730"/>
                    </a:lnTo>
                    <a:lnTo>
                      <a:pt x="1380957" y="931734"/>
                    </a:lnTo>
                    <a:lnTo>
                      <a:pt x="1382768" y="938743"/>
                    </a:lnTo>
                    <a:lnTo>
                      <a:pt x="1387485" y="944586"/>
                    </a:lnTo>
                    <a:lnTo>
                      <a:pt x="1410891" y="958398"/>
                    </a:lnTo>
                    <a:lnTo>
                      <a:pt x="1447121" y="976665"/>
                    </a:lnTo>
                    <a:lnTo>
                      <a:pt x="1454953" y="982736"/>
                    </a:lnTo>
                    <a:lnTo>
                      <a:pt x="1457835" y="989122"/>
                    </a:lnTo>
                    <a:lnTo>
                      <a:pt x="1457417" y="995719"/>
                    </a:lnTo>
                    <a:lnTo>
                      <a:pt x="1454798" y="1002457"/>
                    </a:lnTo>
                    <a:lnTo>
                      <a:pt x="1442529" y="1013063"/>
                    </a:lnTo>
                    <a:lnTo>
                      <a:pt x="1406057" y="1034993"/>
                    </a:lnTo>
                    <a:lnTo>
                      <a:pt x="1403011" y="1040338"/>
                    </a:lnTo>
                    <a:lnTo>
                      <a:pt x="1404490" y="1045071"/>
                    </a:lnTo>
                    <a:lnTo>
                      <a:pt x="1408985" y="1049397"/>
                    </a:lnTo>
                    <a:lnTo>
                      <a:pt x="1426457" y="1054202"/>
                    </a:lnTo>
                    <a:lnTo>
                      <a:pt x="1448651" y="1058678"/>
                    </a:lnTo>
                    <a:lnTo>
                      <a:pt x="1470213" y="1068466"/>
                    </a:lnTo>
                    <a:lnTo>
                      <a:pt x="1473858" y="1074352"/>
                    </a:lnTo>
                    <a:lnTo>
                      <a:pt x="1472777" y="1080615"/>
                    </a:lnTo>
                    <a:lnTo>
                      <a:pt x="1468548" y="1087130"/>
                    </a:lnTo>
                    <a:lnTo>
                      <a:pt x="1454490" y="1097489"/>
                    </a:lnTo>
                    <a:lnTo>
                      <a:pt x="1396427" y="1129316"/>
                    </a:lnTo>
                    <a:lnTo>
                      <a:pt x="1386061" y="1133636"/>
                    </a:lnTo>
                    <a:lnTo>
                      <a:pt x="1380322" y="1140025"/>
                    </a:lnTo>
                    <a:lnTo>
                      <a:pt x="1377665" y="1147794"/>
                    </a:lnTo>
                    <a:lnTo>
                      <a:pt x="1377064" y="1156483"/>
                    </a:lnTo>
                    <a:lnTo>
                      <a:pt x="1381342" y="1162276"/>
                    </a:lnTo>
                    <a:lnTo>
                      <a:pt x="1398574" y="1168712"/>
                    </a:lnTo>
                    <a:lnTo>
                      <a:pt x="1440173" y="1166746"/>
                    </a:lnTo>
                    <a:lnTo>
                      <a:pt x="1447981" y="1163268"/>
                    </a:lnTo>
                    <a:lnTo>
                      <a:pt x="1450847" y="1158610"/>
                    </a:lnTo>
                    <a:lnTo>
                      <a:pt x="1450419" y="1153165"/>
                    </a:lnTo>
                    <a:lnTo>
                      <a:pt x="1440584" y="1140876"/>
                    </a:lnTo>
                    <a:lnTo>
                      <a:pt x="1380925" y="1087471"/>
                    </a:lnTo>
                    <a:lnTo>
                      <a:pt x="1375382" y="1061376"/>
                    </a:lnTo>
                    <a:lnTo>
                      <a:pt x="1377988" y="1030280"/>
                    </a:lnTo>
                    <a:lnTo>
                      <a:pt x="1393779" y="981060"/>
                    </a:lnTo>
                    <a:lnTo>
                      <a:pt x="1426843" y="925033"/>
                    </a:lnTo>
                    <a:lnTo>
                      <a:pt x="1445949" y="887614"/>
                    </a:lnTo>
                    <a:lnTo>
                      <a:pt x="1450662" y="874235"/>
                    </a:lnTo>
                    <a:lnTo>
                      <a:pt x="1449660" y="850011"/>
                    </a:lnTo>
                    <a:lnTo>
                      <a:pt x="1441416" y="828716"/>
                    </a:lnTo>
                    <a:lnTo>
                      <a:pt x="1429953" y="811453"/>
                    </a:lnTo>
                    <a:lnTo>
                      <a:pt x="1376860" y="774117"/>
                    </a:lnTo>
                    <a:lnTo>
                      <a:pt x="1365999" y="766985"/>
                    </a:lnTo>
                    <a:lnTo>
                      <a:pt x="1359927" y="758721"/>
                    </a:lnTo>
                    <a:lnTo>
                      <a:pt x="1357049" y="749701"/>
                    </a:lnTo>
                    <a:lnTo>
                      <a:pt x="1356301" y="740179"/>
                    </a:lnTo>
                    <a:lnTo>
                      <a:pt x="1361708" y="723360"/>
                    </a:lnTo>
                    <a:lnTo>
                      <a:pt x="1366425" y="715599"/>
                    </a:lnTo>
                    <a:lnTo>
                      <a:pt x="1384146" y="703857"/>
                    </a:lnTo>
                    <a:lnTo>
                      <a:pt x="1445973" y="674623"/>
                    </a:lnTo>
                    <a:lnTo>
                      <a:pt x="1469022" y="661078"/>
                    </a:lnTo>
                    <a:lnTo>
                      <a:pt x="1474234" y="654191"/>
                    </a:lnTo>
                    <a:lnTo>
                      <a:pt x="1475368" y="647260"/>
                    </a:lnTo>
                    <a:lnTo>
                      <a:pt x="1465967" y="613736"/>
                    </a:lnTo>
                    <a:lnTo>
                      <a:pt x="1466347" y="605082"/>
                    </a:lnTo>
                    <a:lnTo>
                      <a:pt x="1473009" y="589227"/>
                    </a:lnTo>
                    <a:lnTo>
                      <a:pt x="1504755" y="559985"/>
                    </a:lnTo>
                    <a:lnTo>
                      <a:pt x="1549593" y="524641"/>
                    </a:lnTo>
                    <a:lnTo>
                      <a:pt x="1553683" y="516439"/>
                    </a:lnTo>
                    <a:lnTo>
                      <a:pt x="1554923" y="462249"/>
                    </a:lnTo>
                    <a:lnTo>
                      <a:pt x="1566309" y="405850"/>
                    </a:lnTo>
                    <a:lnTo>
                      <a:pt x="1574007" y="357689"/>
                    </a:lnTo>
                    <a:lnTo>
                      <a:pt x="1575527" y="303116"/>
                    </a:lnTo>
                    <a:lnTo>
                      <a:pt x="1572709" y="250395"/>
                    </a:lnTo>
                    <a:lnTo>
                      <a:pt x="1566823" y="194661"/>
                    </a:lnTo>
                    <a:lnTo>
                      <a:pt x="1565660" y="135732"/>
                    </a:lnTo>
                    <a:lnTo>
                      <a:pt x="1562311" y="82151"/>
                    </a:lnTo>
                    <a:lnTo>
                      <a:pt x="1555823" y="60456"/>
                    </a:lnTo>
                    <a:lnTo>
                      <a:pt x="1545142" y="43015"/>
                    </a:lnTo>
                    <a:lnTo>
                      <a:pt x="1520385" y="20042"/>
                    </a:lnTo>
                    <a:lnTo>
                      <a:pt x="1497805" y="11795"/>
                    </a:lnTo>
                    <a:lnTo>
                      <a:pt x="1439840" y="0"/>
                    </a:lnTo>
                    <a:lnTo>
                      <a:pt x="1380907" y="4282"/>
                    </a:lnTo>
                    <a:lnTo>
                      <a:pt x="1323882" y="16529"/>
                    </a:lnTo>
                    <a:lnTo>
                      <a:pt x="1270664" y="33379"/>
                    </a:lnTo>
                    <a:lnTo>
                      <a:pt x="1207413" y="54339"/>
                    </a:lnTo>
                    <a:lnTo>
                      <a:pt x="1144235" y="76558"/>
                    </a:lnTo>
                    <a:lnTo>
                      <a:pt x="1086002" y="107589"/>
                    </a:lnTo>
                    <a:lnTo>
                      <a:pt x="1032689" y="134001"/>
                    </a:lnTo>
                    <a:lnTo>
                      <a:pt x="976340" y="155505"/>
                    </a:lnTo>
                    <a:lnTo>
                      <a:pt x="914876" y="181907"/>
                    </a:lnTo>
                    <a:lnTo>
                      <a:pt x="860263" y="209835"/>
                    </a:lnTo>
                    <a:lnTo>
                      <a:pt x="807362" y="238397"/>
                    </a:lnTo>
                    <a:lnTo>
                      <a:pt x="746351" y="269079"/>
                    </a:lnTo>
                    <a:lnTo>
                      <a:pt x="702472" y="291029"/>
                    </a:lnTo>
                    <a:lnTo>
                      <a:pt x="697647" y="291678"/>
                    </a:lnTo>
                    <a:lnTo>
                      <a:pt x="696771" y="289771"/>
                    </a:lnTo>
                    <a:lnTo>
                      <a:pt x="702036" y="281413"/>
                    </a:lnTo>
                    <a:lnTo>
                      <a:pt x="712175" y="269900"/>
                    </a:lnTo>
                    <a:lnTo>
                      <a:pt x="766098" y="238693"/>
                    </a:lnTo>
                    <a:lnTo>
                      <a:pt x="828457" y="212730"/>
                    </a:lnTo>
                    <a:lnTo>
                      <a:pt x="891557" y="182177"/>
                    </a:lnTo>
                    <a:lnTo>
                      <a:pt x="954722" y="154158"/>
                    </a:lnTo>
                    <a:lnTo>
                      <a:pt x="1017892" y="128475"/>
                    </a:lnTo>
                    <a:lnTo>
                      <a:pt x="1080869" y="95106"/>
                    </a:lnTo>
                    <a:lnTo>
                      <a:pt x="1096964" y="91950"/>
                    </a:lnTo>
                    <a:lnTo>
                      <a:pt x="1098683" y="92278"/>
                    </a:lnTo>
                    <a:lnTo>
                      <a:pt x="1083164" y="98329"/>
                    </a:lnTo>
                    <a:lnTo>
                      <a:pt x="1028928" y="119829"/>
                    </a:lnTo>
                    <a:lnTo>
                      <a:pt x="975845" y="141450"/>
                    </a:lnTo>
                    <a:lnTo>
                      <a:pt x="924314" y="160704"/>
                    </a:lnTo>
                    <a:lnTo>
                      <a:pt x="869518" y="198623"/>
                    </a:lnTo>
                    <a:lnTo>
                      <a:pt x="807236" y="231964"/>
                    </a:lnTo>
                    <a:lnTo>
                      <a:pt x="749079" y="256273"/>
                    </a:lnTo>
                    <a:lnTo>
                      <a:pt x="690478" y="296653"/>
                    </a:lnTo>
                    <a:lnTo>
                      <a:pt x="628247" y="333025"/>
                    </a:lnTo>
                    <a:lnTo>
                      <a:pt x="578803" y="355485"/>
                    </a:lnTo>
                    <a:lnTo>
                      <a:pt x="517679" y="401937"/>
                    </a:lnTo>
                    <a:lnTo>
                      <a:pt x="456274" y="450913"/>
                    </a:lnTo>
                    <a:lnTo>
                      <a:pt x="397424" y="500037"/>
                    </a:lnTo>
                    <a:lnTo>
                      <a:pt x="387669" y="509395"/>
                    </a:lnTo>
                    <a:lnTo>
                      <a:pt x="396501" y="501510"/>
                    </a:lnTo>
                    <a:lnTo>
                      <a:pt x="455272" y="454478"/>
                    </a:lnTo>
                    <a:lnTo>
                      <a:pt x="511917" y="414402"/>
                    </a:lnTo>
                    <a:lnTo>
                      <a:pt x="568406" y="379820"/>
                    </a:lnTo>
                    <a:lnTo>
                      <a:pt x="618236" y="351090"/>
                    </a:lnTo>
                    <a:lnTo>
                      <a:pt x="681018" y="322654"/>
                    </a:lnTo>
                    <a:lnTo>
                      <a:pt x="741960" y="289215"/>
                    </a:lnTo>
                    <a:lnTo>
                      <a:pt x="803741" y="254339"/>
                    </a:lnTo>
                    <a:lnTo>
                      <a:pt x="859493" y="224861"/>
                    </a:lnTo>
                    <a:lnTo>
                      <a:pt x="915664" y="197179"/>
                    </a:lnTo>
                    <a:lnTo>
                      <a:pt x="974794" y="170252"/>
                    </a:lnTo>
                    <a:lnTo>
                      <a:pt x="1023936" y="150191"/>
                    </a:lnTo>
                    <a:lnTo>
                      <a:pt x="1078097" y="129634"/>
                    </a:lnTo>
                    <a:lnTo>
                      <a:pt x="1137062" y="107073"/>
                    </a:lnTo>
                    <a:lnTo>
                      <a:pt x="1188050" y="90138"/>
                    </a:lnTo>
                    <a:lnTo>
                      <a:pt x="1242836" y="75528"/>
                    </a:lnTo>
                    <a:lnTo>
                      <a:pt x="1284714" y="64900"/>
                    </a:lnTo>
                    <a:lnTo>
                      <a:pt x="1291700" y="64887"/>
                    </a:lnTo>
                    <a:lnTo>
                      <a:pt x="1294017" y="67217"/>
                    </a:lnTo>
                    <a:lnTo>
                      <a:pt x="1293222" y="71110"/>
                    </a:lnTo>
                    <a:lnTo>
                      <a:pt x="1276741" y="78556"/>
                    </a:lnTo>
                    <a:lnTo>
                      <a:pt x="1215236" y="98739"/>
                    </a:lnTo>
                    <a:lnTo>
                      <a:pt x="1164882" y="121431"/>
                    </a:lnTo>
                    <a:lnTo>
                      <a:pt x="1111528" y="140764"/>
                    </a:lnTo>
                    <a:lnTo>
                      <a:pt x="1050716" y="160613"/>
                    </a:lnTo>
                    <a:lnTo>
                      <a:pt x="991409" y="186205"/>
                    </a:lnTo>
                    <a:lnTo>
                      <a:pt x="937965" y="208671"/>
                    </a:lnTo>
                    <a:lnTo>
                      <a:pt x="875998" y="234922"/>
                    </a:lnTo>
                    <a:lnTo>
                      <a:pt x="815456" y="268621"/>
                    </a:lnTo>
                    <a:lnTo>
                      <a:pt x="756920" y="296297"/>
                    </a:lnTo>
                    <a:lnTo>
                      <a:pt x="699986" y="335382"/>
                    </a:lnTo>
                    <a:lnTo>
                      <a:pt x="640213" y="364634"/>
                    </a:lnTo>
                    <a:lnTo>
                      <a:pt x="613269" y="382188"/>
                    </a:lnTo>
                    <a:lnTo>
                      <a:pt x="612442" y="385206"/>
                    </a:lnTo>
                    <a:lnTo>
                      <a:pt x="616571" y="386048"/>
                    </a:lnTo>
                    <a:lnTo>
                      <a:pt x="633636" y="382695"/>
                    </a:lnTo>
                    <a:lnTo>
                      <a:pt x="696178" y="355022"/>
                    </a:lnTo>
                    <a:lnTo>
                      <a:pt x="751813" y="317784"/>
                    </a:lnTo>
                    <a:lnTo>
                      <a:pt x="804676" y="289471"/>
                    </a:lnTo>
                    <a:lnTo>
                      <a:pt x="859616" y="260539"/>
                    </a:lnTo>
                    <a:lnTo>
                      <a:pt x="913731" y="233448"/>
                    </a:lnTo>
                    <a:lnTo>
                      <a:pt x="974308" y="212737"/>
                    </a:lnTo>
                    <a:lnTo>
                      <a:pt x="1028227" y="186440"/>
                    </a:lnTo>
                    <a:lnTo>
                      <a:pt x="1084547" y="166931"/>
                    </a:lnTo>
                    <a:lnTo>
                      <a:pt x="1136688" y="156194"/>
                    </a:lnTo>
                    <a:lnTo>
                      <a:pt x="1187362" y="145603"/>
                    </a:lnTo>
                    <a:lnTo>
                      <a:pt x="1248266" y="128033"/>
                    </a:lnTo>
                    <a:lnTo>
                      <a:pt x="1253363" y="129202"/>
                    </a:lnTo>
                    <a:lnTo>
                      <a:pt x="1254421" y="133490"/>
                    </a:lnTo>
                    <a:lnTo>
                      <a:pt x="1252787" y="139859"/>
                    </a:lnTo>
                    <a:lnTo>
                      <a:pt x="1247019" y="145274"/>
                    </a:lnTo>
                    <a:lnTo>
                      <a:pt x="1186283" y="169809"/>
                    </a:lnTo>
                    <a:lnTo>
                      <a:pt x="1123171" y="191171"/>
                    </a:lnTo>
                    <a:lnTo>
                      <a:pt x="1070533" y="208744"/>
                    </a:lnTo>
                    <a:lnTo>
                      <a:pt x="1009558" y="234628"/>
                    </a:lnTo>
                    <a:lnTo>
                      <a:pt x="947774" y="255252"/>
                    </a:lnTo>
                    <a:lnTo>
                      <a:pt x="892022" y="286535"/>
                    </a:lnTo>
                    <a:lnTo>
                      <a:pt x="838970" y="312795"/>
                    </a:lnTo>
                    <a:lnTo>
                      <a:pt x="785103" y="338682"/>
                    </a:lnTo>
                    <a:lnTo>
                      <a:pt x="724558" y="370658"/>
                    </a:lnTo>
                    <a:lnTo>
                      <a:pt x="720561" y="372840"/>
                    </a:lnTo>
                    <a:lnTo>
                      <a:pt x="725478" y="369025"/>
                    </a:lnTo>
                    <a:lnTo>
                      <a:pt x="778361" y="341032"/>
                    </a:lnTo>
                    <a:lnTo>
                      <a:pt x="840206" y="305702"/>
                    </a:lnTo>
                    <a:lnTo>
                      <a:pt x="897482" y="273696"/>
                    </a:lnTo>
                    <a:lnTo>
                      <a:pt x="954116" y="250388"/>
                    </a:lnTo>
                    <a:lnTo>
                      <a:pt x="1007284" y="224341"/>
                    </a:lnTo>
                    <a:lnTo>
                      <a:pt x="1070528" y="201866"/>
                    </a:lnTo>
                    <a:lnTo>
                      <a:pt x="1133705" y="171619"/>
                    </a:lnTo>
                    <a:lnTo>
                      <a:pt x="1191461" y="156397"/>
                    </a:lnTo>
                    <a:lnTo>
                      <a:pt x="1249143" y="145245"/>
                    </a:lnTo>
                    <a:lnTo>
                      <a:pt x="1263306" y="144186"/>
                    </a:lnTo>
                    <a:lnTo>
                      <a:pt x="1269239" y="146989"/>
                    </a:lnTo>
                    <a:lnTo>
                      <a:pt x="1269684" y="152368"/>
                    </a:lnTo>
                    <a:lnTo>
                      <a:pt x="1266472" y="159463"/>
                    </a:lnTo>
                    <a:lnTo>
                      <a:pt x="1250425" y="173585"/>
                    </a:lnTo>
                    <a:lnTo>
                      <a:pt x="1196405" y="201716"/>
                    </a:lnTo>
                    <a:lnTo>
                      <a:pt x="1135030" y="233703"/>
                    </a:lnTo>
                    <a:lnTo>
                      <a:pt x="1080067" y="255130"/>
                    </a:lnTo>
                    <a:lnTo>
                      <a:pt x="1019378" y="286519"/>
                    </a:lnTo>
                    <a:lnTo>
                      <a:pt x="965445" y="318006"/>
                    </a:lnTo>
                    <a:lnTo>
                      <a:pt x="905397" y="345434"/>
                    </a:lnTo>
                    <a:lnTo>
                      <a:pt x="863739" y="365556"/>
                    </a:lnTo>
                    <a:lnTo>
                      <a:pt x="836906" y="381812"/>
                    </a:lnTo>
                    <a:lnTo>
                      <a:pt x="809849" y="397157"/>
                    </a:lnTo>
                    <a:lnTo>
                      <a:pt x="783894" y="413402"/>
                    </a:lnTo>
                    <a:lnTo>
                      <a:pt x="740329" y="436765"/>
                    </a:lnTo>
                    <a:lnTo>
                      <a:pt x="745962" y="432532"/>
                    </a:lnTo>
                    <a:lnTo>
                      <a:pt x="803466" y="406638"/>
                    </a:lnTo>
                    <a:lnTo>
                      <a:pt x="864670" y="373411"/>
                    </a:lnTo>
                    <a:lnTo>
                      <a:pt x="892944" y="355673"/>
                    </a:lnTo>
                    <a:lnTo>
                      <a:pt x="945117" y="333610"/>
                    </a:lnTo>
                    <a:lnTo>
                      <a:pt x="994639" y="308005"/>
                    </a:lnTo>
                    <a:lnTo>
                      <a:pt x="1046357" y="283781"/>
                    </a:lnTo>
                    <a:lnTo>
                      <a:pt x="1100594" y="263040"/>
                    </a:lnTo>
                    <a:lnTo>
                      <a:pt x="1155154" y="247678"/>
                    </a:lnTo>
                    <a:lnTo>
                      <a:pt x="1205403" y="233379"/>
                    </a:lnTo>
                    <a:lnTo>
                      <a:pt x="1209579" y="234528"/>
                    </a:lnTo>
                    <a:lnTo>
                      <a:pt x="1208855" y="238802"/>
                    </a:lnTo>
                    <a:lnTo>
                      <a:pt x="1204862" y="245162"/>
                    </a:lnTo>
                    <a:lnTo>
                      <a:pt x="1187947" y="255348"/>
                    </a:lnTo>
                    <a:lnTo>
                      <a:pt x="1133371" y="277008"/>
                    </a:lnTo>
                    <a:lnTo>
                      <a:pt x="1069966" y="312092"/>
                    </a:lnTo>
                    <a:lnTo>
                      <a:pt x="1007314" y="334920"/>
                    </a:lnTo>
                    <a:lnTo>
                      <a:pt x="951938" y="357500"/>
                    </a:lnTo>
                    <a:lnTo>
                      <a:pt x="891152" y="389974"/>
                    </a:lnTo>
                    <a:lnTo>
                      <a:pt x="833266" y="414212"/>
                    </a:lnTo>
                    <a:lnTo>
                      <a:pt x="798241" y="433923"/>
                    </a:lnTo>
                    <a:lnTo>
                      <a:pt x="791909" y="434904"/>
                    </a:lnTo>
                    <a:lnTo>
                      <a:pt x="788858" y="432048"/>
                    </a:lnTo>
                    <a:lnTo>
                      <a:pt x="787994" y="426635"/>
                    </a:lnTo>
                    <a:lnTo>
                      <a:pt x="792097" y="420686"/>
                    </a:lnTo>
                    <a:lnTo>
                      <a:pt x="845034" y="387451"/>
                    </a:lnTo>
                    <a:lnTo>
                      <a:pt x="897916" y="359601"/>
                    </a:lnTo>
                    <a:lnTo>
                      <a:pt x="959762" y="324554"/>
                    </a:lnTo>
                    <a:lnTo>
                      <a:pt x="1022350" y="291512"/>
                    </a:lnTo>
                    <a:lnTo>
                      <a:pt x="1081454" y="265388"/>
                    </a:lnTo>
                    <a:lnTo>
                      <a:pt x="1131660" y="243723"/>
                    </a:lnTo>
                    <a:lnTo>
                      <a:pt x="1194989" y="217643"/>
                    </a:lnTo>
                    <a:lnTo>
                      <a:pt x="1222313" y="197736"/>
                    </a:lnTo>
                    <a:lnTo>
                      <a:pt x="1224363" y="192048"/>
                    </a:lnTo>
                    <a:lnTo>
                      <a:pt x="1222220" y="187086"/>
                    </a:lnTo>
                    <a:lnTo>
                      <a:pt x="1217281" y="182608"/>
                    </a:lnTo>
                    <a:lnTo>
                      <a:pt x="1157680" y="171713"/>
                    </a:lnTo>
                    <a:lnTo>
                      <a:pt x="1146179" y="168850"/>
                    </a:lnTo>
                    <a:lnTo>
                      <a:pt x="1140852" y="163432"/>
                    </a:lnTo>
                    <a:lnTo>
                      <a:pt x="1139639" y="156311"/>
                    </a:lnTo>
                    <a:lnTo>
                      <a:pt x="1141171" y="148053"/>
                    </a:lnTo>
                    <a:lnTo>
                      <a:pt x="1155351" y="132640"/>
                    </a:lnTo>
                    <a:lnTo>
                      <a:pt x="1214718" y="97759"/>
                    </a:lnTo>
                    <a:lnTo>
                      <a:pt x="1268771" y="79850"/>
                    </a:lnTo>
                    <a:lnTo>
                      <a:pt x="1319565" y="68650"/>
                    </a:lnTo>
                    <a:lnTo>
                      <a:pt x="1373059" y="54386"/>
                    </a:lnTo>
                    <a:lnTo>
                      <a:pt x="1376333" y="52028"/>
                    </a:lnTo>
                    <a:lnTo>
                      <a:pt x="1373836" y="50455"/>
                    </a:lnTo>
                    <a:lnTo>
                      <a:pt x="1367492" y="49407"/>
                    </a:lnTo>
                    <a:lnTo>
                      <a:pt x="1366772" y="46369"/>
                    </a:lnTo>
                    <a:lnTo>
                      <a:pt x="1375330" y="36754"/>
                    </a:lnTo>
                    <a:lnTo>
                      <a:pt x="1393952" y="30921"/>
                    </a:lnTo>
                    <a:lnTo>
                      <a:pt x="1444035" y="27176"/>
                    </a:lnTo>
                    <a:lnTo>
                      <a:pt x="1489630" y="26436"/>
                    </a:lnTo>
                    <a:lnTo>
                      <a:pt x="1426330" y="29384"/>
                    </a:lnTo>
                    <a:lnTo>
                      <a:pt x="1408820" y="33494"/>
                    </a:lnTo>
                    <a:lnTo>
                      <a:pt x="1410702" y="34590"/>
                    </a:lnTo>
                    <a:lnTo>
                      <a:pt x="1416636" y="35321"/>
                    </a:lnTo>
                    <a:lnTo>
                      <a:pt x="1417082" y="36978"/>
                    </a:lnTo>
                    <a:lnTo>
                      <a:pt x="1408219" y="41939"/>
                    </a:lnTo>
                    <a:lnTo>
                      <a:pt x="1352595" y="58056"/>
                    </a:lnTo>
                    <a:lnTo>
                      <a:pt x="1292627" y="71920"/>
                    </a:lnTo>
                    <a:lnTo>
                      <a:pt x="1240097" y="85924"/>
                    </a:lnTo>
                    <a:lnTo>
                      <a:pt x="1177582" y="103464"/>
                    </a:lnTo>
                    <a:lnTo>
                      <a:pt x="1120290" y="121011"/>
                    </a:lnTo>
                    <a:lnTo>
                      <a:pt x="1059842" y="138558"/>
                    </a:lnTo>
                    <a:lnTo>
                      <a:pt x="1006638" y="155716"/>
                    </a:lnTo>
                    <a:lnTo>
                      <a:pt x="944314" y="179696"/>
                    </a:lnTo>
                    <a:lnTo>
                      <a:pt x="890881" y="197637"/>
                    </a:lnTo>
                    <a:lnTo>
                      <a:pt x="835266" y="217775"/>
                    </a:lnTo>
                    <a:lnTo>
                      <a:pt x="774877" y="249267"/>
                    </a:lnTo>
                    <a:lnTo>
                      <a:pt x="712490" y="277368"/>
                    </a:lnTo>
                    <a:lnTo>
                      <a:pt x="649388" y="308648"/>
                    </a:lnTo>
                    <a:lnTo>
                      <a:pt x="586223" y="340206"/>
                    </a:lnTo>
                    <a:lnTo>
                      <a:pt x="523053" y="380855"/>
                    </a:lnTo>
                    <a:lnTo>
                      <a:pt x="460156" y="436871"/>
                    </a:lnTo>
                    <a:lnTo>
                      <a:pt x="396718" y="500037"/>
                    </a:lnTo>
                    <a:lnTo>
                      <a:pt x="340559" y="563424"/>
                    </a:lnTo>
                    <a:lnTo>
                      <a:pt x="291426" y="623991"/>
                    </a:lnTo>
                    <a:lnTo>
                      <a:pt x="249311" y="684949"/>
                    </a:lnTo>
                    <a:lnTo>
                      <a:pt x="207198" y="747926"/>
                    </a:lnTo>
                    <a:lnTo>
                      <a:pt x="189260" y="775476"/>
                    </a:lnTo>
                    <a:lnTo>
                      <a:pt x="182848" y="788571"/>
                    </a:lnTo>
                    <a:lnTo>
                      <a:pt x="182775" y="787149"/>
                    </a:lnTo>
                    <a:lnTo>
                      <a:pt x="186985" y="776211"/>
                    </a:lnTo>
                    <a:lnTo>
                      <a:pt x="228715" y="713252"/>
                    </a:lnTo>
                    <a:lnTo>
                      <a:pt x="270409" y="657272"/>
                    </a:lnTo>
                    <a:lnTo>
                      <a:pt x="312486" y="603065"/>
                    </a:lnTo>
                    <a:lnTo>
                      <a:pt x="354597" y="545072"/>
                    </a:lnTo>
                    <a:lnTo>
                      <a:pt x="361615" y="537079"/>
                    </a:lnTo>
                    <a:lnTo>
                      <a:pt x="365125" y="536430"/>
                    </a:lnTo>
                    <a:lnTo>
                      <a:pt x="366295" y="540676"/>
                    </a:lnTo>
                    <a:lnTo>
                      <a:pt x="365905" y="548187"/>
                    </a:lnTo>
                    <a:lnTo>
                      <a:pt x="354178" y="575525"/>
                    </a:lnTo>
                    <a:lnTo>
                      <a:pt x="315647" y="637064"/>
                    </a:lnTo>
                    <a:lnTo>
                      <a:pt x="280852" y="697903"/>
                    </a:lnTo>
                    <a:lnTo>
                      <a:pt x="246966" y="752434"/>
                    </a:lnTo>
                    <a:lnTo>
                      <a:pt x="225361" y="805325"/>
                    </a:lnTo>
                    <a:lnTo>
                      <a:pt x="215612" y="866334"/>
                    </a:lnTo>
                    <a:lnTo>
                      <a:pt x="201070" y="922056"/>
                    </a:lnTo>
                    <a:lnTo>
                      <a:pt x="199142" y="959912"/>
                    </a:lnTo>
                    <a:lnTo>
                      <a:pt x="202838" y="982846"/>
                    </a:lnTo>
                    <a:lnTo>
                      <a:pt x="208971" y="989196"/>
                    </a:lnTo>
                    <a:lnTo>
                      <a:pt x="217738" y="992259"/>
                    </a:lnTo>
                    <a:lnTo>
                      <a:pt x="238788" y="992543"/>
                    </a:lnTo>
                    <a:lnTo>
                      <a:pt x="297016" y="980069"/>
                    </a:lnTo>
                    <a:lnTo>
                      <a:pt x="350328" y="966648"/>
                    </a:lnTo>
                    <a:lnTo>
                      <a:pt x="412266" y="949232"/>
                    </a:lnTo>
                    <a:lnTo>
                      <a:pt x="473266" y="942446"/>
                    </a:lnTo>
                    <a:lnTo>
                      <a:pt x="510251" y="936577"/>
                    </a:lnTo>
                    <a:lnTo>
                      <a:pt x="532571" y="938940"/>
                    </a:lnTo>
                    <a:lnTo>
                      <a:pt x="537587" y="944717"/>
                    </a:lnTo>
                    <a:lnTo>
                      <a:pt x="538592" y="953248"/>
                    </a:lnTo>
                    <a:lnTo>
                      <a:pt x="536921" y="963614"/>
                    </a:lnTo>
                    <a:lnTo>
                      <a:pt x="525707" y="984491"/>
                    </a:lnTo>
                    <a:lnTo>
                      <a:pt x="474075" y="1043401"/>
                    </a:lnTo>
                    <a:lnTo>
                      <a:pt x="415243" y="1093106"/>
                    </a:lnTo>
                    <a:lnTo>
                      <a:pt x="400658" y="1107164"/>
                    </a:lnTo>
                    <a:lnTo>
                      <a:pt x="397002" y="1115358"/>
                    </a:lnTo>
                    <a:lnTo>
                      <a:pt x="396060" y="1133821"/>
                    </a:lnTo>
                    <a:lnTo>
                      <a:pt x="402126" y="1138979"/>
                    </a:lnTo>
                    <a:lnTo>
                      <a:pt x="464335" y="1142072"/>
                    </a:lnTo>
                    <a:lnTo>
                      <a:pt x="526965" y="1142235"/>
                    </a:lnTo>
                    <a:lnTo>
                      <a:pt x="568925" y="1144603"/>
                    </a:lnTo>
                    <a:lnTo>
                      <a:pt x="588674" y="1153448"/>
                    </a:lnTo>
                    <a:lnTo>
                      <a:pt x="593706" y="1162592"/>
                    </a:lnTo>
                    <a:lnTo>
                      <a:pt x="596178" y="1188350"/>
                    </a:lnTo>
                    <a:lnTo>
                      <a:pt x="590258" y="1209936"/>
                    </a:lnTo>
                    <a:lnTo>
                      <a:pt x="553566" y="1271981"/>
                    </a:lnTo>
                    <a:lnTo>
                      <a:pt x="510765" y="1327523"/>
                    </a:lnTo>
                    <a:lnTo>
                      <a:pt x="482555" y="1377630"/>
                    </a:lnTo>
                    <a:lnTo>
                      <a:pt x="470410" y="13949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938815" y="2355751"/>
                <a:ext cx="142610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142610" h="463255">
                    <a:moveTo>
                      <a:pt x="142609" y="0"/>
                    </a:moveTo>
                    <a:lnTo>
                      <a:pt x="133034" y="31282"/>
                    </a:lnTo>
                    <a:lnTo>
                      <a:pt x="103206" y="69688"/>
                    </a:lnTo>
                    <a:lnTo>
                      <a:pt x="69705" y="99337"/>
                    </a:lnTo>
                    <a:lnTo>
                      <a:pt x="58345" y="117849"/>
                    </a:lnTo>
                    <a:lnTo>
                      <a:pt x="55636" y="137775"/>
                    </a:lnTo>
                    <a:lnTo>
                      <a:pt x="59501" y="157160"/>
                    </a:lnTo>
                    <a:lnTo>
                      <a:pt x="72491" y="183566"/>
                    </a:lnTo>
                    <a:lnTo>
                      <a:pt x="76351" y="207147"/>
                    </a:lnTo>
                    <a:lnTo>
                      <a:pt x="73870" y="217646"/>
                    </a:lnTo>
                    <a:lnTo>
                      <a:pt x="61756" y="235552"/>
                    </a:lnTo>
                    <a:lnTo>
                      <a:pt x="5111" y="280488"/>
                    </a:lnTo>
                    <a:lnTo>
                      <a:pt x="641" y="288768"/>
                    </a:lnTo>
                    <a:lnTo>
                      <a:pt x="0" y="297797"/>
                    </a:lnTo>
                    <a:lnTo>
                      <a:pt x="1913" y="307326"/>
                    </a:lnTo>
                    <a:lnTo>
                      <a:pt x="13397" y="324152"/>
                    </a:lnTo>
                    <a:lnTo>
                      <a:pt x="43776" y="354019"/>
                    </a:lnTo>
                    <a:lnTo>
                      <a:pt x="47475" y="363524"/>
                    </a:lnTo>
                    <a:lnTo>
                      <a:pt x="48464" y="386564"/>
                    </a:lnTo>
                    <a:lnTo>
                      <a:pt x="32332" y="429908"/>
                    </a:lnTo>
                    <a:lnTo>
                      <a:pt x="16268" y="46325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37" name="Straight Connector 36"/>
          <p:cNvCxnSpPr/>
          <p:nvPr/>
        </p:nvCxnSpPr>
        <p:spPr>
          <a:xfrm flipH="1">
            <a:off x="5506465" y="3003676"/>
            <a:ext cx="673736" cy="1600327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oup 46"/>
          <p:cNvGrpSpPr/>
          <p:nvPr/>
        </p:nvGrpSpPr>
        <p:grpSpPr>
          <a:xfrm>
            <a:off x="4737823" y="3032394"/>
            <a:ext cx="958095" cy="829662"/>
            <a:chOff x="4737823" y="3032394"/>
            <a:chExt cx="958095" cy="829662"/>
          </a:xfrm>
        </p:grpSpPr>
        <p:sp>
          <p:nvSpPr>
            <p:cNvPr id="38" name="Freeform 37"/>
            <p:cNvSpPr/>
            <p:nvPr/>
          </p:nvSpPr>
          <p:spPr>
            <a:xfrm>
              <a:off x="4853637" y="3140519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17958" y="55044"/>
                  </a:lnTo>
                  <a:lnTo>
                    <a:pt x="35149" y="114512"/>
                  </a:lnTo>
                  <a:lnTo>
                    <a:pt x="40738" y="166076"/>
                  </a:lnTo>
                  <a:lnTo>
                    <a:pt x="41842" y="211963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37823" y="3032394"/>
              <a:ext cx="255914" cy="181825"/>
            </a:xfrm>
            <a:custGeom>
              <a:avLst/>
              <a:gdLst/>
              <a:ahLst/>
              <a:cxnLst/>
              <a:rect l="0" t="0" r="0" b="0"/>
              <a:pathLst>
                <a:path w="255914" h="181825">
                  <a:moveTo>
                    <a:pt x="0" y="160767"/>
                  </a:moveTo>
                  <a:lnTo>
                    <a:pt x="14573" y="118076"/>
                  </a:lnTo>
                  <a:lnTo>
                    <a:pt x="47326" y="67104"/>
                  </a:lnTo>
                  <a:lnTo>
                    <a:pt x="98508" y="21961"/>
                  </a:lnTo>
                  <a:lnTo>
                    <a:pt x="147893" y="0"/>
                  </a:lnTo>
                  <a:lnTo>
                    <a:pt x="184721" y="179"/>
                  </a:lnTo>
                  <a:lnTo>
                    <a:pt x="205321" y="7896"/>
                  </a:lnTo>
                  <a:lnTo>
                    <a:pt x="237610" y="31914"/>
                  </a:lnTo>
                  <a:lnTo>
                    <a:pt x="253807" y="57858"/>
                  </a:lnTo>
                  <a:lnTo>
                    <a:pt x="255913" y="77595"/>
                  </a:lnTo>
                  <a:lnTo>
                    <a:pt x="251780" y="98066"/>
                  </a:lnTo>
                  <a:lnTo>
                    <a:pt x="236299" y="128151"/>
                  </a:lnTo>
                  <a:lnTo>
                    <a:pt x="215724" y="152403"/>
                  </a:lnTo>
                  <a:lnTo>
                    <a:pt x="178985" y="181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66168" y="3186733"/>
              <a:ext cx="128067" cy="160032"/>
            </a:xfrm>
            <a:custGeom>
              <a:avLst/>
              <a:gdLst/>
              <a:ahLst/>
              <a:cxnLst/>
              <a:rect l="0" t="0" r="0" b="0"/>
              <a:pathLst>
                <a:path w="128067" h="160032">
                  <a:moveTo>
                    <a:pt x="24339" y="80128"/>
                  </a:moveTo>
                  <a:lnTo>
                    <a:pt x="86598" y="61000"/>
                  </a:lnTo>
                  <a:lnTo>
                    <a:pt x="125532" y="30324"/>
                  </a:lnTo>
                  <a:lnTo>
                    <a:pt x="128066" y="23529"/>
                  </a:lnTo>
                  <a:lnTo>
                    <a:pt x="127416" y="16659"/>
                  </a:lnTo>
                  <a:lnTo>
                    <a:pt x="124642" y="9739"/>
                  </a:lnTo>
                  <a:lnTo>
                    <a:pt x="118114" y="5126"/>
                  </a:lnTo>
                  <a:lnTo>
                    <a:pt x="98382" y="0"/>
                  </a:lnTo>
                  <a:lnTo>
                    <a:pt x="77135" y="3961"/>
                  </a:lnTo>
                  <a:lnTo>
                    <a:pt x="48561" y="19345"/>
                  </a:lnTo>
                  <a:lnTo>
                    <a:pt x="17945" y="45505"/>
                  </a:lnTo>
                  <a:lnTo>
                    <a:pt x="2038" y="71819"/>
                  </a:lnTo>
                  <a:lnTo>
                    <a:pt x="0" y="91643"/>
                  </a:lnTo>
                  <a:lnTo>
                    <a:pt x="4163" y="110982"/>
                  </a:lnTo>
                  <a:lnTo>
                    <a:pt x="25900" y="142461"/>
                  </a:lnTo>
                  <a:lnTo>
                    <a:pt x="32399" y="149759"/>
                  </a:lnTo>
                  <a:lnTo>
                    <a:pt x="52098" y="157868"/>
                  </a:lnTo>
                  <a:lnTo>
                    <a:pt x="63902" y="160031"/>
                  </a:lnTo>
                  <a:lnTo>
                    <a:pt x="83257" y="156195"/>
                  </a:lnTo>
                  <a:lnTo>
                    <a:pt x="119096" y="143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9378" y="3159464"/>
              <a:ext cx="84861" cy="330523"/>
            </a:xfrm>
            <a:custGeom>
              <a:avLst/>
              <a:gdLst/>
              <a:ahLst/>
              <a:cxnLst/>
              <a:rect l="0" t="0" r="0" b="0"/>
              <a:pathLst>
                <a:path w="84861" h="330523">
                  <a:moveTo>
                    <a:pt x="19585" y="128454"/>
                  </a:moveTo>
                  <a:lnTo>
                    <a:pt x="34240" y="187071"/>
                  </a:lnTo>
                  <a:lnTo>
                    <a:pt x="59586" y="246787"/>
                  </a:lnTo>
                  <a:lnTo>
                    <a:pt x="76629" y="306384"/>
                  </a:lnTo>
                  <a:lnTo>
                    <a:pt x="74964" y="328027"/>
                  </a:lnTo>
                  <a:lnTo>
                    <a:pt x="72882" y="330522"/>
                  </a:lnTo>
                  <a:lnTo>
                    <a:pt x="70324" y="327507"/>
                  </a:lnTo>
                  <a:lnTo>
                    <a:pt x="47550" y="264650"/>
                  </a:lnTo>
                  <a:lnTo>
                    <a:pt x="21766" y="209473"/>
                  </a:lnTo>
                  <a:lnTo>
                    <a:pt x="5978" y="155896"/>
                  </a:lnTo>
                  <a:lnTo>
                    <a:pt x="0" y="93017"/>
                  </a:lnTo>
                  <a:lnTo>
                    <a:pt x="1304" y="49844"/>
                  </a:lnTo>
                  <a:lnTo>
                    <a:pt x="9901" y="25666"/>
                  </a:lnTo>
                  <a:lnTo>
                    <a:pt x="24640" y="9461"/>
                  </a:lnTo>
                  <a:lnTo>
                    <a:pt x="33483" y="3502"/>
                  </a:lnTo>
                  <a:lnTo>
                    <a:pt x="52669" y="0"/>
                  </a:lnTo>
                  <a:lnTo>
                    <a:pt x="62698" y="704"/>
                  </a:lnTo>
                  <a:lnTo>
                    <a:pt x="70554" y="4683"/>
                  </a:lnTo>
                  <a:lnTo>
                    <a:pt x="82402" y="18462"/>
                  </a:lnTo>
                  <a:lnTo>
                    <a:pt x="84860" y="27050"/>
                  </a:lnTo>
                  <a:lnTo>
                    <a:pt x="82729" y="55904"/>
                  </a:lnTo>
                  <a:lnTo>
                    <a:pt x="77675" y="76322"/>
                  </a:lnTo>
                  <a:lnTo>
                    <a:pt x="68410" y="90856"/>
                  </a:lnTo>
                  <a:lnTo>
                    <a:pt x="51171" y="107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85959" y="3128466"/>
              <a:ext cx="89454" cy="298889"/>
            </a:xfrm>
            <a:custGeom>
              <a:avLst/>
              <a:gdLst/>
              <a:ahLst/>
              <a:cxnLst/>
              <a:rect l="0" t="0" r="0" b="0"/>
              <a:pathLst>
                <a:path w="89454" h="298889">
                  <a:moveTo>
                    <a:pt x="9875" y="148923"/>
                  </a:moveTo>
                  <a:lnTo>
                    <a:pt x="27833" y="202798"/>
                  </a:lnTo>
                  <a:lnTo>
                    <a:pt x="50613" y="259960"/>
                  </a:lnTo>
                  <a:lnTo>
                    <a:pt x="66232" y="298888"/>
                  </a:lnTo>
                  <a:lnTo>
                    <a:pt x="64948" y="293953"/>
                  </a:lnTo>
                  <a:lnTo>
                    <a:pt x="43531" y="232396"/>
                  </a:lnTo>
                  <a:lnTo>
                    <a:pt x="18322" y="174820"/>
                  </a:lnTo>
                  <a:lnTo>
                    <a:pt x="2654" y="114856"/>
                  </a:lnTo>
                  <a:lnTo>
                    <a:pt x="0" y="60695"/>
                  </a:lnTo>
                  <a:lnTo>
                    <a:pt x="5129" y="24516"/>
                  </a:lnTo>
                  <a:lnTo>
                    <a:pt x="10221" y="15682"/>
                  </a:lnTo>
                  <a:lnTo>
                    <a:pt x="25236" y="2747"/>
                  </a:lnTo>
                  <a:lnTo>
                    <a:pt x="34154" y="0"/>
                  </a:lnTo>
                  <a:lnTo>
                    <a:pt x="53421" y="67"/>
                  </a:lnTo>
                  <a:lnTo>
                    <a:pt x="70563" y="7116"/>
                  </a:lnTo>
                  <a:lnTo>
                    <a:pt x="78410" y="12271"/>
                  </a:lnTo>
                  <a:lnTo>
                    <a:pt x="83641" y="20387"/>
                  </a:lnTo>
                  <a:lnTo>
                    <a:pt x="89453" y="41883"/>
                  </a:lnTo>
                  <a:lnTo>
                    <a:pt x="87136" y="80293"/>
                  </a:lnTo>
                  <a:lnTo>
                    <a:pt x="82439" y="90302"/>
                  </a:lnTo>
                  <a:lnTo>
                    <a:pt x="67862" y="104542"/>
                  </a:lnTo>
                  <a:lnTo>
                    <a:pt x="41460" y="117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48064" y="3101536"/>
              <a:ext cx="110658" cy="136158"/>
            </a:xfrm>
            <a:custGeom>
              <a:avLst/>
              <a:gdLst/>
              <a:ahLst/>
              <a:cxnLst/>
              <a:rect l="0" t="0" r="0" b="0"/>
              <a:pathLst>
                <a:path w="110658" h="136158">
                  <a:moveTo>
                    <a:pt x="16226" y="70568"/>
                  </a:moveTo>
                  <a:lnTo>
                    <a:pt x="70101" y="52610"/>
                  </a:lnTo>
                  <a:lnTo>
                    <a:pt x="90473" y="45819"/>
                  </a:lnTo>
                  <a:lnTo>
                    <a:pt x="104987" y="32663"/>
                  </a:lnTo>
                  <a:lnTo>
                    <a:pt x="110495" y="24241"/>
                  </a:lnTo>
                  <a:lnTo>
                    <a:pt x="110657" y="17456"/>
                  </a:lnTo>
                  <a:lnTo>
                    <a:pt x="107256" y="11764"/>
                  </a:lnTo>
                  <a:lnTo>
                    <a:pt x="101479" y="6799"/>
                  </a:lnTo>
                  <a:lnTo>
                    <a:pt x="82582" y="1282"/>
                  </a:lnTo>
                  <a:lnTo>
                    <a:pt x="59756" y="0"/>
                  </a:lnTo>
                  <a:lnTo>
                    <a:pt x="37912" y="3330"/>
                  </a:lnTo>
                  <a:lnTo>
                    <a:pt x="19625" y="11829"/>
                  </a:lnTo>
                  <a:lnTo>
                    <a:pt x="11473" y="17370"/>
                  </a:lnTo>
                  <a:lnTo>
                    <a:pt x="6038" y="25744"/>
                  </a:lnTo>
                  <a:lnTo>
                    <a:pt x="0" y="47527"/>
                  </a:lnTo>
                  <a:lnTo>
                    <a:pt x="2189" y="80509"/>
                  </a:lnTo>
                  <a:lnTo>
                    <a:pt x="15836" y="112508"/>
                  </a:lnTo>
                  <a:lnTo>
                    <a:pt x="31261" y="127423"/>
                  </a:lnTo>
                  <a:lnTo>
                    <a:pt x="40287" y="133038"/>
                  </a:lnTo>
                  <a:lnTo>
                    <a:pt x="59675" y="136157"/>
                  </a:lnTo>
                  <a:lnTo>
                    <a:pt x="77651" y="133644"/>
                  </a:lnTo>
                  <a:lnTo>
                    <a:pt x="100454" y="123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03630" y="3035234"/>
              <a:ext cx="92288" cy="146076"/>
            </a:xfrm>
            <a:custGeom>
              <a:avLst/>
              <a:gdLst/>
              <a:ahLst/>
              <a:cxnLst/>
              <a:rect l="0" t="0" r="0" b="0"/>
              <a:pathLst>
                <a:path w="92288" h="146076">
                  <a:moveTo>
                    <a:pt x="8059" y="105285"/>
                  </a:moveTo>
                  <a:lnTo>
                    <a:pt x="17634" y="129331"/>
                  </a:lnTo>
                  <a:lnTo>
                    <a:pt x="28302" y="143658"/>
                  </a:lnTo>
                  <a:lnTo>
                    <a:pt x="28573" y="146075"/>
                  </a:lnTo>
                  <a:lnTo>
                    <a:pt x="25245" y="145346"/>
                  </a:lnTo>
                  <a:lnTo>
                    <a:pt x="19516" y="142521"/>
                  </a:lnTo>
                  <a:lnTo>
                    <a:pt x="10031" y="130023"/>
                  </a:lnTo>
                  <a:lnTo>
                    <a:pt x="3087" y="111600"/>
                  </a:lnTo>
                  <a:lnTo>
                    <a:pt x="0" y="87814"/>
                  </a:lnTo>
                  <a:lnTo>
                    <a:pt x="4867" y="64765"/>
                  </a:lnTo>
                  <a:lnTo>
                    <a:pt x="20761" y="35177"/>
                  </a:lnTo>
                  <a:lnTo>
                    <a:pt x="34761" y="20313"/>
                  </a:lnTo>
                  <a:lnTo>
                    <a:pt x="61204" y="6539"/>
                  </a:lnTo>
                  <a:lnTo>
                    <a:pt x="922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92983" y="3553993"/>
              <a:ext cx="260779" cy="308063"/>
            </a:xfrm>
            <a:custGeom>
              <a:avLst/>
              <a:gdLst/>
              <a:ahLst/>
              <a:cxnLst/>
              <a:rect l="0" t="0" r="0" b="0"/>
              <a:pathLst>
                <a:path w="260779" h="308063">
                  <a:moveTo>
                    <a:pt x="18623" y="70837"/>
                  </a:moveTo>
                  <a:lnTo>
                    <a:pt x="3969" y="114799"/>
                  </a:lnTo>
                  <a:lnTo>
                    <a:pt x="1834" y="116523"/>
                  </a:lnTo>
                  <a:lnTo>
                    <a:pt x="412" y="112992"/>
                  </a:lnTo>
                  <a:lnTo>
                    <a:pt x="0" y="97762"/>
                  </a:lnTo>
                  <a:lnTo>
                    <a:pt x="12387" y="49166"/>
                  </a:lnTo>
                  <a:lnTo>
                    <a:pt x="27954" y="23602"/>
                  </a:lnTo>
                  <a:lnTo>
                    <a:pt x="43827" y="11629"/>
                  </a:lnTo>
                  <a:lnTo>
                    <a:pt x="63750" y="3578"/>
                  </a:lnTo>
                  <a:lnTo>
                    <a:pt x="88202" y="0"/>
                  </a:lnTo>
                  <a:lnTo>
                    <a:pt x="98934" y="2555"/>
                  </a:lnTo>
                  <a:lnTo>
                    <a:pt x="117098" y="14753"/>
                  </a:lnTo>
                  <a:lnTo>
                    <a:pt x="134888" y="41351"/>
                  </a:lnTo>
                  <a:lnTo>
                    <a:pt x="150210" y="82950"/>
                  </a:lnTo>
                  <a:lnTo>
                    <a:pt x="152758" y="122649"/>
                  </a:lnTo>
                  <a:lnTo>
                    <a:pt x="143731" y="181634"/>
                  </a:lnTo>
                  <a:lnTo>
                    <a:pt x="130683" y="233363"/>
                  </a:lnTo>
                  <a:lnTo>
                    <a:pt x="115671" y="279066"/>
                  </a:lnTo>
                  <a:lnTo>
                    <a:pt x="104259" y="296354"/>
                  </a:lnTo>
                  <a:lnTo>
                    <a:pt x="95601" y="301900"/>
                  </a:lnTo>
                  <a:lnTo>
                    <a:pt x="73502" y="308062"/>
                  </a:lnTo>
                  <a:lnTo>
                    <a:pt x="63398" y="307366"/>
                  </a:lnTo>
                  <a:lnTo>
                    <a:pt x="45932" y="300353"/>
                  </a:lnTo>
                  <a:lnTo>
                    <a:pt x="41508" y="292868"/>
                  </a:lnTo>
                  <a:lnTo>
                    <a:pt x="39713" y="272073"/>
                  </a:lnTo>
                  <a:lnTo>
                    <a:pt x="45934" y="253472"/>
                  </a:lnTo>
                  <a:lnTo>
                    <a:pt x="82343" y="208028"/>
                  </a:lnTo>
                  <a:lnTo>
                    <a:pt x="97246" y="194982"/>
                  </a:lnTo>
                  <a:lnTo>
                    <a:pt x="155926" y="168356"/>
                  </a:lnTo>
                  <a:lnTo>
                    <a:pt x="218702" y="137360"/>
                  </a:lnTo>
                  <a:lnTo>
                    <a:pt x="246752" y="120053"/>
                  </a:lnTo>
                  <a:lnTo>
                    <a:pt x="260778" y="102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55897" y="3516474"/>
              <a:ext cx="185470" cy="252487"/>
            </a:xfrm>
            <a:custGeom>
              <a:avLst/>
              <a:gdLst/>
              <a:ahLst/>
              <a:cxnLst/>
              <a:rect l="0" t="0" r="0" b="0"/>
              <a:pathLst>
                <a:path w="185470" h="252487">
                  <a:moveTo>
                    <a:pt x="82092" y="24128"/>
                  </a:moveTo>
                  <a:lnTo>
                    <a:pt x="43719" y="53436"/>
                  </a:lnTo>
                  <a:lnTo>
                    <a:pt x="28088" y="79215"/>
                  </a:lnTo>
                  <a:lnTo>
                    <a:pt x="5072" y="140156"/>
                  </a:lnTo>
                  <a:lnTo>
                    <a:pt x="0" y="177180"/>
                  </a:lnTo>
                  <a:lnTo>
                    <a:pt x="4086" y="212196"/>
                  </a:lnTo>
                  <a:lnTo>
                    <a:pt x="12718" y="230936"/>
                  </a:lnTo>
                  <a:lnTo>
                    <a:pt x="18295" y="239209"/>
                  </a:lnTo>
                  <a:lnTo>
                    <a:pt x="26693" y="244724"/>
                  </a:lnTo>
                  <a:lnTo>
                    <a:pt x="62038" y="252486"/>
                  </a:lnTo>
                  <a:lnTo>
                    <a:pt x="105526" y="252447"/>
                  </a:lnTo>
                  <a:lnTo>
                    <a:pt x="126042" y="244146"/>
                  </a:lnTo>
                  <a:lnTo>
                    <a:pt x="142960" y="226418"/>
                  </a:lnTo>
                  <a:lnTo>
                    <a:pt x="177715" y="177889"/>
                  </a:lnTo>
                  <a:lnTo>
                    <a:pt x="185469" y="127896"/>
                  </a:lnTo>
                  <a:lnTo>
                    <a:pt x="183692" y="89969"/>
                  </a:lnTo>
                  <a:lnTo>
                    <a:pt x="177551" y="67428"/>
                  </a:lnTo>
                  <a:lnTo>
                    <a:pt x="154544" y="27482"/>
                  </a:lnTo>
                  <a:lnTo>
                    <a:pt x="140030" y="12750"/>
                  </a:lnTo>
                  <a:lnTo>
                    <a:pt x="121880" y="2304"/>
                  </a:lnTo>
                  <a:lnTo>
                    <a:pt x="105235" y="0"/>
                  </a:lnTo>
                  <a:lnTo>
                    <a:pt x="82092" y="3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4503210" y="2682837"/>
            <a:ext cx="1579115" cy="1848614"/>
          </a:xfrm>
          <a:custGeom>
            <a:avLst/>
            <a:gdLst/>
            <a:ahLst/>
            <a:cxnLst/>
            <a:rect l="0" t="0" r="0" b="0"/>
            <a:pathLst>
              <a:path w="1579115" h="1848614">
                <a:moveTo>
                  <a:pt x="1498033" y="573495"/>
                </a:moveTo>
                <a:lnTo>
                  <a:pt x="1472201" y="628636"/>
                </a:lnTo>
                <a:lnTo>
                  <a:pt x="1446611" y="688251"/>
                </a:lnTo>
                <a:lnTo>
                  <a:pt x="1420769" y="741812"/>
                </a:lnTo>
                <a:lnTo>
                  <a:pt x="1389326" y="805110"/>
                </a:lnTo>
                <a:lnTo>
                  <a:pt x="1357752" y="868292"/>
                </a:lnTo>
                <a:lnTo>
                  <a:pt x="1331482" y="926525"/>
                </a:lnTo>
                <a:lnTo>
                  <a:pt x="1306114" y="983456"/>
                </a:lnTo>
                <a:lnTo>
                  <a:pt x="1274278" y="1043899"/>
                </a:lnTo>
                <a:lnTo>
                  <a:pt x="1247354" y="1099475"/>
                </a:lnTo>
                <a:lnTo>
                  <a:pt x="1221899" y="1152504"/>
                </a:lnTo>
                <a:lnTo>
                  <a:pt x="1196118" y="1206367"/>
                </a:lnTo>
                <a:lnTo>
                  <a:pt x="1164156" y="1266912"/>
                </a:lnTo>
                <a:lnTo>
                  <a:pt x="1137806" y="1320826"/>
                </a:lnTo>
                <a:lnTo>
                  <a:pt x="1106085" y="1384172"/>
                </a:lnTo>
                <a:lnTo>
                  <a:pt x="1077607" y="1447359"/>
                </a:lnTo>
                <a:lnTo>
                  <a:pt x="1055899" y="1510531"/>
                </a:lnTo>
                <a:lnTo>
                  <a:pt x="1036222" y="1563824"/>
                </a:lnTo>
                <a:lnTo>
                  <a:pt x="1006041" y="1625044"/>
                </a:lnTo>
                <a:lnTo>
                  <a:pt x="999780" y="1639805"/>
                </a:lnTo>
                <a:lnTo>
                  <a:pt x="999748" y="1638828"/>
                </a:lnTo>
                <a:lnTo>
                  <a:pt x="1017646" y="1583113"/>
                </a:lnTo>
                <a:lnTo>
                  <a:pt x="1038325" y="1520962"/>
                </a:lnTo>
                <a:lnTo>
                  <a:pt x="1064938" y="1457880"/>
                </a:lnTo>
                <a:lnTo>
                  <a:pt x="1090498" y="1394717"/>
                </a:lnTo>
                <a:lnTo>
                  <a:pt x="1116755" y="1333743"/>
                </a:lnTo>
                <a:lnTo>
                  <a:pt x="1143494" y="1270788"/>
                </a:lnTo>
                <a:lnTo>
                  <a:pt x="1163532" y="1218636"/>
                </a:lnTo>
                <a:lnTo>
                  <a:pt x="1184085" y="1168604"/>
                </a:lnTo>
                <a:lnTo>
                  <a:pt x="1206645" y="1113661"/>
                </a:lnTo>
                <a:lnTo>
                  <a:pt x="1226699" y="1057748"/>
                </a:lnTo>
                <a:lnTo>
                  <a:pt x="1252844" y="1001643"/>
                </a:lnTo>
                <a:lnTo>
                  <a:pt x="1273302" y="946670"/>
                </a:lnTo>
                <a:lnTo>
                  <a:pt x="1305457" y="884377"/>
                </a:lnTo>
                <a:lnTo>
                  <a:pt x="1325940" y="829400"/>
                </a:lnTo>
                <a:lnTo>
                  <a:pt x="1348182" y="776599"/>
                </a:lnTo>
                <a:lnTo>
                  <a:pt x="1375094" y="714062"/>
                </a:lnTo>
                <a:lnTo>
                  <a:pt x="1401371" y="658210"/>
                </a:lnTo>
                <a:lnTo>
                  <a:pt x="1426740" y="605145"/>
                </a:lnTo>
                <a:lnTo>
                  <a:pt x="1458326" y="541915"/>
                </a:lnTo>
                <a:lnTo>
                  <a:pt x="1490060" y="488618"/>
                </a:lnTo>
                <a:lnTo>
                  <a:pt x="1536246" y="431089"/>
                </a:lnTo>
                <a:lnTo>
                  <a:pt x="1537546" y="430595"/>
                </a:lnTo>
                <a:lnTo>
                  <a:pt x="1497573" y="478592"/>
                </a:lnTo>
                <a:lnTo>
                  <a:pt x="1448873" y="533452"/>
                </a:lnTo>
                <a:lnTo>
                  <a:pt x="1401195" y="591258"/>
                </a:lnTo>
                <a:lnTo>
                  <a:pt x="1347414" y="651271"/>
                </a:lnTo>
                <a:lnTo>
                  <a:pt x="1324984" y="677648"/>
                </a:lnTo>
                <a:lnTo>
                  <a:pt x="1306479" y="689196"/>
                </a:lnTo>
                <a:lnTo>
                  <a:pt x="1302480" y="689233"/>
                </a:lnTo>
                <a:lnTo>
                  <a:pt x="1302154" y="685749"/>
                </a:lnTo>
                <a:lnTo>
                  <a:pt x="1318441" y="654940"/>
                </a:lnTo>
                <a:lnTo>
                  <a:pt x="1357607" y="594584"/>
                </a:lnTo>
                <a:lnTo>
                  <a:pt x="1411813" y="533784"/>
                </a:lnTo>
                <a:lnTo>
                  <a:pt x="1458864" y="478025"/>
                </a:lnTo>
                <a:lnTo>
                  <a:pt x="1515137" y="419652"/>
                </a:lnTo>
                <a:lnTo>
                  <a:pt x="1575786" y="367949"/>
                </a:lnTo>
                <a:lnTo>
                  <a:pt x="1579114" y="366274"/>
                </a:lnTo>
                <a:lnTo>
                  <a:pt x="1578993" y="368668"/>
                </a:lnTo>
                <a:lnTo>
                  <a:pt x="1576573" y="373772"/>
                </a:lnTo>
                <a:lnTo>
                  <a:pt x="1519130" y="427049"/>
                </a:lnTo>
                <a:lnTo>
                  <a:pt x="1464988" y="480286"/>
                </a:lnTo>
                <a:lnTo>
                  <a:pt x="1403149" y="536456"/>
                </a:lnTo>
                <a:lnTo>
                  <a:pt x="1340095" y="594998"/>
                </a:lnTo>
                <a:lnTo>
                  <a:pt x="1285999" y="643108"/>
                </a:lnTo>
                <a:lnTo>
                  <a:pt x="1224164" y="680159"/>
                </a:lnTo>
                <a:lnTo>
                  <a:pt x="1219527" y="679700"/>
                </a:lnTo>
                <a:lnTo>
                  <a:pt x="1218776" y="675883"/>
                </a:lnTo>
                <a:lnTo>
                  <a:pt x="1225350" y="661115"/>
                </a:lnTo>
                <a:lnTo>
                  <a:pt x="1267932" y="600169"/>
                </a:lnTo>
                <a:lnTo>
                  <a:pt x="1322237" y="539140"/>
                </a:lnTo>
                <a:lnTo>
                  <a:pt x="1384287" y="482277"/>
                </a:lnTo>
                <a:lnTo>
                  <a:pt x="1440421" y="431947"/>
                </a:lnTo>
                <a:lnTo>
                  <a:pt x="1486176" y="399826"/>
                </a:lnTo>
                <a:lnTo>
                  <a:pt x="1500952" y="392194"/>
                </a:lnTo>
                <a:lnTo>
                  <a:pt x="1499979" y="391796"/>
                </a:lnTo>
                <a:lnTo>
                  <a:pt x="1495821" y="392701"/>
                </a:lnTo>
                <a:lnTo>
                  <a:pt x="1434117" y="439874"/>
                </a:lnTo>
                <a:lnTo>
                  <a:pt x="1371625" y="489461"/>
                </a:lnTo>
                <a:lnTo>
                  <a:pt x="1309684" y="534599"/>
                </a:lnTo>
                <a:lnTo>
                  <a:pt x="1254902" y="576979"/>
                </a:lnTo>
                <a:lnTo>
                  <a:pt x="1197518" y="612096"/>
                </a:lnTo>
                <a:lnTo>
                  <a:pt x="1162547" y="633156"/>
                </a:lnTo>
                <a:lnTo>
                  <a:pt x="1156222" y="633156"/>
                </a:lnTo>
                <a:lnTo>
                  <a:pt x="1153176" y="628477"/>
                </a:lnTo>
                <a:lnTo>
                  <a:pt x="1152315" y="620678"/>
                </a:lnTo>
                <a:lnTo>
                  <a:pt x="1160717" y="602654"/>
                </a:lnTo>
                <a:lnTo>
                  <a:pt x="1210231" y="545894"/>
                </a:lnTo>
                <a:lnTo>
                  <a:pt x="1265132" y="502053"/>
                </a:lnTo>
                <a:lnTo>
                  <a:pt x="1325377" y="450795"/>
                </a:lnTo>
                <a:lnTo>
                  <a:pt x="1380858" y="410371"/>
                </a:lnTo>
                <a:lnTo>
                  <a:pt x="1391841" y="405084"/>
                </a:lnTo>
                <a:lnTo>
                  <a:pt x="1394483" y="402730"/>
                </a:lnTo>
                <a:lnTo>
                  <a:pt x="1391565" y="402330"/>
                </a:lnTo>
                <a:lnTo>
                  <a:pt x="1330745" y="416254"/>
                </a:lnTo>
                <a:lnTo>
                  <a:pt x="1287694" y="429742"/>
                </a:lnTo>
                <a:lnTo>
                  <a:pt x="1281768" y="427357"/>
                </a:lnTo>
                <a:lnTo>
                  <a:pt x="1278987" y="421087"/>
                </a:lnTo>
                <a:lnTo>
                  <a:pt x="1278303" y="412229"/>
                </a:lnTo>
                <a:lnTo>
                  <a:pt x="1283782" y="396146"/>
                </a:lnTo>
                <a:lnTo>
                  <a:pt x="1296356" y="380030"/>
                </a:lnTo>
                <a:lnTo>
                  <a:pt x="1350188" y="336408"/>
                </a:lnTo>
                <a:lnTo>
                  <a:pt x="1392877" y="315487"/>
                </a:lnTo>
                <a:lnTo>
                  <a:pt x="1392834" y="311412"/>
                </a:lnTo>
                <a:lnTo>
                  <a:pt x="1389296" y="307526"/>
                </a:lnTo>
                <a:lnTo>
                  <a:pt x="1372886" y="303209"/>
                </a:lnTo>
                <a:lnTo>
                  <a:pt x="1329813" y="294847"/>
                </a:lnTo>
                <a:lnTo>
                  <a:pt x="1325055" y="290634"/>
                </a:lnTo>
                <a:lnTo>
                  <a:pt x="1324223" y="285485"/>
                </a:lnTo>
                <a:lnTo>
                  <a:pt x="1326008" y="279713"/>
                </a:lnTo>
                <a:lnTo>
                  <a:pt x="1337349" y="270180"/>
                </a:lnTo>
                <a:lnTo>
                  <a:pt x="1373226" y="254528"/>
                </a:lnTo>
                <a:lnTo>
                  <a:pt x="1376224" y="250886"/>
                </a:lnTo>
                <a:lnTo>
                  <a:pt x="1374713" y="247288"/>
                </a:lnTo>
                <a:lnTo>
                  <a:pt x="1370196" y="243720"/>
                </a:lnTo>
                <a:lnTo>
                  <a:pt x="1341483" y="238698"/>
                </a:lnTo>
                <a:lnTo>
                  <a:pt x="1282623" y="235831"/>
                </a:lnTo>
                <a:lnTo>
                  <a:pt x="1227842" y="225213"/>
                </a:lnTo>
                <a:lnTo>
                  <a:pt x="1177290" y="217440"/>
                </a:lnTo>
                <a:lnTo>
                  <a:pt x="1121075" y="208669"/>
                </a:lnTo>
                <a:lnTo>
                  <a:pt x="1071917" y="204916"/>
                </a:lnTo>
                <a:lnTo>
                  <a:pt x="1020307" y="198085"/>
                </a:lnTo>
                <a:lnTo>
                  <a:pt x="970310" y="194371"/>
                </a:lnTo>
                <a:lnTo>
                  <a:pt x="914550" y="186348"/>
                </a:lnTo>
                <a:lnTo>
                  <a:pt x="859082" y="178827"/>
                </a:lnTo>
                <a:lnTo>
                  <a:pt x="797519" y="173312"/>
                </a:lnTo>
                <a:lnTo>
                  <a:pt x="747541" y="165324"/>
                </a:lnTo>
                <a:lnTo>
                  <a:pt x="685019" y="155264"/>
                </a:lnTo>
                <a:lnTo>
                  <a:pt x="634009" y="150098"/>
                </a:lnTo>
                <a:lnTo>
                  <a:pt x="584970" y="141158"/>
                </a:lnTo>
                <a:lnTo>
                  <a:pt x="526478" y="127657"/>
                </a:lnTo>
                <a:lnTo>
                  <a:pt x="469864" y="114895"/>
                </a:lnTo>
                <a:lnTo>
                  <a:pt x="413620" y="111160"/>
                </a:lnTo>
                <a:lnTo>
                  <a:pt x="351816" y="104296"/>
                </a:lnTo>
                <a:lnTo>
                  <a:pt x="328612" y="106790"/>
                </a:lnTo>
                <a:lnTo>
                  <a:pt x="342681" y="103638"/>
                </a:lnTo>
                <a:lnTo>
                  <a:pt x="398203" y="107724"/>
                </a:lnTo>
                <a:lnTo>
                  <a:pt x="461683" y="112864"/>
                </a:lnTo>
                <a:lnTo>
                  <a:pt x="520652" y="121547"/>
                </a:lnTo>
                <a:lnTo>
                  <a:pt x="573219" y="131529"/>
                </a:lnTo>
                <a:lnTo>
                  <a:pt x="620381" y="141895"/>
                </a:lnTo>
                <a:lnTo>
                  <a:pt x="678808" y="152376"/>
                </a:lnTo>
                <a:lnTo>
                  <a:pt x="734335" y="159770"/>
                </a:lnTo>
                <a:lnTo>
                  <a:pt x="789429" y="167858"/>
                </a:lnTo>
                <a:lnTo>
                  <a:pt x="840030" y="177356"/>
                </a:lnTo>
                <a:lnTo>
                  <a:pt x="899477" y="187579"/>
                </a:lnTo>
                <a:lnTo>
                  <a:pt x="950366" y="198017"/>
                </a:lnTo>
                <a:lnTo>
                  <a:pt x="1008313" y="219260"/>
                </a:lnTo>
                <a:lnTo>
                  <a:pt x="1032375" y="228104"/>
                </a:lnTo>
                <a:lnTo>
                  <a:pt x="1037856" y="234440"/>
                </a:lnTo>
                <a:lnTo>
                  <a:pt x="1039170" y="242174"/>
                </a:lnTo>
                <a:lnTo>
                  <a:pt x="1037706" y="250839"/>
                </a:lnTo>
                <a:lnTo>
                  <a:pt x="1030882" y="257785"/>
                </a:lnTo>
                <a:lnTo>
                  <a:pt x="993330" y="273151"/>
                </a:lnTo>
                <a:lnTo>
                  <a:pt x="943989" y="285113"/>
                </a:lnTo>
                <a:lnTo>
                  <a:pt x="885436" y="296066"/>
                </a:lnTo>
                <a:lnTo>
                  <a:pt x="824803" y="306720"/>
                </a:lnTo>
                <a:lnTo>
                  <a:pt x="771612" y="317286"/>
                </a:lnTo>
                <a:lnTo>
                  <a:pt x="714774" y="328217"/>
                </a:lnTo>
                <a:lnTo>
                  <a:pt x="692513" y="329952"/>
                </a:lnTo>
                <a:lnTo>
                  <a:pt x="693128" y="330415"/>
                </a:lnTo>
                <a:lnTo>
                  <a:pt x="748413" y="330048"/>
                </a:lnTo>
                <a:lnTo>
                  <a:pt x="798762" y="322898"/>
                </a:lnTo>
                <a:lnTo>
                  <a:pt x="857613" y="314541"/>
                </a:lnTo>
                <a:lnTo>
                  <a:pt x="918335" y="310375"/>
                </a:lnTo>
                <a:lnTo>
                  <a:pt x="972721" y="303421"/>
                </a:lnTo>
                <a:lnTo>
                  <a:pt x="1033613" y="300478"/>
                </a:lnTo>
                <a:lnTo>
                  <a:pt x="1052978" y="301246"/>
                </a:lnTo>
                <a:lnTo>
                  <a:pt x="1051591" y="303088"/>
                </a:lnTo>
                <a:lnTo>
                  <a:pt x="1045987" y="305486"/>
                </a:lnTo>
                <a:lnTo>
                  <a:pt x="985230" y="312771"/>
                </a:lnTo>
                <a:lnTo>
                  <a:pt x="923866" y="319223"/>
                </a:lnTo>
                <a:lnTo>
                  <a:pt x="875834" y="320341"/>
                </a:lnTo>
                <a:lnTo>
                  <a:pt x="820788" y="320672"/>
                </a:lnTo>
                <a:lnTo>
                  <a:pt x="777455" y="323869"/>
                </a:lnTo>
                <a:lnTo>
                  <a:pt x="733240" y="328019"/>
                </a:lnTo>
                <a:lnTo>
                  <a:pt x="677802" y="329186"/>
                </a:lnTo>
                <a:lnTo>
                  <a:pt x="623324" y="322812"/>
                </a:lnTo>
                <a:lnTo>
                  <a:pt x="598056" y="319361"/>
                </a:lnTo>
                <a:lnTo>
                  <a:pt x="579028" y="310028"/>
                </a:lnTo>
                <a:lnTo>
                  <a:pt x="576527" y="304264"/>
                </a:lnTo>
                <a:lnTo>
                  <a:pt x="578369" y="298081"/>
                </a:lnTo>
                <a:lnTo>
                  <a:pt x="583107" y="291620"/>
                </a:lnTo>
                <a:lnTo>
                  <a:pt x="603969" y="281321"/>
                </a:lnTo>
                <a:lnTo>
                  <a:pt x="651718" y="265827"/>
                </a:lnTo>
                <a:lnTo>
                  <a:pt x="713968" y="245219"/>
                </a:lnTo>
                <a:lnTo>
                  <a:pt x="768465" y="237119"/>
                </a:lnTo>
                <a:lnTo>
                  <a:pt x="824290" y="228587"/>
                </a:lnTo>
                <a:lnTo>
                  <a:pt x="880377" y="220966"/>
                </a:lnTo>
                <a:lnTo>
                  <a:pt x="936516" y="215431"/>
                </a:lnTo>
                <a:lnTo>
                  <a:pt x="998905" y="207405"/>
                </a:lnTo>
                <a:lnTo>
                  <a:pt x="1061358" y="199884"/>
                </a:lnTo>
                <a:lnTo>
                  <a:pt x="1096467" y="190484"/>
                </a:lnTo>
                <a:lnTo>
                  <a:pt x="1098131" y="188303"/>
                </a:lnTo>
                <a:lnTo>
                  <a:pt x="1084383" y="185880"/>
                </a:lnTo>
                <a:lnTo>
                  <a:pt x="1032579" y="184515"/>
                </a:lnTo>
                <a:lnTo>
                  <a:pt x="982135" y="184111"/>
                </a:lnTo>
                <a:lnTo>
                  <a:pt x="921998" y="185144"/>
                </a:lnTo>
                <a:lnTo>
                  <a:pt x="873331" y="191186"/>
                </a:lnTo>
                <a:lnTo>
                  <a:pt x="814372" y="193821"/>
                </a:lnTo>
                <a:lnTo>
                  <a:pt x="752076" y="194341"/>
                </a:lnTo>
                <a:lnTo>
                  <a:pt x="693021" y="195614"/>
                </a:lnTo>
                <a:lnTo>
                  <a:pt x="629856" y="203531"/>
                </a:lnTo>
                <a:lnTo>
                  <a:pt x="577500" y="204563"/>
                </a:lnTo>
                <a:lnTo>
                  <a:pt x="514690" y="203742"/>
                </a:lnTo>
                <a:lnTo>
                  <a:pt x="512578" y="201821"/>
                </a:lnTo>
                <a:lnTo>
                  <a:pt x="514680" y="199371"/>
                </a:lnTo>
                <a:lnTo>
                  <a:pt x="545584" y="195922"/>
                </a:lnTo>
                <a:lnTo>
                  <a:pt x="605587" y="202994"/>
                </a:lnTo>
                <a:lnTo>
                  <a:pt x="652198" y="207523"/>
                </a:lnTo>
                <a:lnTo>
                  <a:pt x="710462" y="216275"/>
                </a:lnTo>
                <a:lnTo>
                  <a:pt x="769060" y="223157"/>
                </a:lnTo>
                <a:lnTo>
                  <a:pt x="823467" y="225197"/>
                </a:lnTo>
                <a:lnTo>
                  <a:pt x="849615" y="224504"/>
                </a:lnTo>
                <a:lnTo>
                  <a:pt x="851675" y="222681"/>
                </a:lnTo>
                <a:lnTo>
                  <a:pt x="849539" y="220296"/>
                </a:lnTo>
                <a:lnTo>
                  <a:pt x="796847" y="216468"/>
                </a:lnTo>
                <a:lnTo>
                  <a:pt x="747342" y="215805"/>
                </a:lnTo>
                <a:lnTo>
                  <a:pt x="688099" y="215581"/>
                </a:lnTo>
                <a:lnTo>
                  <a:pt x="625748" y="215537"/>
                </a:lnTo>
                <a:lnTo>
                  <a:pt x="574463" y="215529"/>
                </a:lnTo>
                <a:lnTo>
                  <a:pt x="522223" y="215527"/>
                </a:lnTo>
                <a:lnTo>
                  <a:pt x="459404" y="222762"/>
                </a:lnTo>
                <a:lnTo>
                  <a:pt x="409103" y="226249"/>
                </a:lnTo>
                <a:lnTo>
                  <a:pt x="358324" y="233001"/>
                </a:lnTo>
                <a:lnTo>
                  <a:pt x="298651" y="238995"/>
                </a:lnTo>
                <a:lnTo>
                  <a:pt x="249688" y="244707"/>
                </a:lnTo>
                <a:lnTo>
                  <a:pt x="187028" y="241047"/>
                </a:lnTo>
                <a:lnTo>
                  <a:pt x="180663" y="237220"/>
                </a:lnTo>
                <a:lnTo>
                  <a:pt x="178760" y="232328"/>
                </a:lnTo>
                <a:lnTo>
                  <a:pt x="179830" y="226728"/>
                </a:lnTo>
                <a:lnTo>
                  <a:pt x="185223" y="221824"/>
                </a:lnTo>
                <a:lnTo>
                  <a:pt x="234811" y="201856"/>
                </a:lnTo>
                <a:lnTo>
                  <a:pt x="283025" y="191069"/>
                </a:lnTo>
                <a:lnTo>
                  <a:pt x="345389" y="185349"/>
                </a:lnTo>
                <a:lnTo>
                  <a:pt x="402768" y="181099"/>
                </a:lnTo>
                <a:lnTo>
                  <a:pt x="454452" y="175690"/>
                </a:lnTo>
                <a:lnTo>
                  <a:pt x="512271" y="174087"/>
                </a:lnTo>
                <a:lnTo>
                  <a:pt x="528513" y="173862"/>
                </a:lnTo>
                <a:lnTo>
                  <a:pt x="533492" y="172542"/>
                </a:lnTo>
                <a:lnTo>
                  <a:pt x="530962" y="170493"/>
                </a:lnTo>
                <a:lnTo>
                  <a:pt x="502575" y="165138"/>
                </a:lnTo>
                <a:lnTo>
                  <a:pt x="451061" y="157740"/>
                </a:lnTo>
                <a:lnTo>
                  <a:pt x="395825" y="153419"/>
                </a:lnTo>
                <a:lnTo>
                  <a:pt x="339854" y="152566"/>
                </a:lnTo>
                <a:lnTo>
                  <a:pt x="278148" y="152397"/>
                </a:lnTo>
                <a:lnTo>
                  <a:pt x="218040" y="153534"/>
                </a:lnTo>
                <a:lnTo>
                  <a:pt x="157987" y="160690"/>
                </a:lnTo>
                <a:lnTo>
                  <a:pt x="113643" y="159114"/>
                </a:lnTo>
                <a:lnTo>
                  <a:pt x="101324" y="156861"/>
                </a:lnTo>
                <a:lnTo>
                  <a:pt x="96621" y="151850"/>
                </a:lnTo>
                <a:lnTo>
                  <a:pt x="96995" y="145000"/>
                </a:lnTo>
                <a:lnTo>
                  <a:pt x="100754" y="136923"/>
                </a:lnTo>
                <a:lnTo>
                  <a:pt x="114289" y="124829"/>
                </a:lnTo>
                <a:lnTo>
                  <a:pt x="135513" y="115555"/>
                </a:lnTo>
                <a:lnTo>
                  <a:pt x="184583" y="104927"/>
                </a:lnTo>
                <a:lnTo>
                  <a:pt x="241152" y="97623"/>
                </a:lnTo>
                <a:lnTo>
                  <a:pt x="300768" y="83060"/>
                </a:lnTo>
                <a:lnTo>
                  <a:pt x="352091" y="79961"/>
                </a:lnTo>
                <a:lnTo>
                  <a:pt x="389785" y="77873"/>
                </a:lnTo>
                <a:lnTo>
                  <a:pt x="390703" y="75794"/>
                </a:lnTo>
                <a:lnTo>
                  <a:pt x="387806" y="73238"/>
                </a:lnTo>
                <a:lnTo>
                  <a:pt x="331554" y="69137"/>
                </a:lnTo>
                <a:lnTo>
                  <a:pt x="269706" y="68427"/>
                </a:lnTo>
                <a:lnTo>
                  <a:pt x="220185" y="68216"/>
                </a:lnTo>
                <a:lnTo>
                  <a:pt x="173537" y="68154"/>
                </a:lnTo>
                <a:lnTo>
                  <a:pt x="118641" y="68135"/>
                </a:lnTo>
                <a:lnTo>
                  <a:pt x="86754" y="68131"/>
                </a:lnTo>
                <a:lnTo>
                  <a:pt x="77549" y="64620"/>
                </a:lnTo>
                <a:lnTo>
                  <a:pt x="72582" y="58770"/>
                </a:lnTo>
                <a:lnTo>
                  <a:pt x="70441" y="51361"/>
                </a:lnTo>
                <a:lnTo>
                  <a:pt x="74862" y="45251"/>
                </a:lnTo>
                <a:lnTo>
                  <a:pt x="95372" y="35343"/>
                </a:lnTo>
                <a:lnTo>
                  <a:pt x="145394" y="23189"/>
                </a:lnTo>
                <a:lnTo>
                  <a:pt x="199079" y="17767"/>
                </a:lnTo>
                <a:lnTo>
                  <a:pt x="260046" y="7530"/>
                </a:lnTo>
                <a:lnTo>
                  <a:pt x="284522" y="1031"/>
                </a:lnTo>
                <a:lnTo>
                  <a:pt x="285433" y="0"/>
                </a:lnTo>
                <a:lnTo>
                  <a:pt x="235067" y="9662"/>
                </a:lnTo>
                <a:lnTo>
                  <a:pt x="186395" y="19349"/>
                </a:lnTo>
                <a:lnTo>
                  <a:pt x="132282" y="33102"/>
                </a:lnTo>
                <a:lnTo>
                  <a:pt x="77075" y="50589"/>
                </a:lnTo>
                <a:lnTo>
                  <a:pt x="45216" y="61111"/>
                </a:lnTo>
                <a:lnTo>
                  <a:pt x="41668" y="64620"/>
                </a:lnTo>
                <a:lnTo>
                  <a:pt x="42812" y="68129"/>
                </a:lnTo>
                <a:lnTo>
                  <a:pt x="47085" y="71638"/>
                </a:lnTo>
                <a:lnTo>
                  <a:pt x="94799" y="84505"/>
                </a:lnTo>
                <a:lnTo>
                  <a:pt x="147378" y="91380"/>
                </a:lnTo>
                <a:lnTo>
                  <a:pt x="197494" y="103656"/>
                </a:lnTo>
                <a:lnTo>
                  <a:pt x="202848" y="108191"/>
                </a:lnTo>
                <a:lnTo>
                  <a:pt x="202908" y="113554"/>
                </a:lnTo>
                <a:lnTo>
                  <a:pt x="183377" y="138972"/>
                </a:lnTo>
                <a:lnTo>
                  <a:pt x="158211" y="153979"/>
                </a:lnTo>
                <a:lnTo>
                  <a:pt x="97506" y="176756"/>
                </a:lnTo>
                <a:lnTo>
                  <a:pt x="39856" y="205901"/>
                </a:lnTo>
                <a:lnTo>
                  <a:pt x="31076" y="212619"/>
                </a:lnTo>
                <a:lnTo>
                  <a:pt x="31071" y="217098"/>
                </a:lnTo>
                <a:lnTo>
                  <a:pt x="36917" y="220083"/>
                </a:lnTo>
                <a:lnTo>
                  <a:pt x="59011" y="222231"/>
                </a:lnTo>
                <a:lnTo>
                  <a:pt x="120855" y="217197"/>
                </a:lnTo>
                <a:lnTo>
                  <a:pt x="183807" y="215856"/>
                </a:lnTo>
                <a:lnTo>
                  <a:pt x="192554" y="219256"/>
                </a:lnTo>
                <a:lnTo>
                  <a:pt x="197215" y="225032"/>
                </a:lnTo>
                <a:lnTo>
                  <a:pt x="199153" y="232392"/>
                </a:lnTo>
                <a:lnTo>
                  <a:pt x="196935" y="238468"/>
                </a:lnTo>
                <a:lnTo>
                  <a:pt x="185112" y="248340"/>
                </a:lnTo>
                <a:lnTo>
                  <a:pt x="122218" y="284535"/>
                </a:lnTo>
                <a:lnTo>
                  <a:pt x="59372" y="313391"/>
                </a:lnTo>
                <a:lnTo>
                  <a:pt x="36236" y="322583"/>
                </a:lnTo>
                <a:lnTo>
                  <a:pt x="32172" y="327842"/>
                </a:lnTo>
                <a:lnTo>
                  <a:pt x="32972" y="333687"/>
                </a:lnTo>
                <a:lnTo>
                  <a:pt x="37015" y="339924"/>
                </a:lnTo>
                <a:lnTo>
                  <a:pt x="44389" y="342912"/>
                </a:lnTo>
                <a:lnTo>
                  <a:pt x="103008" y="342236"/>
                </a:lnTo>
                <a:lnTo>
                  <a:pt x="143886" y="341977"/>
                </a:lnTo>
                <a:lnTo>
                  <a:pt x="150732" y="344280"/>
                </a:lnTo>
                <a:lnTo>
                  <a:pt x="152956" y="348156"/>
                </a:lnTo>
                <a:lnTo>
                  <a:pt x="152100" y="353079"/>
                </a:lnTo>
                <a:lnTo>
                  <a:pt x="139715" y="371187"/>
                </a:lnTo>
                <a:lnTo>
                  <a:pt x="115638" y="385780"/>
                </a:lnTo>
                <a:lnTo>
                  <a:pt x="61590" y="408427"/>
                </a:lnTo>
                <a:lnTo>
                  <a:pt x="0" y="430457"/>
                </a:lnTo>
                <a:lnTo>
                  <a:pt x="58227" y="418121"/>
                </a:lnTo>
                <a:lnTo>
                  <a:pt x="117883" y="416073"/>
                </a:lnTo>
                <a:lnTo>
                  <a:pt x="126378" y="418244"/>
                </a:lnTo>
                <a:lnTo>
                  <a:pt x="129701" y="422032"/>
                </a:lnTo>
                <a:lnTo>
                  <a:pt x="129577" y="426896"/>
                </a:lnTo>
                <a:lnTo>
                  <a:pt x="112634" y="450510"/>
                </a:lnTo>
                <a:lnTo>
                  <a:pt x="62226" y="480452"/>
                </a:lnTo>
                <a:lnTo>
                  <a:pt x="14818" y="507153"/>
                </a:lnTo>
                <a:lnTo>
                  <a:pt x="9704" y="514059"/>
                </a:lnTo>
                <a:lnTo>
                  <a:pt x="8635" y="521003"/>
                </a:lnTo>
                <a:lnTo>
                  <a:pt x="10262" y="527972"/>
                </a:lnTo>
                <a:lnTo>
                  <a:pt x="14856" y="531448"/>
                </a:lnTo>
                <a:lnTo>
                  <a:pt x="21428" y="532596"/>
                </a:lnTo>
                <a:lnTo>
                  <a:pt x="75605" y="524305"/>
                </a:lnTo>
                <a:lnTo>
                  <a:pt x="126688" y="524654"/>
                </a:lnTo>
                <a:lnTo>
                  <a:pt x="138097" y="526897"/>
                </a:lnTo>
                <a:lnTo>
                  <a:pt x="144533" y="531901"/>
                </a:lnTo>
                <a:lnTo>
                  <a:pt x="147654" y="538747"/>
                </a:lnTo>
                <a:lnTo>
                  <a:pt x="148564" y="546820"/>
                </a:lnTo>
                <a:lnTo>
                  <a:pt x="144492" y="555712"/>
                </a:lnTo>
                <a:lnTo>
                  <a:pt x="104335" y="595199"/>
                </a:lnTo>
                <a:lnTo>
                  <a:pt x="56931" y="631205"/>
                </a:lnTo>
                <a:lnTo>
                  <a:pt x="54157" y="635365"/>
                </a:lnTo>
                <a:lnTo>
                  <a:pt x="56988" y="636968"/>
                </a:lnTo>
                <a:lnTo>
                  <a:pt x="113780" y="630640"/>
                </a:lnTo>
                <a:lnTo>
                  <a:pt x="137626" y="633208"/>
                </a:lnTo>
                <a:lnTo>
                  <a:pt x="143049" y="637870"/>
                </a:lnTo>
                <a:lnTo>
                  <a:pt x="144324" y="644488"/>
                </a:lnTo>
                <a:lnTo>
                  <a:pt x="142835" y="652409"/>
                </a:lnTo>
                <a:lnTo>
                  <a:pt x="128703" y="667449"/>
                </a:lnTo>
                <a:lnTo>
                  <a:pt x="66103" y="707176"/>
                </a:lnTo>
                <a:lnTo>
                  <a:pt x="52095" y="713627"/>
                </a:lnTo>
                <a:lnTo>
                  <a:pt x="53273" y="713710"/>
                </a:lnTo>
                <a:lnTo>
                  <a:pt x="110838" y="690873"/>
                </a:lnTo>
                <a:lnTo>
                  <a:pt x="164931" y="675580"/>
                </a:lnTo>
                <a:lnTo>
                  <a:pt x="201098" y="664834"/>
                </a:lnTo>
                <a:lnTo>
                  <a:pt x="205251" y="665973"/>
                </a:lnTo>
                <a:lnTo>
                  <a:pt x="204510" y="670242"/>
                </a:lnTo>
                <a:lnTo>
                  <a:pt x="200507" y="676598"/>
                </a:lnTo>
                <a:lnTo>
                  <a:pt x="160459" y="703609"/>
                </a:lnTo>
                <a:lnTo>
                  <a:pt x="99301" y="732887"/>
                </a:lnTo>
                <a:lnTo>
                  <a:pt x="97612" y="735908"/>
                </a:lnTo>
                <a:lnTo>
                  <a:pt x="102335" y="737923"/>
                </a:lnTo>
                <a:lnTo>
                  <a:pt x="111333" y="739265"/>
                </a:lnTo>
                <a:lnTo>
                  <a:pt x="172770" y="721812"/>
                </a:lnTo>
                <a:lnTo>
                  <a:pt x="227857" y="712627"/>
                </a:lnTo>
                <a:lnTo>
                  <a:pt x="264197" y="716625"/>
                </a:lnTo>
                <a:lnTo>
                  <a:pt x="269544" y="720388"/>
                </a:lnTo>
                <a:lnTo>
                  <a:pt x="270769" y="725236"/>
                </a:lnTo>
                <a:lnTo>
                  <a:pt x="269245" y="730808"/>
                </a:lnTo>
                <a:lnTo>
                  <a:pt x="258194" y="743237"/>
                </a:lnTo>
                <a:lnTo>
                  <a:pt x="232242" y="760270"/>
                </a:lnTo>
                <a:lnTo>
                  <a:pt x="205445" y="775845"/>
                </a:lnTo>
                <a:lnTo>
                  <a:pt x="152610" y="807766"/>
                </a:lnTo>
                <a:lnTo>
                  <a:pt x="130317" y="817216"/>
                </a:lnTo>
                <a:lnTo>
                  <a:pt x="127648" y="820204"/>
                </a:lnTo>
                <a:lnTo>
                  <a:pt x="130548" y="822195"/>
                </a:lnTo>
                <a:lnTo>
                  <a:pt x="137161" y="823523"/>
                </a:lnTo>
                <a:lnTo>
                  <a:pt x="153866" y="818760"/>
                </a:lnTo>
                <a:lnTo>
                  <a:pt x="204365" y="802227"/>
                </a:lnTo>
                <a:lnTo>
                  <a:pt x="261091" y="787696"/>
                </a:lnTo>
                <a:lnTo>
                  <a:pt x="284986" y="780610"/>
                </a:lnTo>
                <a:lnTo>
                  <a:pt x="291591" y="782932"/>
                </a:lnTo>
                <a:lnTo>
                  <a:pt x="294826" y="789159"/>
                </a:lnTo>
                <a:lnTo>
                  <a:pt x="295812" y="797989"/>
                </a:lnTo>
                <a:lnTo>
                  <a:pt x="292960" y="806216"/>
                </a:lnTo>
                <a:lnTo>
                  <a:pt x="259238" y="843409"/>
                </a:lnTo>
                <a:lnTo>
                  <a:pt x="199328" y="882119"/>
                </a:lnTo>
                <a:lnTo>
                  <a:pt x="139315" y="910297"/>
                </a:lnTo>
                <a:lnTo>
                  <a:pt x="139496" y="909164"/>
                </a:lnTo>
                <a:lnTo>
                  <a:pt x="151395" y="901666"/>
                </a:lnTo>
                <a:lnTo>
                  <a:pt x="209813" y="874669"/>
                </a:lnTo>
                <a:lnTo>
                  <a:pt x="271829" y="847066"/>
                </a:lnTo>
                <a:lnTo>
                  <a:pt x="328725" y="818286"/>
                </a:lnTo>
                <a:lnTo>
                  <a:pt x="388124" y="802133"/>
                </a:lnTo>
                <a:lnTo>
                  <a:pt x="444571" y="788847"/>
                </a:lnTo>
                <a:lnTo>
                  <a:pt x="506500" y="785010"/>
                </a:lnTo>
                <a:lnTo>
                  <a:pt x="521156" y="784695"/>
                </a:lnTo>
                <a:lnTo>
                  <a:pt x="528587" y="786825"/>
                </a:lnTo>
                <a:lnTo>
                  <a:pt x="531202" y="790584"/>
                </a:lnTo>
                <a:lnTo>
                  <a:pt x="530605" y="795430"/>
                </a:lnTo>
                <a:lnTo>
                  <a:pt x="514344" y="807054"/>
                </a:lnTo>
                <a:lnTo>
                  <a:pt x="456501" y="832066"/>
                </a:lnTo>
                <a:lnTo>
                  <a:pt x="403173" y="850596"/>
                </a:lnTo>
                <a:lnTo>
                  <a:pt x="342108" y="868274"/>
                </a:lnTo>
                <a:lnTo>
                  <a:pt x="287547" y="887008"/>
                </a:lnTo>
                <a:lnTo>
                  <a:pt x="234652" y="912453"/>
                </a:lnTo>
                <a:lnTo>
                  <a:pt x="197450" y="924012"/>
                </a:lnTo>
                <a:lnTo>
                  <a:pt x="192290" y="924156"/>
                </a:lnTo>
                <a:lnTo>
                  <a:pt x="192360" y="921913"/>
                </a:lnTo>
                <a:lnTo>
                  <a:pt x="195916" y="918078"/>
                </a:lnTo>
                <a:lnTo>
                  <a:pt x="253117" y="896845"/>
                </a:lnTo>
                <a:lnTo>
                  <a:pt x="297280" y="876793"/>
                </a:lnTo>
                <a:lnTo>
                  <a:pt x="358694" y="866293"/>
                </a:lnTo>
                <a:lnTo>
                  <a:pt x="421706" y="851652"/>
                </a:lnTo>
                <a:lnTo>
                  <a:pt x="473864" y="844989"/>
                </a:lnTo>
                <a:lnTo>
                  <a:pt x="529488" y="838344"/>
                </a:lnTo>
                <a:lnTo>
                  <a:pt x="574018" y="837193"/>
                </a:lnTo>
                <a:lnTo>
                  <a:pt x="581376" y="840540"/>
                </a:lnTo>
                <a:lnTo>
                  <a:pt x="583941" y="846282"/>
                </a:lnTo>
                <a:lnTo>
                  <a:pt x="583312" y="853619"/>
                </a:lnTo>
                <a:lnTo>
                  <a:pt x="577044" y="860850"/>
                </a:lnTo>
                <a:lnTo>
                  <a:pt x="541445" y="881036"/>
                </a:lnTo>
                <a:lnTo>
                  <a:pt x="478585" y="908344"/>
                </a:lnTo>
                <a:lnTo>
                  <a:pt x="426608" y="928024"/>
                </a:lnTo>
                <a:lnTo>
                  <a:pt x="371281" y="950109"/>
                </a:lnTo>
                <a:lnTo>
                  <a:pt x="309672" y="970921"/>
                </a:lnTo>
                <a:lnTo>
                  <a:pt x="260228" y="992377"/>
                </a:lnTo>
                <a:lnTo>
                  <a:pt x="238979" y="998311"/>
                </a:lnTo>
                <a:lnTo>
                  <a:pt x="252155" y="995074"/>
                </a:lnTo>
                <a:lnTo>
                  <a:pt x="313608" y="976818"/>
                </a:lnTo>
                <a:lnTo>
                  <a:pt x="372533" y="966479"/>
                </a:lnTo>
                <a:lnTo>
                  <a:pt x="434966" y="957177"/>
                </a:lnTo>
                <a:lnTo>
                  <a:pt x="495578" y="953901"/>
                </a:lnTo>
                <a:lnTo>
                  <a:pt x="556047" y="955913"/>
                </a:lnTo>
                <a:lnTo>
                  <a:pt x="568225" y="958292"/>
                </a:lnTo>
                <a:lnTo>
                  <a:pt x="571665" y="962218"/>
                </a:lnTo>
                <a:lnTo>
                  <a:pt x="569279" y="967174"/>
                </a:lnTo>
                <a:lnTo>
                  <a:pt x="534965" y="997518"/>
                </a:lnTo>
                <a:lnTo>
                  <a:pt x="476332" y="1023518"/>
                </a:lnTo>
                <a:lnTo>
                  <a:pt x="413560" y="1053289"/>
                </a:lnTo>
                <a:lnTo>
                  <a:pt x="360950" y="1071711"/>
                </a:lnTo>
                <a:lnTo>
                  <a:pt x="299979" y="1097708"/>
                </a:lnTo>
                <a:lnTo>
                  <a:pt x="284722" y="1103616"/>
                </a:lnTo>
                <a:lnTo>
                  <a:pt x="289639" y="1102343"/>
                </a:lnTo>
                <a:lnTo>
                  <a:pt x="345642" y="1080453"/>
                </a:lnTo>
                <a:lnTo>
                  <a:pt x="397362" y="1068806"/>
                </a:lnTo>
                <a:lnTo>
                  <a:pt x="457141" y="1061065"/>
                </a:lnTo>
                <a:lnTo>
                  <a:pt x="513067" y="1058772"/>
                </a:lnTo>
                <a:lnTo>
                  <a:pt x="568297" y="1063586"/>
                </a:lnTo>
                <a:lnTo>
                  <a:pt x="572883" y="1066339"/>
                </a:lnTo>
                <a:lnTo>
                  <a:pt x="572430" y="1069344"/>
                </a:lnTo>
                <a:lnTo>
                  <a:pt x="519309" y="1100933"/>
                </a:lnTo>
                <a:lnTo>
                  <a:pt x="466297" y="1127913"/>
                </a:lnTo>
                <a:lnTo>
                  <a:pt x="403074" y="1158496"/>
                </a:lnTo>
                <a:lnTo>
                  <a:pt x="344839" y="1182575"/>
                </a:lnTo>
                <a:lnTo>
                  <a:pt x="305779" y="1205588"/>
                </a:lnTo>
                <a:lnTo>
                  <a:pt x="306624" y="1206630"/>
                </a:lnTo>
                <a:lnTo>
                  <a:pt x="366700" y="1190758"/>
                </a:lnTo>
                <a:lnTo>
                  <a:pt x="415300" y="1175578"/>
                </a:lnTo>
                <a:lnTo>
                  <a:pt x="469864" y="1166791"/>
                </a:lnTo>
                <a:lnTo>
                  <a:pt x="524246" y="1164188"/>
                </a:lnTo>
                <a:lnTo>
                  <a:pt x="578954" y="1168897"/>
                </a:lnTo>
                <a:lnTo>
                  <a:pt x="583497" y="1173981"/>
                </a:lnTo>
                <a:lnTo>
                  <a:pt x="583016" y="1180879"/>
                </a:lnTo>
                <a:lnTo>
                  <a:pt x="579186" y="1188988"/>
                </a:lnTo>
                <a:lnTo>
                  <a:pt x="565571" y="1201117"/>
                </a:lnTo>
                <a:lnTo>
                  <a:pt x="503627" y="1229450"/>
                </a:lnTo>
                <a:lnTo>
                  <a:pt x="445947" y="1250324"/>
                </a:lnTo>
                <a:lnTo>
                  <a:pt x="394815" y="1272003"/>
                </a:lnTo>
                <a:lnTo>
                  <a:pt x="367426" y="1280907"/>
                </a:lnTo>
                <a:lnTo>
                  <a:pt x="362929" y="1283749"/>
                </a:lnTo>
                <a:lnTo>
                  <a:pt x="364611" y="1285644"/>
                </a:lnTo>
                <a:lnTo>
                  <a:pt x="370411" y="1286907"/>
                </a:lnTo>
                <a:lnTo>
                  <a:pt x="421749" y="1281699"/>
                </a:lnTo>
                <a:lnTo>
                  <a:pt x="472295" y="1279733"/>
                </a:lnTo>
                <a:lnTo>
                  <a:pt x="530035" y="1279150"/>
                </a:lnTo>
                <a:lnTo>
                  <a:pt x="582369" y="1277808"/>
                </a:lnTo>
                <a:lnTo>
                  <a:pt x="635798" y="1273705"/>
                </a:lnTo>
                <a:lnTo>
                  <a:pt x="649469" y="1275438"/>
                </a:lnTo>
                <a:lnTo>
                  <a:pt x="655073" y="1280103"/>
                </a:lnTo>
                <a:lnTo>
                  <a:pt x="655300" y="1286723"/>
                </a:lnTo>
                <a:lnTo>
                  <a:pt x="651942" y="1294645"/>
                </a:lnTo>
                <a:lnTo>
                  <a:pt x="638852" y="1306567"/>
                </a:lnTo>
                <a:lnTo>
                  <a:pt x="581495" y="1331203"/>
                </a:lnTo>
                <a:lnTo>
                  <a:pt x="526998" y="1350219"/>
                </a:lnTo>
                <a:lnTo>
                  <a:pt x="470617" y="1371457"/>
                </a:lnTo>
                <a:lnTo>
                  <a:pt x="455317" y="1377360"/>
                </a:lnTo>
                <a:lnTo>
                  <a:pt x="510231" y="1365734"/>
                </a:lnTo>
                <a:lnTo>
                  <a:pt x="561163" y="1355845"/>
                </a:lnTo>
                <a:lnTo>
                  <a:pt x="620952" y="1345142"/>
                </a:lnTo>
                <a:lnTo>
                  <a:pt x="682544" y="1337092"/>
                </a:lnTo>
                <a:lnTo>
                  <a:pt x="734271" y="1333190"/>
                </a:lnTo>
                <a:lnTo>
                  <a:pt x="782873" y="1332034"/>
                </a:lnTo>
                <a:lnTo>
                  <a:pt x="789633" y="1335381"/>
                </a:lnTo>
                <a:lnTo>
                  <a:pt x="790630" y="1341122"/>
                </a:lnTo>
                <a:lnTo>
                  <a:pt x="787785" y="1348459"/>
                </a:lnTo>
                <a:lnTo>
                  <a:pt x="769027" y="1362850"/>
                </a:lnTo>
                <a:lnTo>
                  <a:pt x="709324" y="1391153"/>
                </a:lnTo>
                <a:lnTo>
                  <a:pt x="656847" y="1410868"/>
                </a:lnTo>
                <a:lnTo>
                  <a:pt x="594344" y="1429629"/>
                </a:lnTo>
                <a:lnTo>
                  <a:pt x="591417" y="1429690"/>
                </a:lnTo>
                <a:lnTo>
                  <a:pt x="620342" y="1412978"/>
                </a:lnTo>
                <a:lnTo>
                  <a:pt x="676306" y="1388717"/>
                </a:lnTo>
                <a:lnTo>
                  <a:pt x="725064" y="1370743"/>
                </a:lnTo>
                <a:lnTo>
                  <a:pt x="779149" y="1350598"/>
                </a:lnTo>
                <a:lnTo>
                  <a:pt x="840589" y="1331745"/>
                </a:lnTo>
                <a:lnTo>
                  <a:pt x="894905" y="1317548"/>
                </a:lnTo>
                <a:lnTo>
                  <a:pt x="950156" y="1299967"/>
                </a:lnTo>
                <a:lnTo>
                  <a:pt x="960816" y="1296456"/>
                </a:lnTo>
                <a:lnTo>
                  <a:pt x="964414" y="1296454"/>
                </a:lnTo>
                <a:lnTo>
                  <a:pt x="963302" y="1298793"/>
                </a:lnTo>
                <a:lnTo>
                  <a:pt x="959052" y="1302692"/>
                </a:lnTo>
                <a:lnTo>
                  <a:pt x="916269" y="1317355"/>
                </a:lnTo>
                <a:lnTo>
                  <a:pt x="864744" y="1327992"/>
                </a:lnTo>
                <a:lnTo>
                  <a:pt x="804227" y="1342067"/>
                </a:lnTo>
                <a:lnTo>
                  <a:pt x="752802" y="1356112"/>
                </a:lnTo>
                <a:lnTo>
                  <a:pt x="746189" y="1354943"/>
                </a:lnTo>
                <a:lnTo>
                  <a:pt x="742950" y="1350654"/>
                </a:lnTo>
                <a:lnTo>
                  <a:pt x="741960" y="1344285"/>
                </a:lnTo>
                <a:lnTo>
                  <a:pt x="744810" y="1337699"/>
                </a:lnTo>
                <a:lnTo>
                  <a:pt x="757335" y="1324143"/>
                </a:lnTo>
                <a:lnTo>
                  <a:pt x="820718" y="1292502"/>
                </a:lnTo>
                <a:lnTo>
                  <a:pt x="851641" y="1276694"/>
                </a:lnTo>
                <a:lnTo>
                  <a:pt x="878741" y="1260313"/>
                </a:lnTo>
                <a:lnTo>
                  <a:pt x="940189" y="1228674"/>
                </a:lnTo>
                <a:lnTo>
                  <a:pt x="993857" y="1207862"/>
                </a:lnTo>
                <a:lnTo>
                  <a:pt x="1054376" y="1182144"/>
                </a:lnTo>
                <a:lnTo>
                  <a:pt x="1056032" y="1179302"/>
                </a:lnTo>
                <a:lnTo>
                  <a:pt x="1051288" y="1177408"/>
                </a:lnTo>
                <a:lnTo>
                  <a:pt x="1042275" y="1176145"/>
                </a:lnTo>
                <a:lnTo>
                  <a:pt x="988124" y="1189760"/>
                </a:lnTo>
                <a:lnTo>
                  <a:pt x="924693" y="1208529"/>
                </a:lnTo>
                <a:lnTo>
                  <a:pt x="867077" y="1229357"/>
                </a:lnTo>
                <a:lnTo>
                  <a:pt x="812610" y="1254529"/>
                </a:lnTo>
                <a:lnTo>
                  <a:pt x="783078" y="1269472"/>
                </a:lnTo>
                <a:lnTo>
                  <a:pt x="785090" y="1270277"/>
                </a:lnTo>
                <a:lnTo>
                  <a:pt x="833120" y="1263162"/>
                </a:lnTo>
                <a:lnTo>
                  <a:pt x="890020" y="1253833"/>
                </a:lnTo>
                <a:lnTo>
                  <a:pt x="933787" y="1250214"/>
                </a:lnTo>
                <a:lnTo>
                  <a:pt x="978196" y="1248606"/>
                </a:lnTo>
                <a:lnTo>
                  <a:pt x="1034911" y="1247700"/>
                </a:lnTo>
                <a:lnTo>
                  <a:pt x="1066813" y="1247488"/>
                </a:lnTo>
                <a:lnTo>
                  <a:pt x="1074853" y="1252111"/>
                </a:lnTo>
                <a:lnTo>
                  <a:pt x="1077873" y="1259873"/>
                </a:lnTo>
                <a:lnTo>
                  <a:pt x="1077546" y="1269726"/>
                </a:lnTo>
                <a:lnTo>
                  <a:pt x="1071479" y="1278635"/>
                </a:lnTo>
                <a:lnTo>
                  <a:pt x="1009269" y="1317011"/>
                </a:lnTo>
                <a:lnTo>
                  <a:pt x="952705" y="1338251"/>
                </a:lnTo>
                <a:lnTo>
                  <a:pt x="889539" y="1360644"/>
                </a:lnTo>
                <a:lnTo>
                  <a:pt x="831655" y="1382268"/>
                </a:lnTo>
                <a:lnTo>
                  <a:pt x="775160" y="1401834"/>
                </a:lnTo>
                <a:lnTo>
                  <a:pt x="722060" y="1423896"/>
                </a:lnTo>
                <a:lnTo>
                  <a:pt x="666695" y="1444704"/>
                </a:lnTo>
                <a:lnTo>
                  <a:pt x="645408" y="1456318"/>
                </a:lnTo>
                <a:lnTo>
                  <a:pt x="641837" y="1461521"/>
                </a:lnTo>
                <a:lnTo>
                  <a:pt x="642967" y="1466160"/>
                </a:lnTo>
                <a:lnTo>
                  <a:pt x="647229" y="1470422"/>
                </a:lnTo>
                <a:lnTo>
                  <a:pt x="698437" y="1478432"/>
                </a:lnTo>
                <a:lnTo>
                  <a:pt x="761857" y="1485683"/>
                </a:lnTo>
                <a:lnTo>
                  <a:pt x="808585" y="1487789"/>
                </a:lnTo>
                <a:lnTo>
                  <a:pt x="858575" y="1494564"/>
                </a:lnTo>
                <a:lnTo>
                  <a:pt x="906791" y="1503981"/>
                </a:lnTo>
                <a:lnTo>
                  <a:pt x="964741" y="1518813"/>
                </a:lnTo>
                <a:lnTo>
                  <a:pt x="984544" y="1530200"/>
                </a:lnTo>
                <a:lnTo>
                  <a:pt x="987251" y="1535342"/>
                </a:lnTo>
                <a:lnTo>
                  <a:pt x="985546" y="1539940"/>
                </a:lnTo>
                <a:lnTo>
                  <a:pt x="980900" y="1544175"/>
                </a:lnTo>
                <a:lnTo>
                  <a:pt x="952005" y="1555725"/>
                </a:lnTo>
                <a:lnTo>
                  <a:pt x="897040" y="1566556"/>
                </a:lnTo>
                <a:lnTo>
                  <a:pt x="834481" y="1571585"/>
                </a:lnTo>
                <a:lnTo>
                  <a:pt x="782669" y="1573075"/>
                </a:lnTo>
                <a:lnTo>
                  <a:pt x="726503" y="1573517"/>
                </a:lnTo>
                <a:lnTo>
                  <a:pt x="667519" y="1580901"/>
                </a:lnTo>
                <a:lnTo>
                  <a:pt x="608208" y="1580454"/>
                </a:lnTo>
                <a:lnTo>
                  <a:pt x="595980" y="1578204"/>
                </a:lnTo>
                <a:lnTo>
                  <a:pt x="591338" y="1580213"/>
                </a:lnTo>
                <a:lnTo>
                  <a:pt x="591753" y="1585062"/>
                </a:lnTo>
                <a:lnTo>
                  <a:pt x="595539" y="1591804"/>
                </a:lnTo>
                <a:lnTo>
                  <a:pt x="623224" y="1612471"/>
                </a:lnTo>
                <a:lnTo>
                  <a:pt x="675671" y="1639246"/>
                </a:lnTo>
                <a:lnTo>
                  <a:pt x="731784" y="1660132"/>
                </a:lnTo>
                <a:lnTo>
                  <a:pt x="764849" y="1676520"/>
                </a:lnTo>
                <a:lnTo>
                  <a:pt x="823324" y="1696210"/>
                </a:lnTo>
                <a:lnTo>
                  <a:pt x="844873" y="1703409"/>
                </a:lnTo>
                <a:lnTo>
                  <a:pt x="849683" y="1703458"/>
                </a:lnTo>
                <a:lnTo>
                  <a:pt x="850551" y="1701150"/>
                </a:lnTo>
                <a:lnTo>
                  <a:pt x="848789" y="1697272"/>
                </a:lnTo>
                <a:lnTo>
                  <a:pt x="837473" y="1689844"/>
                </a:lnTo>
                <a:lnTo>
                  <a:pt x="820746" y="1680303"/>
                </a:lnTo>
                <a:lnTo>
                  <a:pt x="765522" y="1635660"/>
                </a:lnTo>
                <a:lnTo>
                  <a:pt x="711405" y="1594520"/>
                </a:lnTo>
                <a:lnTo>
                  <a:pt x="652828" y="1547675"/>
                </a:lnTo>
                <a:lnTo>
                  <a:pt x="592742" y="1489554"/>
                </a:lnTo>
                <a:lnTo>
                  <a:pt x="536437" y="1430986"/>
                </a:lnTo>
                <a:lnTo>
                  <a:pt x="495747" y="1374509"/>
                </a:lnTo>
                <a:lnTo>
                  <a:pt x="453243" y="1315916"/>
                </a:lnTo>
                <a:lnTo>
                  <a:pt x="400658" y="1271972"/>
                </a:lnTo>
                <a:lnTo>
                  <a:pt x="390933" y="1267264"/>
                </a:lnTo>
                <a:lnTo>
                  <a:pt x="385620" y="1267635"/>
                </a:lnTo>
                <a:lnTo>
                  <a:pt x="383247" y="1271391"/>
                </a:lnTo>
                <a:lnTo>
                  <a:pt x="382836" y="1277405"/>
                </a:lnTo>
                <a:lnTo>
                  <a:pt x="388618" y="1290327"/>
                </a:lnTo>
                <a:lnTo>
                  <a:pt x="427826" y="1346198"/>
                </a:lnTo>
                <a:lnTo>
                  <a:pt x="461382" y="1399042"/>
                </a:lnTo>
                <a:lnTo>
                  <a:pt x="500768" y="1451858"/>
                </a:lnTo>
                <a:lnTo>
                  <a:pt x="534932" y="1504401"/>
                </a:lnTo>
                <a:lnTo>
                  <a:pt x="582781" y="1562367"/>
                </a:lnTo>
                <a:lnTo>
                  <a:pt x="633836" y="1623155"/>
                </a:lnTo>
                <a:lnTo>
                  <a:pt x="664999" y="1656341"/>
                </a:lnTo>
                <a:lnTo>
                  <a:pt x="602210" y="1603404"/>
                </a:lnTo>
                <a:lnTo>
                  <a:pt x="547096" y="1549188"/>
                </a:lnTo>
                <a:lnTo>
                  <a:pt x="494237" y="1495237"/>
                </a:lnTo>
                <a:lnTo>
                  <a:pt x="455003" y="1442606"/>
                </a:lnTo>
                <a:lnTo>
                  <a:pt x="410212" y="1380704"/>
                </a:lnTo>
                <a:lnTo>
                  <a:pt x="373935" y="1322063"/>
                </a:lnTo>
                <a:lnTo>
                  <a:pt x="343892" y="1270662"/>
                </a:lnTo>
                <a:lnTo>
                  <a:pt x="311496" y="1207701"/>
                </a:lnTo>
                <a:lnTo>
                  <a:pt x="289314" y="1152406"/>
                </a:lnTo>
                <a:lnTo>
                  <a:pt x="261233" y="1092393"/>
                </a:lnTo>
                <a:lnTo>
                  <a:pt x="235482" y="1042578"/>
                </a:lnTo>
                <a:lnTo>
                  <a:pt x="219403" y="991943"/>
                </a:lnTo>
                <a:lnTo>
                  <a:pt x="203490" y="932319"/>
                </a:lnTo>
                <a:lnTo>
                  <a:pt x="189517" y="892723"/>
                </a:lnTo>
                <a:lnTo>
                  <a:pt x="163834" y="847902"/>
                </a:lnTo>
                <a:lnTo>
                  <a:pt x="158182" y="845341"/>
                </a:lnTo>
                <a:lnTo>
                  <a:pt x="153243" y="848312"/>
                </a:lnTo>
                <a:lnTo>
                  <a:pt x="148781" y="854973"/>
                </a:lnTo>
                <a:lnTo>
                  <a:pt x="146943" y="877971"/>
                </a:lnTo>
                <a:lnTo>
                  <a:pt x="155295" y="934806"/>
                </a:lnTo>
                <a:lnTo>
                  <a:pt x="169379" y="992262"/>
                </a:lnTo>
                <a:lnTo>
                  <a:pt x="190359" y="1055604"/>
                </a:lnTo>
                <a:lnTo>
                  <a:pt x="208633" y="1102387"/>
                </a:lnTo>
                <a:lnTo>
                  <a:pt x="240660" y="1165008"/>
                </a:lnTo>
                <a:lnTo>
                  <a:pt x="276599" y="1222009"/>
                </a:lnTo>
                <a:lnTo>
                  <a:pt x="331442" y="1280735"/>
                </a:lnTo>
                <a:lnTo>
                  <a:pt x="383658" y="1342237"/>
                </a:lnTo>
                <a:lnTo>
                  <a:pt x="445328" y="1399671"/>
                </a:lnTo>
                <a:lnTo>
                  <a:pt x="502778" y="1458324"/>
                </a:lnTo>
                <a:lnTo>
                  <a:pt x="564580" y="1520891"/>
                </a:lnTo>
                <a:lnTo>
                  <a:pt x="623453" y="1573487"/>
                </a:lnTo>
                <a:lnTo>
                  <a:pt x="673259" y="1631888"/>
                </a:lnTo>
                <a:lnTo>
                  <a:pt x="733154" y="1682411"/>
                </a:lnTo>
                <a:lnTo>
                  <a:pt x="795036" y="1731625"/>
                </a:lnTo>
                <a:lnTo>
                  <a:pt x="852887" y="1773744"/>
                </a:lnTo>
                <a:lnTo>
                  <a:pt x="909106" y="1815858"/>
                </a:lnTo>
                <a:lnTo>
                  <a:pt x="950684" y="1843934"/>
                </a:lnTo>
                <a:lnTo>
                  <a:pt x="971667" y="1848613"/>
                </a:lnTo>
                <a:lnTo>
                  <a:pt x="982176" y="1848224"/>
                </a:lnTo>
                <a:lnTo>
                  <a:pt x="991522" y="1844454"/>
                </a:lnTo>
                <a:lnTo>
                  <a:pt x="1008145" y="1830907"/>
                </a:lnTo>
                <a:lnTo>
                  <a:pt x="1036702" y="1768909"/>
                </a:lnTo>
                <a:lnTo>
                  <a:pt x="1057646" y="1708188"/>
                </a:lnTo>
                <a:lnTo>
                  <a:pt x="1076670" y="1648474"/>
                </a:lnTo>
                <a:lnTo>
                  <a:pt x="1090887" y="1588732"/>
                </a:lnTo>
                <a:lnTo>
                  <a:pt x="1104961" y="1531048"/>
                </a:lnTo>
                <a:lnTo>
                  <a:pt x="1115495" y="1478006"/>
                </a:lnTo>
                <a:lnTo>
                  <a:pt x="1129536" y="1420095"/>
                </a:lnTo>
                <a:lnTo>
                  <a:pt x="1147083" y="1362531"/>
                </a:lnTo>
                <a:lnTo>
                  <a:pt x="1164631" y="1301500"/>
                </a:lnTo>
                <a:lnTo>
                  <a:pt x="1182179" y="1247522"/>
                </a:lnTo>
                <a:lnTo>
                  <a:pt x="1201806" y="1194067"/>
                </a:lnTo>
                <a:lnTo>
                  <a:pt x="1229382" y="1136758"/>
                </a:lnTo>
                <a:lnTo>
                  <a:pt x="1247611" y="1112783"/>
                </a:lnTo>
                <a:lnTo>
                  <a:pt x="1255046" y="1108495"/>
                </a:lnTo>
                <a:lnTo>
                  <a:pt x="1261173" y="1109147"/>
                </a:lnTo>
                <a:lnTo>
                  <a:pt x="1266426" y="1113090"/>
                </a:lnTo>
                <a:lnTo>
                  <a:pt x="1268760" y="1120399"/>
                </a:lnTo>
                <a:lnTo>
                  <a:pt x="1268232" y="1140997"/>
                </a:lnTo>
                <a:lnTo>
                  <a:pt x="1251126" y="1198415"/>
                </a:lnTo>
                <a:lnTo>
                  <a:pt x="1235269" y="1249098"/>
                </a:lnTo>
                <a:lnTo>
                  <a:pt x="1208927" y="1310508"/>
                </a:lnTo>
                <a:lnTo>
                  <a:pt x="1174984" y="1372046"/>
                </a:lnTo>
                <a:lnTo>
                  <a:pt x="1145879" y="1423861"/>
                </a:lnTo>
                <a:lnTo>
                  <a:pt x="1110667" y="1479157"/>
                </a:lnTo>
                <a:lnTo>
                  <a:pt x="1075246" y="1535140"/>
                </a:lnTo>
                <a:lnTo>
                  <a:pt x="1042860" y="1591258"/>
                </a:lnTo>
                <a:lnTo>
                  <a:pt x="1010813" y="1647404"/>
                </a:lnTo>
                <a:lnTo>
                  <a:pt x="969102" y="1709187"/>
                </a:lnTo>
                <a:lnTo>
                  <a:pt x="933136" y="1763033"/>
                </a:lnTo>
                <a:lnTo>
                  <a:pt x="928413" y="1765434"/>
                </a:lnTo>
                <a:lnTo>
                  <a:pt x="925264" y="1762354"/>
                </a:lnTo>
                <a:lnTo>
                  <a:pt x="923164" y="1755623"/>
                </a:lnTo>
                <a:lnTo>
                  <a:pt x="931388" y="1718202"/>
                </a:lnTo>
                <a:lnTo>
                  <a:pt x="958672" y="1664149"/>
                </a:lnTo>
                <a:lnTo>
                  <a:pt x="986716" y="1606107"/>
                </a:lnTo>
                <a:lnTo>
                  <a:pt x="1020883" y="1552753"/>
                </a:lnTo>
                <a:lnTo>
                  <a:pt x="1062868" y="1495073"/>
                </a:lnTo>
                <a:lnTo>
                  <a:pt x="1103606" y="1434420"/>
                </a:lnTo>
                <a:lnTo>
                  <a:pt x="1121521" y="1419773"/>
                </a:lnTo>
                <a:lnTo>
                  <a:pt x="1126532" y="1420780"/>
                </a:lnTo>
                <a:lnTo>
                  <a:pt x="1128703" y="1427301"/>
                </a:lnTo>
                <a:lnTo>
                  <a:pt x="1128981" y="1437497"/>
                </a:lnTo>
                <a:lnTo>
                  <a:pt x="1125656" y="1446634"/>
                </a:lnTo>
                <a:lnTo>
                  <a:pt x="1084034" y="1501018"/>
                </a:lnTo>
                <a:lnTo>
                  <a:pt x="1033403" y="1563263"/>
                </a:lnTo>
                <a:lnTo>
                  <a:pt x="971488" y="1619117"/>
                </a:lnTo>
                <a:lnTo>
                  <a:pt x="918950" y="1668894"/>
                </a:lnTo>
                <a:lnTo>
                  <a:pt x="881786" y="1694584"/>
                </a:lnTo>
                <a:lnTo>
                  <a:pt x="869613" y="1697574"/>
                </a:lnTo>
                <a:lnTo>
                  <a:pt x="846728" y="1694657"/>
                </a:lnTo>
                <a:lnTo>
                  <a:pt x="841562" y="1688264"/>
                </a:lnTo>
                <a:lnTo>
                  <a:pt x="840457" y="1679323"/>
                </a:lnTo>
                <a:lnTo>
                  <a:pt x="850081" y="1644382"/>
                </a:lnTo>
                <a:lnTo>
                  <a:pt x="880995" y="1585220"/>
                </a:lnTo>
                <a:lnTo>
                  <a:pt x="921129" y="1526130"/>
                </a:lnTo>
                <a:lnTo>
                  <a:pt x="975013" y="1465965"/>
                </a:lnTo>
                <a:lnTo>
                  <a:pt x="1032671" y="1407480"/>
                </a:lnTo>
                <a:lnTo>
                  <a:pt x="1095426" y="1352940"/>
                </a:lnTo>
                <a:lnTo>
                  <a:pt x="1103286" y="1345809"/>
                </a:lnTo>
                <a:lnTo>
                  <a:pt x="1103848" y="1344565"/>
                </a:lnTo>
                <a:lnTo>
                  <a:pt x="1043321" y="1397100"/>
                </a:lnTo>
                <a:lnTo>
                  <a:pt x="989284" y="1447674"/>
                </a:lnTo>
                <a:lnTo>
                  <a:pt x="935845" y="1489537"/>
                </a:lnTo>
                <a:lnTo>
                  <a:pt x="877688" y="1539006"/>
                </a:lnTo>
                <a:lnTo>
                  <a:pt x="822088" y="1580839"/>
                </a:lnTo>
                <a:lnTo>
                  <a:pt x="812266" y="1585479"/>
                </a:lnTo>
                <a:lnTo>
                  <a:pt x="806889" y="1585063"/>
                </a:lnTo>
                <a:lnTo>
                  <a:pt x="804473" y="1581276"/>
                </a:lnTo>
                <a:lnTo>
                  <a:pt x="804033" y="1575242"/>
                </a:lnTo>
                <a:lnTo>
                  <a:pt x="820181" y="1544393"/>
                </a:lnTo>
                <a:lnTo>
                  <a:pt x="871834" y="1488211"/>
                </a:lnTo>
                <a:lnTo>
                  <a:pt x="929978" y="1435258"/>
                </a:lnTo>
                <a:lnTo>
                  <a:pt x="983643" y="1388177"/>
                </a:lnTo>
                <a:lnTo>
                  <a:pt x="1040191" y="1344334"/>
                </a:lnTo>
                <a:lnTo>
                  <a:pt x="1051223" y="1333720"/>
                </a:lnTo>
                <a:lnTo>
                  <a:pt x="1049251" y="1334166"/>
                </a:lnTo>
                <a:lnTo>
                  <a:pt x="991664" y="1365332"/>
                </a:lnTo>
                <a:lnTo>
                  <a:pt x="929406" y="1402238"/>
                </a:lnTo>
                <a:lnTo>
                  <a:pt x="866316" y="1434830"/>
                </a:lnTo>
                <a:lnTo>
                  <a:pt x="803152" y="1460915"/>
                </a:lnTo>
                <a:lnTo>
                  <a:pt x="797303" y="1459906"/>
                </a:lnTo>
                <a:lnTo>
                  <a:pt x="794573" y="1455724"/>
                </a:lnTo>
                <a:lnTo>
                  <a:pt x="793924" y="1449427"/>
                </a:lnTo>
                <a:lnTo>
                  <a:pt x="797000" y="1442889"/>
                </a:lnTo>
                <a:lnTo>
                  <a:pt x="809776" y="1429386"/>
                </a:lnTo>
                <a:lnTo>
                  <a:pt x="854980" y="1402822"/>
                </a:lnTo>
                <a:lnTo>
                  <a:pt x="908970" y="1381978"/>
                </a:lnTo>
                <a:lnTo>
                  <a:pt x="964695" y="1355677"/>
                </a:lnTo>
                <a:lnTo>
                  <a:pt x="1020221" y="1329294"/>
                </a:lnTo>
                <a:lnTo>
                  <a:pt x="1058816" y="1294986"/>
                </a:lnTo>
                <a:lnTo>
                  <a:pt x="1099960" y="1241075"/>
                </a:lnTo>
                <a:lnTo>
                  <a:pt x="1139405" y="1179499"/>
                </a:lnTo>
                <a:lnTo>
                  <a:pt x="1173903" y="1123658"/>
                </a:lnTo>
                <a:lnTo>
                  <a:pt x="1194885" y="1073153"/>
                </a:lnTo>
                <a:lnTo>
                  <a:pt x="1211290" y="1024528"/>
                </a:lnTo>
                <a:lnTo>
                  <a:pt x="1223559" y="973077"/>
                </a:lnTo>
                <a:lnTo>
                  <a:pt x="1237723" y="920787"/>
                </a:lnTo>
                <a:lnTo>
                  <a:pt x="1253618" y="868249"/>
                </a:lnTo>
                <a:lnTo>
                  <a:pt x="1269470" y="809273"/>
                </a:lnTo>
                <a:lnTo>
                  <a:pt x="1282696" y="747017"/>
                </a:lnTo>
                <a:lnTo>
                  <a:pt x="1289641" y="684634"/>
                </a:lnTo>
                <a:lnTo>
                  <a:pt x="1296892" y="627862"/>
                </a:lnTo>
                <a:lnTo>
                  <a:pt x="1297503" y="635483"/>
                </a:lnTo>
                <a:lnTo>
                  <a:pt x="1278141" y="694583"/>
                </a:lnTo>
                <a:lnTo>
                  <a:pt x="1263644" y="737275"/>
                </a:lnTo>
                <a:lnTo>
                  <a:pt x="1239353" y="797487"/>
                </a:lnTo>
                <a:lnTo>
                  <a:pt x="1228105" y="850043"/>
                </a:lnTo>
                <a:lnTo>
                  <a:pt x="1217363" y="902010"/>
                </a:lnTo>
                <a:lnTo>
                  <a:pt x="1203253" y="962084"/>
                </a:lnTo>
                <a:lnTo>
                  <a:pt x="1198564" y="982508"/>
                </a:lnTo>
                <a:lnTo>
                  <a:pt x="1198952" y="983041"/>
                </a:lnTo>
                <a:lnTo>
                  <a:pt x="1217639" y="921105"/>
                </a:lnTo>
                <a:lnTo>
                  <a:pt x="1230214" y="869280"/>
                </a:lnTo>
                <a:lnTo>
                  <a:pt x="1237030" y="810170"/>
                </a:lnTo>
                <a:lnTo>
                  <a:pt x="1243706" y="758416"/>
                </a:lnTo>
                <a:lnTo>
                  <a:pt x="1256586" y="697500"/>
                </a:lnTo>
                <a:lnTo>
                  <a:pt x="1270056" y="643223"/>
                </a:lnTo>
                <a:lnTo>
                  <a:pt x="1280486" y="607024"/>
                </a:lnTo>
                <a:lnTo>
                  <a:pt x="1279302" y="602867"/>
                </a:lnTo>
                <a:lnTo>
                  <a:pt x="1275003" y="603605"/>
                </a:lnTo>
                <a:lnTo>
                  <a:pt x="1217985" y="637461"/>
                </a:lnTo>
                <a:lnTo>
                  <a:pt x="1163584" y="671866"/>
                </a:lnTo>
                <a:lnTo>
                  <a:pt x="1103214" y="706870"/>
                </a:lnTo>
                <a:lnTo>
                  <a:pt x="1062335" y="716739"/>
                </a:lnTo>
                <a:lnTo>
                  <a:pt x="1055490" y="715784"/>
                </a:lnTo>
                <a:lnTo>
                  <a:pt x="1053265" y="712808"/>
                </a:lnTo>
                <a:lnTo>
                  <a:pt x="1054122" y="708485"/>
                </a:lnTo>
                <a:lnTo>
                  <a:pt x="1066507" y="691221"/>
                </a:lnTo>
                <a:lnTo>
                  <a:pt x="1129009" y="650564"/>
                </a:lnTo>
                <a:lnTo>
                  <a:pt x="1187323" y="615591"/>
                </a:lnTo>
                <a:lnTo>
                  <a:pt x="1196137" y="608578"/>
                </a:lnTo>
                <a:lnTo>
                  <a:pt x="1199673" y="601563"/>
                </a:lnTo>
                <a:lnTo>
                  <a:pt x="1199690" y="594547"/>
                </a:lnTo>
                <a:lnTo>
                  <a:pt x="1197362" y="587530"/>
                </a:lnTo>
                <a:lnTo>
                  <a:pt x="1191131" y="584021"/>
                </a:lnTo>
                <a:lnTo>
                  <a:pt x="1171730" y="583243"/>
                </a:lnTo>
                <a:lnTo>
                  <a:pt x="1112779" y="595374"/>
                </a:lnTo>
                <a:lnTo>
                  <a:pt x="1053176" y="608753"/>
                </a:lnTo>
                <a:lnTo>
                  <a:pt x="1010465" y="619167"/>
                </a:lnTo>
                <a:lnTo>
                  <a:pt x="1003362" y="619151"/>
                </a:lnTo>
                <a:lnTo>
                  <a:pt x="1000966" y="616801"/>
                </a:lnTo>
                <a:lnTo>
                  <a:pt x="1001709" y="612894"/>
                </a:lnTo>
                <a:lnTo>
                  <a:pt x="1015012" y="605434"/>
                </a:lnTo>
                <a:lnTo>
                  <a:pt x="1074940" y="587580"/>
                </a:lnTo>
                <a:lnTo>
                  <a:pt x="1138190" y="569992"/>
                </a:lnTo>
                <a:lnTo>
                  <a:pt x="1143494" y="571160"/>
                </a:lnTo>
                <a:lnTo>
                  <a:pt x="1144690" y="575448"/>
                </a:lnTo>
                <a:lnTo>
                  <a:pt x="1143148" y="581816"/>
                </a:lnTo>
                <a:lnTo>
                  <a:pt x="1137441" y="587231"/>
                </a:lnTo>
                <a:lnTo>
                  <a:pt x="1087308" y="608088"/>
                </a:lnTo>
                <a:lnTo>
                  <a:pt x="1082666" y="607086"/>
                </a:lnTo>
                <a:lnTo>
                  <a:pt x="1081912" y="602908"/>
                </a:lnTo>
                <a:lnTo>
                  <a:pt x="1083748" y="596613"/>
                </a:lnTo>
                <a:lnTo>
                  <a:pt x="1108690" y="570986"/>
                </a:lnTo>
                <a:lnTo>
                  <a:pt x="1167446" y="530886"/>
                </a:lnTo>
                <a:lnTo>
                  <a:pt x="1229138" y="495408"/>
                </a:lnTo>
                <a:lnTo>
                  <a:pt x="1261603" y="477439"/>
                </a:lnTo>
                <a:lnTo>
                  <a:pt x="1319552" y="436511"/>
                </a:lnTo>
                <a:lnTo>
                  <a:pt x="1329913" y="429530"/>
                </a:lnTo>
                <a:lnTo>
                  <a:pt x="1335650" y="421366"/>
                </a:lnTo>
                <a:lnTo>
                  <a:pt x="1338305" y="412415"/>
                </a:lnTo>
                <a:lnTo>
                  <a:pt x="1338905" y="402937"/>
                </a:lnTo>
                <a:lnTo>
                  <a:pt x="1333333" y="383048"/>
                </a:lnTo>
                <a:lnTo>
                  <a:pt x="1321888" y="363680"/>
                </a:lnTo>
                <a:lnTo>
                  <a:pt x="1275922" y="324882"/>
                </a:lnTo>
                <a:lnTo>
                  <a:pt x="1219264" y="291321"/>
                </a:lnTo>
                <a:lnTo>
                  <a:pt x="1216261" y="284774"/>
                </a:lnTo>
                <a:lnTo>
                  <a:pt x="1216598" y="278069"/>
                </a:lnTo>
                <a:lnTo>
                  <a:pt x="1219163" y="271259"/>
                </a:lnTo>
                <a:lnTo>
                  <a:pt x="1225552" y="266720"/>
                </a:lnTo>
                <a:lnTo>
                  <a:pt x="1256901" y="260331"/>
                </a:lnTo>
                <a:lnTo>
                  <a:pt x="1312535" y="261292"/>
                </a:lnTo>
                <a:lnTo>
                  <a:pt x="1362352" y="272370"/>
                </a:lnTo>
                <a:lnTo>
                  <a:pt x="1414158" y="287351"/>
                </a:lnTo>
                <a:lnTo>
                  <a:pt x="1466552" y="299199"/>
                </a:lnTo>
                <a:lnTo>
                  <a:pt x="1516002" y="310118"/>
                </a:lnTo>
                <a:lnTo>
                  <a:pt x="1569043" y="324288"/>
                </a:lnTo>
                <a:lnTo>
                  <a:pt x="1573450" y="327809"/>
                </a:lnTo>
                <a:lnTo>
                  <a:pt x="1572878" y="331325"/>
                </a:lnTo>
                <a:lnTo>
                  <a:pt x="1568986" y="334840"/>
                </a:lnTo>
                <a:lnTo>
                  <a:pt x="1514649" y="333244"/>
                </a:lnTo>
                <a:lnTo>
                  <a:pt x="1456428" y="334836"/>
                </a:lnTo>
                <a:lnTo>
                  <a:pt x="1442221" y="337180"/>
                </a:lnTo>
                <a:lnTo>
                  <a:pt x="1436259" y="341082"/>
                </a:lnTo>
                <a:lnTo>
                  <a:pt x="1435793" y="346024"/>
                </a:lnTo>
                <a:lnTo>
                  <a:pt x="1438992" y="351658"/>
                </a:lnTo>
                <a:lnTo>
                  <a:pt x="1455025" y="361037"/>
                </a:lnTo>
                <a:lnTo>
                  <a:pt x="1497856" y="382179"/>
                </a:lnTo>
                <a:lnTo>
                  <a:pt x="1523977" y="402035"/>
                </a:lnTo>
                <a:lnTo>
                  <a:pt x="1540945" y="428326"/>
                </a:lnTo>
                <a:lnTo>
                  <a:pt x="1541849" y="436941"/>
                </a:lnTo>
                <a:lnTo>
                  <a:pt x="1536614" y="452753"/>
                </a:lnTo>
                <a:lnTo>
                  <a:pt x="1520250" y="467580"/>
                </a:lnTo>
                <a:lnTo>
                  <a:pt x="1484729" y="485961"/>
                </a:lnTo>
                <a:lnTo>
                  <a:pt x="1436394" y="502652"/>
                </a:lnTo>
                <a:lnTo>
                  <a:pt x="1427695" y="501700"/>
                </a:lnTo>
                <a:lnTo>
                  <a:pt x="1420725" y="497556"/>
                </a:lnTo>
                <a:lnTo>
                  <a:pt x="1414909" y="491283"/>
                </a:lnTo>
                <a:lnTo>
                  <a:pt x="1413371" y="484762"/>
                </a:lnTo>
                <a:lnTo>
                  <a:pt x="1414686" y="478075"/>
                </a:lnTo>
                <a:lnTo>
                  <a:pt x="1417902" y="471277"/>
                </a:lnTo>
                <a:lnTo>
                  <a:pt x="1456553" y="423978"/>
                </a:lnTo>
                <a:lnTo>
                  <a:pt x="1457512" y="414155"/>
                </a:lnTo>
                <a:lnTo>
                  <a:pt x="1452338" y="393883"/>
                </a:lnTo>
                <a:lnTo>
                  <a:pt x="1439120" y="376294"/>
                </a:lnTo>
                <a:lnTo>
                  <a:pt x="1391923" y="339903"/>
                </a:lnTo>
                <a:lnTo>
                  <a:pt x="1345586" y="312378"/>
                </a:lnTo>
                <a:lnTo>
                  <a:pt x="1293428" y="256194"/>
                </a:lnTo>
                <a:lnTo>
                  <a:pt x="1234420" y="222818"/>
                </a:lnTo>
                <a:lnTo>
                  <a:pt x="1176537" y="201986"/>
                </a:lnTo>
                <a:lnTo>
                  <a:pt x="1114860" y="194784"/>
                </a:lnTo>
                <a:lnTo>
                  <a:pt x="1053284" y="183310"/>
                </a:lnTo>
                <a:lnTo>
                  <a:pt x="1002438" y="176345"/>
                </a:lnTo>
                <a:lnTo>
                  <a:pt x="944033" y="168402"/>
                </a:lnTo>
                <a:lnTo>
                  <a:pt x="880720" y="156738"/>
                </a:lnTo>
                <a:lnTo>
                  <a:pt x="825745" y="152484"/>
                </a:lnTo>
                <a:lnTo>
                  <a:pt x="764591" y="141159"/>
                </a:lnTo>
                <a:lnTo>
                  <a:pt x="706329" y="131101"/>
                </a:lnTo>
                <a:lnTo>
                  <a:pt x="644613" y="120711"/>
                </a:lnTo>
                <a:lnTo>
                  <a:pt x="591231" y="110224"/>
                </a:lnTo>
                <a:lnTo>
                  <a:pt x="543829" y="99708"/>
                </a:lnTo>
                <a:lnTo>
                  <a:pt x="488450" y="89183"/>
                </a:lnTo>
                <a:lnTo>
                  <a:pt x="428514" y="75146"/>
                </a:lnTo>
                <a:lnTo>
                  <a:pt x="365823" y="54479"/>
                </a:lnTo>
                <a:lnTo>
                  <a:pt x="317164" y="41856"/>
                </a:lnTo>
                <a:lnTo>
                  <a:pt x="265702" y="34997"/>
                </a:lnTo>
                <a:lnTo>
                  <a:pt x="213409" y="25556"/>
                </a:lnTo>
                <a:lnTo>
                  <a:pt x="163990" y="18469"/>
                </a:lnTo>
                <a:lnTo>
                  <a:pt x="105370" y="16074"/>
                </a:lnTo>
                <a:lnTo>
                  <a:pt x="100488" y="18218"/>
                </a:lnTo>
                <a:lnTo>
                  <a:pt x="101912" y="21986"/>
                </a:lnTo>
                <a:lnTo>
                  <a:pt x="107541" y="26838"/>
                </a:lnTo>
                <a:lnTo>
                  <a:pt x="137821" y="39256"/>
                </a:lnTo>
                <a:lnTo>
                  <a:pt x="187607" y="50344"/>
                </a:lnTo>
                <a:lnTo>
                  <a:pt x="246812" y="66628"/>
                </a:lnTo>
                <a:lnTo>
                  <a:pt x="308808" y="80681"/>
                </a:lnTo>
                <a:lnTo>
                  <a:pt x="360452" y="86665"/>
                </a:lnTo>
                <a:lnTo>
                  <a:pt x="422157" y="94027"/>
                </a:lnTo>
                <a:lnTo>
                  <a:pt x="465365" y="100305"/>
                </a:lnTo>
                <a:lnTo>
                  <a:pt x="526033" y="110417"/>
                </a:lnTo>
                <a:lnTo>
                  <a:pt x="577933" y="120822"/>
                </a:lnTo>
                <a:lnTo>
                  <a:pt x="619827" y="134433"/>
                </a:lnTo>
                <a:lnTo>
                  <a:pt x="631803" y="140407"/>
                </a:lnTo>
                <a:lnTo>
                  <a:pt x="633937" y="144390"/>
                </a:lnTo>
                <a:lnTo>
                  <a:pt x="629511" y="147045"/>
                </a:lnTo>
                <a:lnTo>
                  <a:pt x="580380" y="151307"/>
                </a:lnTo>
                <a:lnTo>
                  <a:pt x="525796" y="146456"/>
                </a:lnTo>
                <a:lnTo>
                  <a:pt x="476348" y="143198"/>
                </a:lnTo>
                <a:lnTo>
                  <a:pt x="415293" y="142233"/>
                </a:lnTo>
                <a:lnTo>
                  <a:pt x="362108" y="141947"/>
                </a:lnTo>
                <a:lnTo>
                  <a:pt x="309450" y="149086"/>
                </a:lnTo>
                <a:lnTo>
                  <a:pt x="246909" y="157514"/>
                </a:lnTo>
                <a:lnTo>
                  <a:pt x="192632" y="162993"/>
                </a:lnTo>
                <a:lnTo>
                  <a:pt x="137947" y="169805"/>
                </a:lnTo>
                <a:lnTo>
                  <a:pt x="85349" y="171174"/>
                </a:lnTo>
                <a:lnTo>
                  <a:pt x="50137" y="167030"/>
                </a:lnTo>
                <a:lnTo>
                  <a:pt x="70899" y="171001"/>
                </a:lnTo>
                <a:lnTo>
                  <a:pt x="123549" y="172936"/>
                </a:lnTo>
                <a:lnTo>
                  <a:pt x="184339" y="167729"/>
                </a:lnTo>
                <a:lnTo>
                  <a:pt x="240237" y="156605"/>
                </a:lnTo>
                <a:lnTo>
                  <a:pt x="287256" y="1523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221098" y="305326"/>
            <a:ext cx="2326799" cy="386091"/>
            <a:chOff x="221098" y="305326"/>
            <a:chExt cx="2326799" cy="386091"/>
          </a:xfrm>
        </p:grpSpPr>
        <p:sp>
          <p:nvSpPr>
            <p:cNvPr id="49" name="Freeform 48"/>
            <p:cNvSpPr/>
            <p:nvPr/>
          </p:nvSpPr>
          <p:spPr>
            <a:xfrm>
              <a:off x="221098" y="33691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2724" y="48931"/>
                  </a:lnTo>
                  <a:lnTo>
                    <a:pt x="10962" y="108062"/>
                  </a:lnTo>
                  <a:lnTo>
                    <a:pt x="10614" y="164802"/>
                  </a:lnTo>
                  <a:lnTo>
                    <a:pt x="10545" y="221070"/>
                  </a:lnTo>
                  <a:lnTo>
                    <a:pt x="10532" y="27724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2889" y="352793"/>
              <a:ext cx="243993" cy="335190"/>
            </a:xfrm>
            <a:custGeom>
              <a:avLst/>
              <a:gdLst/>
              <a:ahLst/>
              <a:cxnLst/>
              <a:rect l="0" t="0" r="0" b="0"/>
              <a:pathLst>
                <a:path w="243993" h="335190">
                  <a:moveTo>
                    <a:pt x="183535" y="5175"/>
                  </a:moveTo>
                  <a:lnTo>
                    <a:pt x="155979" y="12411"/>
                  </a:lnTo>
                  <a:lnTo>
                    <a:pt x="99757" y="11934"/>
                  </a:lnTo>
                  <a:lnTo>
                    <a:pt x="37582" y="0"/>
                  </a:lnTo>
                  <a:lnTo>
                    <a:pt x="15722" y="2095"/>
                  </a:lnTo>
                  <a:lnTo>
                    <a:pt x="8489" y="7801"/>
                  </a:lnTo>
                  <a:lnTo>
                    <a:pt x="452" y="26620"/>
                  </a:lnTo>
                  <a:lnTo>
                    <a:pt x="0" y="47461"/>
                  </a:lnTo>
                  <a:lnTo>
                    <a:pt x="12357" y="108360"/>
                  </a:lnTo>
                  <a:lnTo>
                    <a:pt x="18939" y="135653"/>
                  </a:lnTo>
                  <a:lnTo>
                    <a:pt x="23501" y="142463"/>
                  </a:lnTo>
                  <a:lnTo>
                    <a:pt x="28883" y="144664"/>
                  </a:lnTo>
                  <a:lnTo>
                    <a:pt x="34810" y="143791"/>
                  </a:lnTo>
                  <a:lnTo>
                    <a:pt x="47635" y="136583"/>
                  </a:lnTo>
                  <a:lnTo>
                    <a:pt x="71129" y="122490"/>
                  </a:lnTo>
                  <a:lnTo>
                    <a:pt x="80522" y="118480"/>
                  </a:lnTo>
                  <a:lnTo>
                    <a:pt x="103436" y="117144"/>
                  </a:lnTo>
                  <a:lnTo>
                    <a:pt x="150686" y="125819"/>
                  </a:lnTo>
                  <a:lnTo>
                    <a:pt x="177572" y="141007"/>
                  </a:lnTo>
                  <a:lnTo>
                    <a:pt x="214798" y="177076"/>
                  </a:lnTo>
                  <a:lnTo>
                    <a:pt x="232963" y="206238"/>
                  </a:lnTo>
                  <a:lnTo>
                    <a:pt x="240598" y="229067"/>
                  </a:lnTo>
                  <a:lnTo>
                    <a:pt x="243992" y="258711"/>
                  </a:lnTo>
                  <a:lnTo>
                    <a:pt x="239261" y="285144"/>
                  </a:lnTo>
                  <a:lnTo>
                    <a:pt x="234724" y="297106"/>
                  </a:lnTo>
                  <a:lnTo>
                    <a:pt x="227020" y="306251"/>
                  </a:lnTo>
                  <a:lnTo>
                    <a:pt x="194990" y="324710"/>
                  </a:lnTo>
                  <a:lnTo>
                    <a:pt x="173418" y="333584"/>
                  </a:lnTo>
                  <a:lnTo>
                    <a:pt x="152133" y="335189"/>
                  </a:lnTo>
                  <a:lnTo>
                    <a:pt x="109872" y="326687"/>
                  </a:lnTo>
                  <a:lnTo>
                    <a:pt x="83850" y="311528"/>
                  </a:lnTo>
                  <a:lnTo>
                    <a:pt x="71771" y="295750"/>
                  </a:lnTo>
                  <a:lnTo>
                    <a:pt x="57193" y="268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4942" y="497683"/>
              <a:ext cx="203462" cy="154458"/>
            </a:xfrm>
            <a:custGeom>
              <a:avLst/>
              <a:gdLst/>
              <a:ahLst/>
              <a:cxnLst/>
              <a:rect l="0" t="0" r="0" b="0"/>
              <a:pathLst>
                <a:path w="203462" h="154458">
                  <a:moveTo>
                    <a:pt x="9980" y="18213"/>
                  </a:moveTo>
                  <a:lnTo>
                    <a:pt x="4391" y="34980"/>
                  </a:lnTo>
                  <a:lnTo>
                    <a:pt x="6504" y="67765"/>
                  </a:lnTo>
                  <a:lnTo>
                    <a:pt x="16529" y="120764"/>
                  </a:lnTo>
                  <a:lnTo>
                    <a:pt x="18159" y="154143"/>
                  </a:lnTo>
                  <a:lnTo>
                    <a:pt x="16603" y="154457"/>
                  </a:lnTo>
                  <a:lnTo>
                    <a:pt x="11753" y="144276"/>
                  </a:lnTo>
                  <a:lnTo>
                    <a:pt x="2228" y="99613"/>
                  </a:lnTo>
                  <a:lnTo>
                    <a:pt x="0" y="45730"/>
                  </a:lnTo>
                  <a:lnTo>
                    <a:pt x="5934" y="24204"/>
                  </a:lnTo>
                  <a:lnTo>
                    <a:pt x="10792" y="15188"/>
                  </a:lnTo>
                  <a:lnTo>
                    <a:pt x="17540" y="10347"/>
                  </a:lnTo>
                  <a:lnTo>
                    <a:pt x="25549" y="8290"/>
                  </a:lnTo>
                  <a:lnTo>
                    <a:pt x="34397" y="8088"/>
                  </a:lnTo>
                  <a:lnTo>
                    <a:pt x="50468" y="14103"/>
                  </a:lnTo>
                  <a:lnTo>
                    <a:pt x="79849" y="37028"/>
                  </a:lnTo>
                  <a:lnTo>
                    <a:pt x="104673" y="65473"/>
                  </a:lnTo>
                  <a:lnTo>
                    <a:pt x="105864" y="63758"/>
                  </a:lnTo>
                  <a:lnTo>
                    <a:pt x="106407" y="51323"/>
                  </a:lnTo>
                  <a:lnTo>
                    <a:pt x="114460" y="20354"/>
                  </a:lnTo>
                  <a:lnTo>
                    <a:pt x="125046" y="3177"/>
                  </a:lnTo>
                  <a:lnTo>
                    <a:pt x="132314" y="0"/>
                  </a:lnTo>
                  <a:lnTo>
                    <a:pt x="140669" y="222"/>
                  </a:lnTo>
                  <a:lnTo>
                    <a:pt x="149748" y="2709"/>
                  </a:lnTo>
                  <a:lnTo>
                    <a:pt x="166076" y="14832"/>
                  </a:lnTo>
                  <a:lnTo>
                    <a:pt x="179961" y="33088"/>
                  </a:lnTo>
                  <a:lnTo>
                    <a:pt x="202279" y="90867"/>
                  </a:lnTo>
                  <a:lnTo>
                    <a:pt x="203461" y="109385"/>
                  </a:lnTo>
                  <a:lnTo>
                    <a:pt x="199493" y="134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68663" y="473782"/>
              <a:ext cx="114549" cy="179076"/>
            </a:xfrm>
            <a:custGeom>
              <a:avLst/>
              <a:gdLst/>
              <a:ahLst/>
              <a:cxnLst/>
              <a:rect l="0" t="0" r="0" b="0"/>
              <a:pathLst>
                <a:path w="114549" h="179076">
                  <a:moveTo>
                    <a:pt x="0" y="10528"/>
                  </a:moveTo>
                  <a:lnTo>
                    <a:pt x="0" y="59459"/>
                  </a:lnTo>
                  <a:lnTo>
                    <a:pt x="5589" y="113001"/>
                  </a:lnTo>
                  <a:lnTo>
                    <a:pt x="19128" y="156202"/>
                  </a:lnTo>
                  <a:lnTo>
                    <a:pt x="30338" y="173148"/>
                  </a:lnTo>
                  <a:lnTo>
                    <a:pt x="37773" y="177433"/>
                  </a:lnTo>
                  <a:lnTo>
                    <a:pt x="55392" y="179075"/>
                  </a:lnTo>
                  <a:lnTo>
                    <a:pt x="63834" y="175535"/>
                  </a:lnTo>
                  <a:lnTo>
                    <a:pt x="86894" y="153786"/>
                  </a:lnTo>
                  <a:lnTo>
                    <a:pt x="101400" y="135030"/>
                  </a:lnTo>
                  <a:lnTo>
                    <a:pt x="109408" y="108756"/>
                  </a:lnTo>
                  <a:lnTo>
                    <a:pt x="114548" y="498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78716" y="468193"/>
              <a:ext cx="140426" cy="200918"/>
            </a:xfrm>
            <a:custGeom>
              <a:avLst/>
              <a:gdLst/>
              <a:ahLst/>
              <a:cxnLst/>
              <a:rect l="0" t="0" r="0" b="0"/>
              <a:pathLst>
                <a:path w="140426" h="200918">
                  <a:moveTo>
                    <a:pt x="105802" y="5589"/>
                  </a:moveTo>
                  <a:lnTo>
                    <a:pt x="89034" y="0"/>
                  </a:lnTo>
                  <a:lnTo>
                    <a:pt x="56250" y="2113"/>
                  </a:lnTo>
                  <a:lnTo>
                    <a:pt x="36595" y="10283"/>
                  </a:lnTo>
                  <a:lnTo>
                    <a:pt x="4914" y="34592"/>
                  </a:lnTo>
                  <a:lnTo>
                    <a:pt x="1108" y="42472"/>
                  </a:lnTo>
                  <a:lnTo>
                    <a:pt x="0" y="60586"/>
                  </a:lnTo>
                  <a:lnTo>
                    <a:pt x="4851" y="66820"/>
                  </a:lnTo>
                  <a:lnTo>
                    <a:pt x="22720" y="73747"/>
                  </a:lnTo>
                  <a:lnTo>
                    <a:pt x="82700" y="84798"/>
                  </a:lnTo>
                  <a:lnTo>
                    <a:pt x="112605" y="101978"/>
                  </a:lnTo>
                  <a:lnTo>
                    <a:pt x="127543" y="116279"/>
                  </a:lnTo>
                  <a:lnTo>
                    <a:pt x="138081" y="134333"/>
                  </a:lnTo>
                  <a:lnTo>
                    <a:pt x="140425" y="154055"/>
                  </a:lnTo>
                  <a:lnTo>
                    <a:pt x="136398" y="173350"/>
                  </a:lnTo>
                  <a:lnTo>
                    <a:pt x="126809" y="189724"/>
                  </a:lnTo>
                  <a:lnTo>
                    <a:pt x="118637" y="195026"/>
                  </a:lnTo>
                  <a:lnTo>
                    <a:pt x="97078" y="200917"/>
                  </a:lnTo>
                  <a:lnTo>
                    <a:pt x="64222" y="198645"/>
                  </a:lnTo>
                  <a:lnTo>
                    <a:pt x="45988" y="190437"/>
                  </a:lnTo>
                  <a:lnTo>
                    <a:pt x="21574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47689" y="305326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5589" y="58617"/>
                  </a:lnTo>
                  <a:lnTo>
                    <a:pt x="17958" y="120026"/>
                  </a:lnTo>
                  <a:lnTo>
                    <a:pt x="28547" y="181550"/>
                  </a:lnTo>
                  <a:lnTo>
                    <a:pt x="36574" y="238503"/>
                  </a:lnTo>
                  <a:lnTo>
                    <a:pt x="41019" y="289830"/>
                  </a:lnTo>
                  <a:lnTo>
                    <a:pt x="41384" y="289146"/>
                  </a:lnTo>
                  <a:lnTo>
                    <a:pt x="43187" y="236082"/>
                  </a:lnTo>
                  <a:lnTo>
                    <a:pt x="51660" y="202531"/>
                  </a:lnTo>
                  <a:lnTo>
                    <a:pt x="62344" y="185160"/>
                  </a:lnTo>
                  <a:lnTo>
                    <a:pt x="69639" y="180762"/>
                  </a:lnTo>
                  <a:lnTo>
                    <a:pt x="87102" y="178995"/>
                  </a:lnTo>
                  <a:lnTo>
                    <a:pt x="106562" y="188348"/>
                  </a:lnTo>
                  <a:lnTo>
                    <a:pt x="124570" y="204203"/>
                  </a:lnTo>
                  <a:lnTo>
                    <a:pt x="145662" y="242977"/>
                  </a:lnTo>
                  <a:lnTo>
                    <a:pt x="165183" y="299159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79316" y="484310"/>
              <a:ext cx="115814" cy="140490"/>
            </a:xfrm>
            <a:custGeom>
              <a:avLst/>
              <a:gdLst/>
              <a:ahLst/>
              <a:cxnLst/>
              <a:rect l="0" t="0" r="0" b="0"/>
              <a:pathLst>
                <a:path w="115814" h="140490">
                  <a:moveTo>
                    <a:pt x="0" y="31586"/>
                  </a:moveTo>
                  <a:lnTo>
                    <a:pt x="25194" y="85461"/>
                  </a:lnTo>
                  <a:lnTo>
                    <a:pt x="45243" y="137033"/>
                  </a:lnTo>
                  <a:lnTo>
                    <a:pt x="45370" y="140489"/>
                  </a:lnTo>
                  <a:lnTo>
                    <a:pt x="43115" y="139283"/>
                  </a:lnTo>
                  <a:lnTo>
                    <a:pt x="35540" y="128584"/>
                  </a:lnTo>
                  <a:lnTo>
                    <a:pt x="17606" y="83137"/>
                  </a:lnTo>
                  <a:lnTo>
                    <a:pt x="18214" y="46730"/>
                  </a:lnTo>
                  <a:lnTo>
                    <a:pt x="22671" y="37003"/>
                  </a:lnTo>
                  <a:lnTo>
                    <a:pt x="36982" y="23075"/>
                  </a:lnTo>
                  <a:lnTo>
                    <a:pt x="70359" y="865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31926" y="515896"/>
              <a:ext cx="145235" cy="143891"/>
            </a:xfrm>
            <a:custGeom>
              <a:avLst/>
              <a:gdLst/>
              <a:ahLst/>
              <a:cxnLst/>
              <a:rect l="0" t="0" r="0" b="0"/>
              <a:pathLst>
                <a:path w="145235" h="143891">
                  <a:moveTo>
                    <a:pt x="79017" y="0"/>
                  </a:moveTo>
                  <a:lnTo>
                    <a:pt x="47734" y="9575"/>
                  </a:lnTo>
                  <a:lnTo>
                    <a:pt x="9329" y="39403"/>
                  </a:lnTo>
                  <a:lnTo>
                    <a:pt x="1251" y="62356"/>
                  </a:lnTo>
                  <a:lnTo>
                    <a:pt x="0" y="89715"/>
                  </a:lnTo>
                  <a:lnTo>
                    <a:pt x="7244" y="113573"/>
                  </a:lnTo>
                  <a:lnTo>
                    <a:pt x="21381" y="129635"/>
                  </a:lnTo>
                  <a:lnTo>
                    <a:pt x="30065" y="135557"/>
                  </a:lnTo>
                  <a:lnTo>
                    <a:pt x="64642" y="143890"/>
                  </a:lnTo>
                  <a:lnTo>
                    <a:pt x="98934" y="140770"/>
                  </a:lnTo>
                  <a:lnTo>
                    <a:pt x="117505" y="132364"/>
                  </a:lnTo>
                  <a:lnTo>
                    <a:pt x="125732" y="126847"/>
                  </a:lnTo>
                  <a:lnTo>
                    <a:pt x="137994" y="111359"/>
                  </a:lnTo>
                  <a:lnTo>
                    <a:pt x="142901" y="102315"/>
                  </a:lnTo>
                  <a:lnTo>
                    <a:pt x="145234" y="82908"/>
                  </a:lnTo>
                  <a:lnTo>
                    <a:pt x="137200" y="41853"/>
                  </a:lnTo>
                  <a:lnTo>
                    <a:pt x="122123" y="16040"/>
                  </a:lnTo>
                  <a:lnTo>
                    <a:pt x="109483" y="7129"/>
                  </a:lnTo>
                  <a:lnTo>
                    <a:pt x="895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09977" y="526424"/>
              <a:ext cx="149508" cy="164993"/>
            </a:xfrm>
            <a:custGeom>
              <a:avLst/>
              <a:gdLst/>
              <a:ahLst/>
              <a:cxnLst/>
              <a:rect l="0" t="0" r="0" b="0"/>
              <a:pathLst>
                <a:path w="149508" h="164993">
                  <a:moveTo>
                    <a:pt x="58893" y="10529"/>
                  </a:moveTo>
                  <a:lnTo>
                    <a:pt x="36536" y="10529"/>
                  </a:lnTo>
                  <a:lnTo>
                    <a:pt x="27611" y="14038"/>
                  </a:lnTo>
                  <a:lnTo>
                    <a:pt x="11455" y="27296"/>
                  </a:lnTo>
                  <a:lnTo>
                    <a:pt x="2714" y="48007"/>
                  </a:lnTo>
                  <a:lnTo>
                    <a:pt x="0" y="72809"/>
                  </a:lnTo>
                  <a:lnTo>
                    <a:pt x="2692" y="99430"/>
                  </a:lnTo>
                  <a:lnTo>
                    <a:pt x="14028" y="123740"/>
                  </a:lnTo>
                  <a:lnTo>
                    <a:pt x="30764" y="143903"/>
                  </a:lnTo>
                  <a:lnTo>
                    <a:pt x="49901" y="156764"/>
                  </a:lnTo>
                  <a:lnTo>
                    <a:pt x="85994" y="164992"/>
                  </a:lnTo>
                  <a:lnTo>
                    <a:pt x="106423" y="160678"/>
                  </a:lnTo>
                  <a:lnTo>
                    <a:pt x="123301" y="149791"/>
                  </a:lnTo>
                  <a:lnTo>
                    <a:pt x="138602" y="133255"/>
                  </a:lnTo>
                  <a:lnTo>
                    <a:pt x="146961" y="111087"/>
                  </a:lnTo>
                  <a:lnTo>
                    <a:pt x="149507" y="85637"/>
                  </a:lnTo>
                  <a:lnTo>
                    <a:pt x="146739" y="58728"/>
                  </a:lnTo>
                  <a:lnTo>
                    <a:pt x="138490" y="37410"/>
                  </a:lnTo>
                  <a:lnTo>
                    <a:pt x="133015" y="28450"/>
                  </a:lnTo>
                  <a:lnTo>
                    <a:pt x="117572" y="15374"/>
                  </a:lnTo>
                  <a:lnTo>
                    <a:pt x="100181" y="6833"/>
                  </a:lnTo>
                  <a:lnTo>
                    <a:pt x="69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95212" y="484130"/>
              <a:ext cx="252685" cy="189694"/>
            </a:xfrm>
            <a:custGeom>
              <a:avLst/>
              <a:gdLst/>
              <a:ahLst/>
              <a:cxnLst/>
              <a:rect l="0" t="0" r="0" b="0"/>
              <a:pathLst>
                <a:path w="252685" h="189694">
                  <a:moveTo>
                    <a:pt x="0" y="63351"/>
                  </a:moveTo>
                  <a:lnTo>
                    <a:pt x="26364" y="118396"/>
                  </a:lnTo>
                  <a:lnTo>
                    <a:pt x="54309" y="177864"/>
                  </a:lnTo>
                  <a:lnTo>
                    <a:pt x="54923" y="181807"/>
                  </a:lnTo>
                  <a:lnTo>
                    <a:pt x="52993" y="180926"/>
                  </a:lnTo>
                  <a:lnTo>
                    <a:pt x="49367" y="176830"/>
                  </a:lnTo>
                  <a:lnTo>
                    <a:pt x="37162" y="116328"/>
                  </a:lnTo>
                  <a:lnTo>
                    <a:pt x="32687" y="65540"/>
                  </a:lnTo>
                  <a:lnTo>
                    <a:pt x="32075" y="38198"/>
                  </a:lnTo>
                  <a:lnTo>
                    <a:pt x="36591" y="30205"/>
                  </a:lnTo>
                  <a:lnTo>
                    <a:pt x="44281" y="26046"/>
                  </a:lnTo>
                  <a:lnTo>
                    <a:pt x="54088" y="24443"/>
                  </a:lnTo>
                  <a:lnTo>
                    <a:pt x="62964" y="26884"/>
                  </a:lnTo>
                  <a:lnTo>
                    <a:pt x="79067" y="38955"/>
                  </a:lnTo>
                  <a:lnTo>
                    <a:pt x="95697" y="65481"/>
                  </a:lnTo>
                  <a:lnTo>
                    <a:pt x="119097" y="126709"/>
                  </a:lnTo>
                  <a:lnTo>
                    <a:pt x="121512" y="128987"/>
                  </a:lnTo>
                  <a:lnTo>
                    <a:pt x="123122" y="125826"/>
                  </a:lnTo>
                  <a:lnTo>
                    <a:pt x="140808" y="62694"/>
                  </a:lnTo>
                  <a:lnTo>
                    <a:pt x="155672" y="22277"/>
                  </a:lnTo>
                  <a:lnTo>
                    <a:pt x="167064" y="5712"/>
                  </a:lnTo>
                  <a:lnTo>
                    <a:pt x="174547" y="1528"/>
                  </a:lnTo>
                  <a:lnTo>
                    <a:pt x="192220" y="0"/>
                  </a:lnTo>
                  <a:lnTo>
                    <a:pt x="200676" y="3569"/>
                  </a:lnTo>
                  <a:lnTo>
                    <a:pt x="216312" y="16894"/>
                  </a:lnTo>
                  <a:lnTo>
                    <a:pt x="232678" y="44127"/>
                  </a:lnTo>
                  <a:lnTo>
                    <a:pt x="240283" y="93176"/>
                  </a:lnTo>
                  <a:lnTo>
                    <a:pt x="241786" y="147925"/>
                  </a:lnTo>
                  <a:lnTo>
                    <a:pt x="243161" y="171130"/>
                  </a:lnTo>
                  <a:lnTo>
                    <a:pt x="245165" y="177317"/>
                  </a:lnTo>
                  <a:lnTo>
                    <a:pt x="252684" y="189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728660" y="3505989"/>
            <a:ext cx="572455" cy="989680"/>
            <a:chOff x="5728660" y="3505989"/>
            <a:chExt cx="572455" cy="989680"/>
          </a:xfrm>
        </p:grpSpPr>
        <p:sp>
          <p:nvSpPr>
            <p:cNvPr id="60" name="Freeform 59"/>
            <p:cNvSpPr/>
            <p:nvPr/>
          </p:nvSpPr>
          <p:spPr>
            <a:xfrm>
              <a:off x="5728660" y="4211399"/>
              <a:ext cx="219942" cy="284270"/>
            </a:xfrm>
            <a:custGeom>
              <a:avLst/>
              <a:gdLst/>
              <a:ahLst/>
              <a:cxnLst/>
              <a:rect l="0" t="0" r="0" b="0"/>
              <a:pathLst>
                <a:path w="219942" h="284270">
                  <a:moveTo>
                    <a:pt x="135713" y="284269"/>
                  </a:moveTo>
                  <a:lnTo>
                    <a:pt x="74840" y="241607"/>
                  </a:lnTo>
                  <a:lnTo>
                    <a:pt x="58355" y="229043"/>
                  </a:lnTo>
                  <a:lnTo>
                    <a:pt x="8889" y="207644"/>
                  </a:lnTo>
                  <a:lnTo>
                    <a:pt x="3200" y="201600"/>
                  </a:lnTo>
                  <a:lnTo>
                    <a:pt x="578" y="194061"/>
                  </a:lnTo>
                  <a:lnTo>
                    <a:pt x="0" y="185526"/>
                  </a:lnTo>
                  <a:lnTo>
                    <a:pt x="5463" y="179836"/>
                  </a:lnTo>
                  <a:lnTo>
                    <a:pt x="64655" y="153814"/>
                  </a:lnTo>
                  <a:lnTo>
                    <a:pt x="101530" y="134324"/>
                  </a:lnTo>
                  <a:lnTo>
                    <a:pt x="109415" y="128154"/>
                  </a:lnTo>
                  <a:lnTo>
                    <a:pt x="113502" y="120531"/>
                  </a:lnTo>
                  <a:lnTo>
                    <a:pt x="114922" y="102702"/>
                  </a:lnTo>
                  <a:lnTo>
                    <a:pt x="108535" y="86199"/>
                  </a:lnTo>
                  <a:lnTo>
                    <a:pt x="65165" y="35210"/>
                  </a:lnTo>
                  <a:lnTo>
                    <a:pt x="62945" y="28153"/>
                  </a:lnTo>
                  <a:lnTo>
                    <a:pt x="63804" y="21108"/>
                  </a:lnTo>
                  <a:lnTo>
                    <a:pt x="66716" y="14072"/>
                  </a:lnTo>
                  <a:lnTo>
                    <a:pt x="73338" y="9381"/>
                  </a:lnTo>
                  <a:lnTo>
                    <a:pt x="105013" y="2779"/>
                  </a:lnTo>
                  <a:lnTo>
                    <a:pt x="157638" y="549"/>
                  </a:lnTo>
                  <a:lnTo>
                    <a:pt x="2199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85430" y="3990300"/>
              <a:ext cx="84426" cy="126343"/>
            </a:xfrm>
            <a:custGeom>
              <a:avLst/>
              <a:gdLst/>
              <a:ahLst/>
              <a:cxnLst/>
              <a:rect l="0" t="0" r="0" b="0"/>
              <a:pathLst>
                <a:path w="84426" h="126343">
                  <a:moveTo>
                    <a:pt x="0" y="126342"/>
                  </a:moveTo>
                  <a:lnTo>
                    <a:pt x="62258" y="107214"/>
                  </a:lnTo>
                  <a:lnTo>
                    <a:pt x="78753" y="96004"/>
                  </a:lnTo>
                  <a:lnTo>
                    <a:pt x="82918" y="87399"/>
                  </a:lnTo>
                  <a:lnTo>
                    <a:pt x="84425" y="65360"/>
                  </a:lnTo>
                  <a:lnTo>
                    <a:pt x="80850" y="55272"/>
                  </a:lnTo>
                  <a:lnTo>
                    <a:pt x="67519" y="37824"/>
                  </a:lnTo>
                  <a:lnTo>
                    <a:pt x="18149" y="11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44687" y="3821209"/>
              <a:ext cx="124655" cy="105921"/>
            </a:xfrm>
            <a:custGeom>
              <a:avLst/>
              <a:gdLst/>
              <a:ahLst/>
              <a:cxnLst/>
              <a:rect l="0" t="0" r="0" b="0"/>
              <a:pathLst>
                <a:path w="124655" h="105921">
                  <a:moveTo>
                    <a:pt x="24971" y="635"/>
                  </a:moveTo>
                  <a:lnTo>
                    <a:pt x="9329" y="18616"/>
                  </a:lnTo>
                  <a:lnTo>
                    <a:pt x="1252" y="35533"/>
                  </a:lnTo>
                  <a:lnTo>
                    <a:pt x="0" y="57869"/>
                  </a:lnTo>
                  <a:lnTo>
                    <a:pt x="1305" y="70377"/>
                  </a:lnTo>
                  <a:lnTo>
                    <a:pt x="5684" y="79885"/>
                  </a:lnTo>
                  <a:lnTo>
                    <a:pt x="19908" y="93569"/>
                  </a:lnTo>
                  <a:lnTo>
                    <a:pt x="25105" y="93007"/>
                  </a:lnTo>
                  <a:lnTo>
                    <a:pt x="28570" y="87953"/>
                  </a:lnTo>
                  <a:lnTo>
                    <a:pt x="39685" y="61602"/>
                  </a:lnTo>
                  <a:lnTo>
                    <a:pt x="71145" y="19279"/>
                  </a:lnTo>
                  <a:lnTo>
                    <a:pt x="84877" y="4632"/>
                  </a:lnTo>
                  <a:lnTo>
                    <a:pt x="92984" y="960"/>
                  </a:lnTo>
                  <a:lnTo>
                    <a:pt x="111351" y="0"/>
                  </a:lnTo>
                  <a:lnTo>
                    <a:pt x="117653" y="4891"/>
                  </a:lnTo>
                  <a:lnTo>
                    <a:pt x="124654" y="22804"/>
                  </a:lnTo>
                  <a:lnTo>
                    <a:pt x="124647" y="43243"/>
                  </a:lnTo>
                  <a:lnTo>
                    <a:pt x="119574" y="62856"/>
                  </a:lnTo>
                  <a:lnTo>
                    <a:pt x="88142" y="105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27544" y="3597760"/>
              <a:ext cx="210571" cy="122364"/>
            </a:xfrm>
            <a:custGeom>
              <a:avLst/>
              <a:gdLst/>
              <a:ahLst/>
              <a:cxnLst/>
              <a:rect l="0" t="0" r="0" b="0"/>
              <a:pathLst>
                <a:path w="210571" h="122364">
                  <a:moveTo>
                    <a:pt x="0" y="87214"/>
                  </a:moveTo>
                  <a:lnTo>
                    <a:pt x="42691" y="90333"/>
                  </a:lnTo>
                  <a:lnTo>
                    <a:pt x="102068" y="105172"/>
                  </a:lnTo>
                  <a:lnTo>
                    <a:pt x="157503" y="122363"/>
                  </a:lnTo>
                  <a:lnTo>
                    <a:pt x="161154" y="122345"/>
                  </a:lnTo>
                  <a:lnTo>
                    <a:pt x="160078" y="119993"/>
                  </a:lnTo>
                  <a:lnTo>
                    <a:pt x="118832" y="79648"/>
                  </a:lnTo>
                  <a:lnTo>
                    <a:pt x="111306" y="59675"/>
                  </a:lnTo>
                  <a:lnTo>
                    <a:pt x="109299" y="47798"/>
                  </a:lnTo>
                  <a:lnTo>
                    <a:pt x="113308" y="28361"/>
                  </a:lnTo>
                  <a:lnTo>
                    <a:pt x="117652" y="19903"/>
                  </a:lnTo>
                  <a:lnTo>
                    <a:pt x="131838" y="7385"/>
                  </a:lnTo>
                  <a:lnTo>
                    <a:pt x="140535" y="2409"/>
                  </a:lnTo>
                  <a:lnTo>
                    <a:pt x="162675" y="0"/>
                  </a:lnTo>
                  <a:lnTo>
                    <a:pt x="210570" y="2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69699" y="3505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06528" y="4169285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0" y="0"/>
                  </a:moveTo>
                  <a:lnTo>
                    <a:pt x="53875" y="28681"/>
                  </a:lnTo>
                  <a:lnTo>
                    <a:pt x="117056" y="67701"/>
                  </a:lnTo>
                  <a:lnTo>
                    <a:pt x="126342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77572" y="3948186"/>
              <a:ext cx="123543" cy="168457"/>
            </a:xfrm>
            <a:custGeom>
              <a:avLst/>
              <a:gdLst/>
              <a:ahLst/>
              <a:cxnLst/>
              <a:rect l="0" t="0" r="0" b="0"/>
              <a:pathLst>
                <a:path w="123543" h="168457">
                  <a:moveTo>
                    <a:pt x="34241" y="0"/>
                  </a:moveTo>
                  <a:lnTo>
                    <a:pt x="9047" y="53875"/>
                  </a:lnTo>
                  <a:lnTo>
                    <a:pt x="427" y="74247"/>
                  </a:lnTo>
                  <a:lnTo>
                    <a:pt x="0" y="83424"/>
                  </a:lnTo>
                  <a:lnTo>
                    <a:pt x="5765" y="99858"/>
                  </a:lnTo>
                  <a:lnTo>
                    <a:pt x="22164" y="122265"/>
                  </a:lnTo>
                  <a:lnTo>
                    <a:pt x="28530" y="124794"/>
                  </a:lnTo>
                  <a:lnTo>
                    <a:pt x="35113" y="124140"/>
                  </a:lnTo>
                  <a:lnTo>
                    <a:pt x="41841" y="121364"/>
                  </a:lnTo>
                  <a:lnTo>
                    <a:pt x="52437" y="108922"/>
                  </a:lnTo>
                  <a:lnTo>
                    <a:pt x="85286" y="47300"/>
                  </a:lnTo>
                  <a:lnTo>
                    <a:pt x="92838" y="43232"/>
                  </a:lnTo>
                  <a:lnTo>
                    <a:pt x="110587" y="41831"/>
                  </a:lnTo>
                  <a:lnTo>
                    <a:pt x="116724" y="46605"/>
                  </a:lnTo>
                  <a:lnTo>
                    <a:pt x="123542" y="64387"/>
                  </a:lnTo>
                  <a:lnTo>
                    <a:pt x="121792" y="95117"/>
                  </a:lnTo>
                  <a:lnTo>
                    <a:pt x="107454" y="144327"/>
                  </a:lnTo>
                  <a:lnTo>
                    <a:pt x="9741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5588694" y="3150564"/>
            <a:ext cx="991618" cy="1516088"/>
          </a:xfrm>
          <a:custGeom>
            <a:avLst/>
            <a:gdLst/>
            <a:ahLst/>
            <a:cxnLst/>
            <a:rect l="0" t="0" r="0" b="0"/>
            <a:pathLst>
              <a:path w="991618" h="1516088">
                <a:moveTo>
                  <a:pt x="970559" y="1450389"/>
                </a:moveTo>
                <a:lnTo>
                  <a:pt x="933082" y="1458722"/>
                </a:lnTo>
                <a:lnTo>
                  <a:pt x="876069" y="1460484"/>
                </a:lnTo>
                <a:lnTo>
                  <a:pt x="815718" y="1460832"/>
                </a:lnTo>
                <a:lnTo>
                  <a:pt x="754923" y="1464020"/>
                </a:lnTo>
                <a:lnTo>
                  <a:pt x="697247" y="1469979"/>
                </a:lnTo>
                <a:lnTo>
                  <a:pt x="637935" y="1471156"/>
                </a:lnTo>
                <a:lnTo>
                  <a:pt x="581159" y="1471389"/>
                </a:lnTo>
                <a:lnTo>
                  <a:pt x="562356" y="1471420"/>
                </a:lnTo>
                <a:lnTo>
                  <a:pt x="613544" y="1463038"/>
                </a:lnTo>
                <a:lnTo>
                  <a:pt x="660576" y="1454657"/>
                </a:lnTo>
                <a:lnTo>
                  <a:pt x="722632" y="1448113"/>
                </a:lnTo>
                <a:lnTo>
                  <a:pt x="767638" y="1439186"/>
                </a:lnTo>
                <a:lnTo>
                  <a:pt x="822307" y="1426013"/>
                </a:lnTo>
                <a:lnTo>
                  <a:pt x="875550" y="1410411"/>
                </a:lnTo>
                <a:lnTo>
                  <a:pt x="925251" y="1398380"/>
                </a:lnTo>
                <a:lnTo>
                  <a:pt x="978378" y="1383834"/>
                </a:lnTo>
                <a:lnTo>
                  <a:pt x="982790" y="1379113"/>
                </a:lnTo>
                <a:lnTo>
                  <a:pt x="982223" y="1373626"/>
                </a:lnTo>
                <a:lnTo>
                  <a:pt x="978335" y="1367628"/>
                </a:lnTo>
                <a:lnTo>
                  <a:pt x="961537" y="1357844"/>
                </a:lnTo>
                <a:lnTo>
                  <a:pt x="937304" y="1350767"/>
                </a:lnTo>
                <a:lnTo>
                  <a:pt x="888436" y="1345612"/>
                </a:lnTo>
                <a:lnTo>
                  <a:pt x="845933" y="1340261"/>
                </a:lnTo>
                <a:lnTo>
                  <a:pt x="802867" y="1337102"/>
                </a:lnTo>
                <a:lnTo>
                  <a:pt x="745398" y="1338444"/>
                </a:lnTo>
                <a:lnTo>
                  <a:pt x="692495" y="1343131"/>
                </a:lnTo>
                <a:lnTo>
                  <a:pt x="635486" y="1344520"/>
                </a:lnTo>
                <a:lnTo>
                  <a:pt x="584669" y="1348050"/>
                </a:lnTo>
                <a:lnTo>
                  <a:pt x="556897" y="1349923"/>
                </a:lnTo>
                <a:lnTo>
                  <a:pt x="536756" y="1342957"/>
                </a:lnTo>
                <a:lnTo>
                  <a:pt x="535128" y="1337823"/>
                </a:lnTo>
                <a:lnTo>
                  <a:pt x="538722" y="1332061"/>
                </a:lnTo>
                <a:lnTo>
                  <a:pt x="555194" y="1320590"/>
                </a:lnTo>
                <a:lnTo>
                  <a:pt x="617323" y="1299950"/>
                </a:lnTo>
                <a:lnTo>
                  <a:pt x="668768" y="1285535"/>
                </a:lnTo>
                <a:lnTo>
                  <a:pt x="725422" y="1274942"/>
                </a:lnTo>
                <a:lnTo>
                  <a:pt x="787736" y="1260881"/>
                </a:lnTo>
                <a:lnTo>
                  <a:pt x="843080" y="1250349"/>
                </a:lnTo>
                <a:lnTo>
                  <a:pt x="893404" y="1242939"/>
                </a:lnTo>
                <a:lnTo>
                  <a:pt x="908594" y="1241899"/>
                </a:lnTo>
                <a:lnTo>
                  <a:pt x="915212" y="1238866"/>
                </a:lnTo>
                <a:lnTo>
                  <a:pt x="916113" y="1234504"/>
                </a:lnTo>
                <a:lnTo>
                  <a:pt x="913205" y="1229257"/>
                </a:lnTo>
                <a:lnTo>
                  <a:pt x="900615" y="1220307"/>
                </a:lnTo>
                <a:lnTo>
                  <a:pt x="852758" y="1205029"/>
                </a:lnTo>
                <a:lnTo>
                  <a:pt x="792806" y="1199875"/>
                </a:lnTo>
                <a:lnTo>
                  <a:pt x="750009" y="1198669"/>
                </a:lnTo>
                <a:lnTo>
                  <a:pt x="692691" y="1197991"/>
                </a:lnTo>
                <a:lnTo>
                  <a:pt x="639833" y="1197789"/>
                </a:lnTo>
                <a:lnTo>
                  <a:pt x="582838" y="1197730"/>
                </a:lnTo>
                <a:lnTo>
                  <a:pt x="532025" y="1197712"/>
                </a:lnTo>
                <a:lnTo>
                  <a:pt x="516767" y="1197710"/>
                </a:lnTo>
                <a:lnTo>
                  <a:pt x="511273" y="1195369"/>
                </a:lnTo>
                <a:lnTo>
                  <a:pt x="512290" y="1191468"/>
                </a:lnTo>
                <a:lnTo>
                  <a:pt x="517648" y="1186528"/>
                </a:lnTo>
                <a:lnTo>
                  <a:pt x="536079" y="1181039"/>
                </a:lnTo>
                <a:lnTo>
                  <a:pt x="599569" y="1168821"/>
                </a:lnTo>
                <a:lnTo>
                  <a:pt x="627080" y="1162251"/>
                </a:lnTo>
                <a:lnTo>
                  <a:pt x="632779" y="1158861"/>
                </a:lnTo>
                <a:lnTo>
                  <a:pt x="633069" y="1155432"/>
                </a:lnTo>
                <a:lnTo>
                  <a:pt x="629752" y="1151975"/>
                </a:lnTo>
                <a:lnTo>
                  <a:pt x="608317" y="1141522"/>
                </a:lnTo>
                <a:lnTo>
                  <a:pt x="551052" y="1132335"/>
                </a:lnTo>
                <a:lnTo>
                  <a:pt x="496450" y="1120062"/>
                </a:lnTo>
                <a:lnTo>
                  <a:pt x="446508" y="1115428"/>
                </a:lnTo>
                <a:lnTo>
                  <a:pt x="405843" y="1119644"/>
                </a:lnTo>
                <a:lnTo>
                  <a:pt x="399890" y="1123438"/>
                </a:lnTo>
                <a:lnTo>
                  <a:pt x="398260" y="1128306"/>
                </a:lnTo>
                <a:lnTo>
                  <a:pt x="399514" y="1133892"/>
                </a:lnTo>
                <a:lnTo>
                  <a:pt x="405028" y="1137615"/>
                </a:lnTo>
                <a:lnTo>
                  <a:pt x="466006" y="1155260"/>
                </a:lnTo>
                <a:lnTo>
                  <a:pt x="524321" y="1172380"/>
                </a:lnTo>
                <a:lnTo>
                  <a:pt x="577780" y="1187027"/>
                </a:lnTo>
                <a:lnTo>
                  <a:pt x="589384" y="1190586"/>
                </a:lnTo>
                <a:lnTo>
                  <a:pt x="594780" y="1195299"/>
                </a:lnTo>
                <a:lnTo>
                  <a:pt x="596037" y="1200780"/>
                </a:lnTo>
                <a:lnTo>
                  <a:pt x="594536" y="1206774"/>
                </a:lnTo>
                <a:lnTo>
                  <a:pt x="588856" y="1211940"/>
                </a:lnTo>
                <a:lnTo>
                  <a:pt x="557335" y="1224800"/>
                </a:lnTo>
                <a:lnTo>
                  <a:pt x="501114" y="1239625"/>
                </a:lnTo>
                <a:lnTo>
                  <a:pt x="444342" y="1253819"/>
                </a:lnTo>
                <a:lnTo>
                  <a:pt x="382377" y="1271400"/>
                </a:lnTo>
                <a:lnTo>
                  <a:pt x="371378" y="1274911"/>
                </a:lnTo>
                <a:lnTo>
                  <a:pt x="368724" y="1279591"/>
                </a:lnTo>
                <a:lnTo>
                  <a:pt x="371634" y="1285051"/>
                </a:lnTo>
                <a:lnTo>
                  <a:pt x="378254" y="1291031"/>
                </a:lnTo>
                <a:lnTo>
                  <a:pt x="401206" y="1297675"/>
                </a:lnTo>
                <a:lnTo>
                  <a:pt x="452422" y="1307529"/>
                </a:lnTo>
                <a:lnTo>
                  <a:pt x="507080" y="1312336"/>
                </a:lnTo>
                <a:lnTo>
                  <a:pt x="559491" y="1314338"/>
                </a:lnTo>
                <a:lnTo>
                  <a:pt x="616660" y="1321783"/>
                </a:lnTo>
                <a:lnTo>
                  <a:pt x="672406" y="1329189"/>
                </a:lnTo>
                <a:lnTo>
                  <a:pt x="677034" y="1332155"/>
                </a:lnTo>
                <a:lnTo>
                  <a:pt x="676610" y="1335301"/>
                </a:lnTo>
                <a:lnTo>
                  <a:pt x="672817" y="1338569"/>
                </a:lnTo>
                <a:lnTo>
                  <a:pt x="653006" y="1339080"/>
                </a:lnTo>
                <a:lnTo>
                  <a:pt x="605848" y="1335910"/>
                </a:lnTo>
                <a:lnTo>
                  <a:pt x="553661" y="1334971"/>
                </a:lnTo>
                <a:lnTo>
                  <a:pt x="499695" y="1340243"/>
                </a:lnTo>
                <a:lnTo>
                  <a:pt x="449289" y="1343664"/>
                </a:lnTo>
                <a:lnTo>
                  <a:pt x="392251" y="1353225"/>
                </a:lnTo>
                <a:lnTo>
                  <a:pt x="333324" y="1369498"/>
                </a:lnTo>
                <a:lnTo>
                  <a:pt x="321128" y="1375405"/>
                </a:lnTo>
                <a:lnTo>
                  <a:pt x="315337" y="1381683"/>
                </a:lnTo>
                <a:lnTo>
                  <a:pt x="313816" y="1388207"/>
                </a:lnTo>
                <a:lnTo>
                  <a:pt x="315142" y="1394896"/>
                </a:lnTo>
                <a:lnTo>
                  <a:pt x="321875" y="1400526"/>
                </a:lnTo>
                <a:lnTo>
                  <a:pt x="344953" y="1409900"/>
                </a:lnTo>
                <a:lnTo>
                  <a:pt x="396420" y="1416165"/>
                </a:lnTo>
                <a:lnTo>
                  <a:pt x="454987" y="1425518"/>
                </a:lnTo>
                <a:lnTo>
                  <a:pt x="509351" y="1429372"/>
                </a:lnTo>
                <a:lnTo>
                  <a:pt x="561854" y="1436233"/>
                </a:lnTo>
                <a:lnTo>
                  <a:pt x="599377" y="1439956"/>
                </a:lnTo>
                <a:lnTo>
                  <a:pt x="600272" y="1442264"/>
                </a:lnTo>
                <a:lnTo>
                  <a:pt x="597359" y="1444972"/>
                </a:lnTo>
                <a:lnTo>
                  <a:pt x="565314" y="1448784"/>
                </a:lnTo>
                <a:lnTo>
                  <a:pt x="507596" y="1444324"/>
                </a:lnTo>
                <a:lnTo>
                  <a:pt x="455399" y="1441183"/>
                </a:lnTo>
                <a:lnTo>
                  <a:pt x="403076" y="1432886"/>
                </a:lnTo>
                <a:lnTo>
                  <a:pt x="345774" y="1430034"/>
                </a:lnTo>
                <a:lnTo>
                  <a:pt x="295668" y="1429540"/>
                </a:lnTo>
                <a:lnTo>
                  <a:pt x="237513" y="1434962"/>
                </a:lnTo>
                <a:lnTo>
                  <a:pt x="233857" y="1438935"/>
                </a:lnTo>
                <a:lnTo>
                  <a:pt x="236099" y="1443922"/>
                </a:lnTo>
                <a:lnTo>
                  <a:pt x="242273" y="1449588"/>
                </a:lnTo>
                <a:lnTo>
                  <a:pt x="273320" y="1463150"/>
                </a:lnTo>
                <a:lnTo>
                  <a:pt x="332968" y="1478213"/>
                </a:lnTo>
                <a:lnTo>
                  <a:pt x="391024" y="1495573"/>
                </a:lnTo>
                <a:lnTo>
                  <a:pt x="447552" y="1515596"/>
                </a:lnTo>
                <a:lnTo>
                  <a:pt x="452262" y="1516087"/>
                </a:lnTo>
                <a:lnTo>
                  <a:pt x="450723" y="1514075"/>
                </a:lnTo>
                <a:lnTo>
                  <a:pt x="436534" y="1506770"/>
                </a:lnTo>
                <a:lnTo>
                  <a:pt x="381580" y="1489024"/>
                </a:lnTo>
                <a:lnTo>
                  <a:pt x="328402" y="1471450"/>
                </a:lnTo>
                <a:lnTo>
                  <a:pt x="265157" y="1450390"/>
                </a:lnTo>
                <a:lnTo>
                  <a:pt x="210169" y="1432841"/>
                </a:lnTo>
                <a:lnTo>
                  <a:pt x="150608" y="1418803"/>
                </a:lnTo>
                <a:lnTo>
                  <a:pt x="99025" y="1404766"/>
                </a:lnTo>
                <a:lnTo>
                  <a:pt x="97078" y="1402426"/>
                </a:lnTo>
                <a:lnTo>
                  <a:pt x="110513" y="1399826"/>
                </a:lnTo>
                <a:lnTo>
                  <a:pt x="171752" y="1409473"/>
                </a:lnTo>
                <a:lnTo>
                  <a:pt x="225338" y="1423641"/>
                </a:lnTo>
                <a:lnTo>
                  <a:pt x="167756" y="1396284"/>
                </a:lnTo>
                <a:lnTo>
                  <a:pt x="113721" y="1374971"/>
                </a:lnTo>
                <a:lnTo>
                  <a:pt x="59157" y="1359496"/>
                </a:lnTo>
                <a:lnTo>
                  <a:pt x="24351" y="1351058"/>
                </a:lnTo>
                <a:lnTo>
                  <a:pt x="2541" y="1352820"/>
                </a:lnTo>
                <a:lnTo>
                  <a:pt x="0" y="1356097"/>
                </a:lnTo>
                <a:lnTo>
                  <a:pt x="2986" y="1360621"/>
                </a:lnTo>
                <a:lnTo>
                  <a:pt x="65786" y="1405057"/>
                </a:lnTo>
                <a:lnTo>
                  <a:pt x="105017" y="1434069"/>
                </a:lnTo>
                <a:lnTo>
                  <a:pt x="117161" y="1452494"/>
                </a:lnTo>
                <a:lnTo>
                  <a:pt x="118528" y="1461151"/>
                </a:lnTo>
                <a:lnTo>
                  <a:pt x="117099" y="1469262"/>
                </a:lnTo>
                <a:lnTo>
                  <a:pt x="113807" y="1477009"/>
                </a:lnTo>
                <a:lnTo>
                  <a:pt x="106933" y="1482174"/>
                </a:lnTo>
                <a:lnTo>
                  <a:pt x="86817" y="1487912"/>
                </a:lnTo>
                <a:lnTo>
                  <a:pt x="54773" y="1485554"/>
                </a:lnTo>
                <a:lnTo>
                  <a:pt x="36728" y="1474206"/>
                </a:lnTo>
                <a:lnTo>
                  <a:pt x="28641" y="1466267"/>
                </a:lnTo>
                <a:lnTo>
                  <a:pt x="19655" y="1444968"/>
                </a:lnTo>
                <a:lnTo>
                  <a:pt x="13886" y="1387577"/>
                </a:lnTo>
                <a:lnTo>
                  <a:pt x="19983" y="1335556"/>
                </a:lnTo>
                <a:lnTo>
                  <a:pt x="28187" y="1273152"/>
                </a:lnTo>
                <a:lnTo>
                  <a:pt x="52607" y="1210659"/>
                </a:lnTo>
                <a:lnTo>
                  <a:pt x="79103" y="1155910"/>
                </a:lnTo>
                <a:lnTo>
                  <a:pt x="104572" y="1092448"/>
                </a:lnTo>
                <a:lnTo>
                  <a:pt x="130285" y="1039781"/>
                </a:lnTo>
                <a:lnTo>
                  <a:pt x="152258" y="978802"/>
                </a:lnTo>
                <a:lnTo>
                  <a:pt x="176411" y="923083"/>
                </a:lnTo>
                <a:lnTo>
                  <a:pt x="194372" y="876694"/>
                </a:lnTo>
                <a:lnTo>
                  <a:pt x="216186" y="835548"/>
                </a:lnTo>
                <a:lnTo>
                  <a:pt x="216129" y="836944"/>
                </a:lnTo>
                <a:lnTo>
                  <a:pt x="204579" y="889368"/>
                </a:lnTo>
                <a:lnTo>
                  <a:pt x="188151" y="942000"/>
                </a:lnTo>
                <a:lnTo>
                  <a:pt x="163157" y="998436"/>
                </a:lnTo>
                <a:lnTo>
                  <a:pt x="138072" y="1051152"/>
                </a:lnTo>
                <a:lnTo>
                  <a:pt x="110587" y="1106625"/>
                </a:lnTo>
                <a:lnTo>
                  <a:pt x="78738" y="1165217"/>
                </a:lnTo>
                <a:lnTo>
                  <a:pt x="57328" y="1218643"/>
                </a:lnTo>
                <a:lnTo>
                  <a:pt x="42786" y="1243293"/>
                </a:lnTo>
                <a:lnTo>
                  <a:pt x="42039" y="1242135"/>
                </a:lnTo>
                <a:lnTo>
                  <a:pt x="42710" y="1237854"/>
                </a:lnTo>
                <a:lnTo>
                  <a:pt x="71484" y="1175917"/>
                </a:lnTo>
                <a:lnTo>
                  <a:pt x="94298" y="1113413"/>
                </a:lnTo>
                <a:lnTo>
                  <a:pt x="119790" y="1055237"/>
                </a:lnTo>
                <a:lnTo>
                  <a:pt x="136178" y="1001930"/>
                </a:lnTo>
                <a:lnTo>
                  <a:pt x="167462" y="939994"/>
                </a:lnTo>
                <a:lnTo>
                  <a:pt x="190603" y="879455"/>
                </a:lnTo>
                <a:lnTo>
                  <a:pt x="210910" y="825225"/>
                </a:lnTo>
                <a:lnTo>
                  <a:pt x="232893" y="766899"/>
                </a:lnTo>
                <a:lnTo>
                  <a:pt x="251024" y="712338"/>
                </a:lnTo>
                <a:lnTo>
                  <a:pt x="268648" y="651701"/>
                </a:lnTo>
                <a:lnTo>
                  <a:pt x="294539" y="597776"/>
                </a:lnTo>
                <a:lnTo>
                  <a:pt x="320720" y="534427"/>
                </a:lnTo>
                <a:lnTo>
                  <a:pt x="348711" y="471240"/>
                </a:lnTo>
                <a:lnTo>
                  <a:pt x="374073" y="417427"/>
                </a:lnTo>
                <a:lnTo>
                  <a:pt x="400146" y="356888"/>
                </a:lnTo>
                <a:lnTo>
                  <a:pt x="425489" y="299856"/>
                </a:lnTo>
                <a:lnTo>
                  <a:pt x="450085" y="240613"/>
                </a:lnTo>
                <a:lnTo>
                  <a:pt x="474150" y="187101"/>
                </a:lnTo>
                <a:lnTo>
                  <a:pt x="505430" y="129399"/>
                </a:lnTo>
                <a:lnTo>
                  <a:pt x="508395" y="128702"/>
                </a:lnTo>
                <a:lnTo>
                  <a:pt x="509202" y="132917"/>
                </a:lnTo>
                <a:lnTo>
                  <a:pt x="508570" y="140406"/>
                </a:lnTo>
                <a:lnTo>
                  <a:pt x="490744" y="177642"/>
                </a:lnTo>
                <a:lnTo>
                  <a:pt x="457840" y="234830"/>
                </a:lnTo>
                <a:lnTo>
                  <a:pt x="437267" y="288017"/>
                </a:lnTo>
                <a:lnTo>
                  <a:pt x="410677" y="349928"/>
                </a:lnTo>
                <a:lnTo>
                  <a:pt x="391708" y="407344"/>
                </a:lnTo>
                <a:lnTo>
                  <a:pt x="386909" y="420614"/>
                </a:lnTo>
                <a:lnTo>
                  <a:pt x="399341" y="366560"/>
                </a:lnTo>
                <a:lnTo>
                  <a:pt x="415833" y="315857"/>
                </a:lnTo>
                <a:lnTo>
                  <a:pt x="441273" y="260522"/>
                </a:lnTo>
                <a:lnTo>
                  <a:pt x="467659" y="202841"/>
                </a:lnTo>
                <a:lnTo>
                  <a:pt x="489159" y="145559"/>
                </a:lnTo>
                <a:lnTo>
                  <a:pt x="515560" y="92306"/>
                </a:lnTo>
                <a:lnTo>
                  <a:pt x="547025" y="29050"/>
                </a:lnTo>
                <a:lnTo>
                  <a:pt x="551333" y="18519"/>
                </a:lnTo>
                <a:lnTo>
                  <a:pt x="554205" y="17347"/>
                </a:lnTo>
                <a:lnTo>
                  <a:pt x="557395" y="31643"/>
                </a:lnTo>
                <a:lnTo>
                  <a:pt x="553603" y="61398"/>
                </a:lnTo>
                <a:lnTo>
                  <a:pt x="530184" y="116491"/>
                </a:lnTo>
                <a:lnTo>
                  <a:pt x="511055" y="175479"/>
                </a:lnTo>
                <a:lnTo>
                  <a:pt x="493299" y="228957"/>
                </a:lnTo>
                <a:lnTo>
                  <a:pt x="481576" y="264153"/>
                </a:lnTo>
                <a:lnTo>
                  <a:pt x="505659" y="208577"/>
                </a:lnTo>
                <a:lnTo>
                  <a:pt x="533042" y="148221"/>
                </a:lnTo>
                <a:lnTo>
                  <a:pt x="567121" y="87067"/>
                </a:lnTo>
                <a:lnTo>
                  <a:pt x="588070" y="51694"/>
                </a:lnTo>
                <a:lnTo>
                  <a:pt x="591564" y="48822"/>
                </a:lnTo>
                <a:lnTo>
                  <a:pt x="592724" y="51588"/>
                </a:lnTo>
                <a:lnTo>
                  <a:pt x="591691" y="102201"/>
                </a:lnTo>
                <a:lnTo>
                  <a:pt x="591565" y="155970"/>
                </a:lnTo>
                <a:lnTo>
                  <a:pt x="591548" y="174362"/>
                </a:lnTo>
                <a:lnTo>
                  <a:pt x="591535" y="122874"/>
                </a:lnTo>
                <a:lnTo>
                  <a:pt x="591534" y="62178"/>
                </a:lnTo>
                <a:lnTo>
                  <a:pt x="591534" y="0"/>
                </a:lnTo>
                <a:lnTo>
                  <a:pt x="592704" y="14458"/>
                </a:lnTo>
                <a:lnTo>
                  <a:pt x="609492" y="71724"/>
                </a:lnTo>
                <a:lnTo>
                  <a:pt x="630174" y="134377"/>
                </a:lnTo>
                <a:lnTo>
                  <a:pt x="647690" y="186976"/>
                </a:lnTo>
                <a:lnTo>
                  <a:pt x="656901" y="247946"/>
                </a:lnTo>
                <a:lnTo>
                  <a:pt x="672542" y="304834"/>
                </a:lnTo>
                <a:lnTo>
                  <a:pt x="686348" y="361506"/>
                </a:lnTo>
                <a:lnTo>
                  <a:pt x="700340" y="412778"/>
                </a:lnTo>
                <a:lnTo>
                  <a:pt x="707133" y="466796"/>
                </a:lnTo>
                <a:lnTo>
                  <a:pt x="721819" y="523296"/>
                </a:lnTo>
                <a:lnTo>
                  <a:pt x="738990" y="576447"/>
                </a:lnTo>
                <a:lnTo>
                  <a:pt x="755318" y="630326"/>
                </a:lnTo>
                <a:lnTo>
                  <a:pt x="764963" y="690872"/>
                </a:lnTo>
                <a:lnTo>
                  <a:pt x="781240" y="744787"/>
                </a:lnTo>
                <a:lnTo>
                  <a:pt x="802121" y="808134"/>
                </a:lnTo>
                <a:lnTo>
                  <a:pt x="823162" y="871320"/>
                </a:lnTo>
                <a:lnTo>
                  <a:pt x="830570" y="906026"/>
                </a:lnTo>
                <a:lnTo>
                  <a:pt x="841684" y="965103"/>
                </a:lnTo>
                <a:lnTo>
                  <a:pt x="854939" y="1014239"/>
                </a:lnTo>
                <a:lnTo>
                  <a:pt x="865332" y="1062626"/>
                </a:lnTo>
                <a:lnTo>
                  <a:pt x="879324" y="1125789"/>
                </a:lnTo>
                <a:lnTo>
                  <a:pt x="884947" y="1172798"/>
                </a:lnTo>
                <a:lnTo>
                  <a:pt x="885717" y="1161289"/>
                </a:lnTo>
                <a:lnTo>
                  <a:pt x="877917" y="1106602"/>
                </a:lnTo>
                <a:lnTo>
                  <a:pt x="873310" y="1058798"/>
                </a:lnTo>
                <a:lnTo>
                  <a:pt x="864536" y="1007589"/>
                </a:lnTo>
                <a:lnTo>
                  <a:pt x="854527" y="958491"/>
                </a:lnTo>
                <a:lnTo>
                  <a:pt x="840665" y="905568"/>
                </a:lnTo>
                <a:lnTo>
                  <a:pt x="823154" y="842282"/>
                </a:lnTo>
                <a:lnTo>
                  <a:pt x="809122" y="798125"/>
                </a:lnTo>
                <a:lnTo>
                  <a:pt x="803273" y="793278"/>
                </a:lnTo>
                <a:lnTo>
                  <a:pt x="795864" y="792387"/>
                </a:lnTo>
                <a:lnTo>
                  <a:pt x="787416" y="794132"/>
                </a:lnTo>
                <a:lnTo>
                  <a:pt x="781783" y="801144"/>
                </a:lnTo>
                <a:lnTo>
                  <a:pt x="775525" y="824534"/>
                </a:lnTo>
                <a:lnTo>
                  <a:pt x="771507" y="887209"/>
                </a:lnTo>
                <a:lnTo>
                  <a:pt x="773833" y="949676"/>
                </a:lnTo>
                <a:lnTo>
                  <a:pt x="778909" y="994753"/>
                </a:lnTo>
                <a:lnTo>
                  <a:pt x="783533" y="1052563"/>
                </a:lnTo>
                <a:lnTo>
                  <a:pt x="789193" y="1111027"/>
                </a:lnTo>
                <a:lnTo>
                  <a:pt x="793989" y="1165394"/>
                </a:lnTo>
                <a:lnTo>
                  <a:pt x="799700" y="1215428"/>
                </a:lnTo>
                <a:lnTo>
                  <a:pt x="801035" y="1235997"/>
                </a:lnTo>
                <a:lnTo>
                  <a:pt x="801391" y="1234931"/>
                </a:lnTo>
                <a:lnTo>
                  <a:pt x="798922" y="1174370"/>
                </a:lnTo>
                <a:lnTo>
                  <a:pt x="793752" y="1127620"/>
                </a:lnTo>
                <a:lnTo>
                  <a:pt x="789101" y="1072434"/>
                </a:lnTo>
                <a:lnTo>
                  <a:pt x="783433" y="1022158"/>
                </a:lnTo>
                <a:lnTo>
                  <a:pt x="775929" y="968837"/>
                </a:lnTo>
                <a:lnTo>
                  <a:pt x="770417" y="917057"/>
                </a:lnTo>
                <a:lnTo>
                  <a:pt x="768111" y="915850"/>
                </a:lnTo>
                <a:lnTo>
                  <a:pt x="765404" y="918555"/>
                </a:lnTo>
                <a:lnTo>
                  <a:pt x="761593" y="944718"/>
                </a:lnTo>
                <a:lnTo>
                  <a:pt x="760306" y="1003886"/>
                </a:lnTo>
                <a:lnTo>
                  <a:pt x="758914" y="1054620"/>
                </a:lnTo>
                <a:lnTo>
                  <a:pt x="751612" y="1105526"/>
                </a:lnTo>
                <a:lnTo>
                  <a:pt x="741784" y="1165242"/>
                </a:lnTo>
                <a:lnTo>
                  <a:pt x="733907" y="1216509"/>
                </a:lnTo>
                <a:lnTo>
                  <a:pt x="732072" y="1219600"/>
                </a:lnTo>
                <a:lnTo>
                  <a:pt x="730850" y="1216981"/>
                </a:lnTo>
                <a:lnTo>
                  <a:pt x="729896" y="1166622"/>
                </a:lnTo>
                <a:lnTo>
                  <a:pt x="736801" y="1112883"/>
                </a:lnTo>
                <a:lnTo>
                  <a:pt x="740325" y="1085137"/>
                </a:lnTo>
                <a:lnTo>
                  <a:pt x="758532" y="1029197"/>
                </a:lnTo>
                <a:lnTo>
                  <a:pt x="775005" y="974477"/>
                </a:lnTo>
                <a:lnTo>
                  <a:pt x="759431" y="1028778"/>
                </a:lnTo>
                <a:lnTo>
                  <a:pt x="740252" y="1082448"/>
                </a:lnTo>
                <a:lnTo>
                  <a:pt x="720736" y="1132230"/>
                </a:lnTo>
                <a:lnTo>
                  <a:pt x="700136" y="1184024"/>
                </a:lnTo>
                <a:lnTo>
                  <a:pt x="680620" y="1245522"/>
                </a:lnTo>
                <a:lnTo>
                  <a:pt x="671482" y="1279203"/>
                </a:lnTo>
                <a:lnTo>
                  <a:pt x="683638" y="1228310"/>
                </a:lnTo>
                <a:lnTo>
                  <a:pt x="696988" y="1167659"/>
                </a:lnTo>
                <a:lnTo>
                  <a:pt x="710890" y="1115861"/>
                </a:lnTo>
                <a:lnTo>
                  <a:pt x="724901" y="1056193"/>
                </a:lnTo>
                <a:lnTo>
                  <a:pt x="738934" y="998133"/>
                </a:lnTo>
                <a:lnTo>
                  <a:pt x="752971" y="947194"/>
                </a:lnTo>
                <a:lnTo>
                  <a:pt x="754141" y="945300"/>
                </a:lnTo>
                <a:lnTo>
                  <a:pt x="744719" y="999274"/>
                </a:lnTo>
                <a:lnTo>
                  <a:pt x="738906" y="1055780"/>
                </a:lnTo>
                <a:lnTo>
                  <a:pt x="733851" y="1079645"/>
                </a:lnTo>
                <a:lnTo>
                  <a:pt x="734375" y="1083904"/>
                </a:lnTo>
                <a:lnTo>
                  <a:pt x="737064" y="1083233"/>
                </a:lnTo>
                <a:lnTo>
                  <a:pt x="746291" y="1071959"/>
                </a:lnTo>
                <a:lnTo>
                  <a:pt x="768159" y="1026594"/>
                </a:lnTo>
                <a:lnTo>
                  <a:pt x="789679" y="972573"/>
                </a:lnTo>
                <a:lnTo>
                  <a:pt x="808055" y="915671"/>
                </a:lnTo>
                <a:lnTo>
                  <a:pt x="819830" y="852439"/>
                </a:lnTo>
                <a:lnTo>
                  <a:pt x="822503" y="788953"/>
                </a:lnTo>
                <a:lnTo>
                  <a:pt x="807390" y="729663"/>
                </a:lnTo>
                <a:lnTo>
                  <a:pt x="788300" y="672036"/>
                </a:lnTo>
                <a:lnTo>
                  <a:pt x="759096" y="618737"/>
                </a:lnTo>
                <a:lnTo>
                  <a:pt x="710805" y="559598"/>
                </a:lnTo>
                <a:lnTo>
                  <a:pt x="704973" y="558221"/>
                </a:lnTo>
                <a:lnTo>
                  <a:pt x="699915" y="560812"/>
                </a:lnTo>
                <a:lnTo>
                  <a:pt x="695374" y="566049"/>
                </a:lnTo>
                <a:lnTo>
                  <a:pt x="693516" y="573050"/>
                </a:lnTo>
                <a:lnTo>
                  <a:pt x="694571" y="590188"/>
                </a:lnTo>
                <a:lnTo>
                  <a:pt x="720340" y="650498"/>
                </a:lnTo>
                <a:lnTo>
                  <a:pt x="750248" y="699782"/>
                </a:lnTo>
                <a:lnTo>
                  <a:pt x="759170" y="710854"/>
                </a:lnTo>
                <a:lnTo>
                  <a:pt x="758273" y="710531"/>
                </a:lnTo>
                <a:lnTo>
                  <a:pt x="697150" y="657284"/>
                </a:lnTo>
                <a:lnTo>
                  <a:pt x="672740" y="631258"/>
                </a:lnTo>
                <a:lnTo>
                  <a:pt x="643281" y="611849"/>
                </a:lnTo>
                <a:lnTo>
                  <a:pt x="633051" y="607093"/>
                </a:lnTo>
                <a:lnTo>
                  <a:pt x="627400" y="607432"/>
                </a:lnTo>
                <a:lnTo>
                  <a:pt x="624803" y="611167"/>
                </a:lnTo>
                <a:lnTo>
                  <a:pt x="624242" y="617167"/>
                </a:lnTo>
                <a:lnTo>
                  <a:pt x="629857" y="630072"/>
                </a:lnTo>
                <a:lnTo>
                  <a:pt x="641322" y="643607"/>
                </a:lnTo>
                <a:lnTo>
                  <a:pt x="667507" y="663210"/>
                </a:lnTo>
                <a:lnTo>
                  <a:pt x="718175" y="684718"/>
                </a:lnTo>
                <a:lnTo>
                  <a:pt x="723924" y="683748"/>
                </a:lnTo>
                <a:lnTo>
                  <a:pt x="726588" y="679592"/>
                </a:lnTo>
                <a:lnTo>
                  <a:pt x="726427" y="665616"/>
                </a:lnTo>
                <a:lnTo>
                  <a:pt x="718590" y="638016"/>
                </a:lnTo>
                <a:lnTo>
                  <a:pt x="683397" y="576376"/>
                </a:lnTo>
                <a:lnTo>
                  <a:pt x="650171" y="520575"/>
                </a:lnTo>
                <a:lnTo>
                  <a:pt x="633344" y="498335"/>
                </a:lnTo>
                <a:lnTo>
                  <a:pt x="632276" y="499831"/>
                </a:lnTo>
                <a:lnTo>
                  <a:pt x="632733" y="504338"/>
                </a:lnTo>
                <a:lnTo>
                  <a:pt x="662876" y="562113"/>
                </a:lnTo>
                <a:lnTo>
                  <a:pt x="683122" y="590841"/>
                </a:lnTo>
                <a:lnTo>
                  <a:pt x="687688" y="591918"/>
                </a:lnTo>
                <a:lnTo>
                  <a:pt x="690732" y="587956"/>
                </a:lnTo>
                <a:lnTo>
                  <a:pt x="692760" y="580636"/>
                </a:lnTo>
                <a:lnTo>
                  <a:pt x="690027" y="553566"/>
                </a:lnTo>
                <a:lnTo>
                  <a:pt x="666996" y="491121"/>
                </a:lnTo>
                <a:lnTo>
                  <a:pt x="647918" y="430357"/>
                </a:lnTo>
                <a:lnTo>
                  <a:pt x="639566" y="404923"/>
                </a:lnTo>
                <a:lnTo>
                  <a:pt x="663589" y="460180"/>
                </a:lnTo>
                <a:lnTo>
                  <a:pt x="667647" y="470885"/>
                </a:lnTo>
                <a:lnTo>
                  <a:pt x="671522" y="474512"/>
                </a:lnTo>
                <a:lnTo>
                  <a:pt x="675275" y="473421"/>
                </a:lnTo>
                <a:lnTo>
                  <a:pt x="678947" y="469184"/>
                </a:lnTo>
                <a:lnTo>
                  <a:pt x="679907" y="451999"/>
                </a:lnTo>
                <a:lnTo>
                  <a:pt x="676581" y="391659"/>
                </a:lnTo>
                <a:lnTo>
                  <a:pt x="667518" y="336196"/>
                </a:lnTo>
                <a:lnTo>
                  <a:pt x="657582" y="281393"/>
                </a:lnTo>
                <a:lnTo>
                  <a:pt x="646678" y="218728"/>
                </a:lnTo>
                <a:lnTo>
                  <a:pt x="630329" y="168372"/>
                </a:lnTo>
                <a:lnTo>
                  <a:pt x="624416" y="157024"/>
                </a:lnTo>
                <a:lnTo>
                  <a:pt x="608488" y="141295"/>
                </a:lnTo>
                <a:lnTo>
                  <a:pt x="588540" y="131575"/>
                </a:lnTo>
                <a:lnTo>
                  <a:pt x="552173" y="127272"/>
                </a:lnTo>
                <a:lnTo>
                  <a:pt x="518650" y="134056"/>
                </a:lnTo>
                <a:lnTo>
                  <a:pt x="497140" y="144345"/>
                </a:lnTo>
                <a:lnTo>
                  <a:pt x="491170" y="151534"/>
                </a:lnTo>
                <a:lnTo>
                  <a:pt x="488359" y="159837"/>
                </a:lnTo>
                <a:lnTo>
                  <a:pt x="487656" y="168881"/>
                </a:lnTo>
                <a:lnTo>
                  <a:pt x="490696" y="173740"/>
                </a:lnTo>
                <a:lnTo>
                  <a:pt x="496233" y="175810"/>
                </a:lnTo>
                <a:lnTo>
                  <a:pt x="503433" y="176020"/>
                </a:lnTo>
                <a:lnTo>
                  <a:pt x="517673" y="170015"/>
                </a:lnTo>
                <a:lnTo>
                  <a:pt x="524746" y="165138"/>
                </a:lnTo>
                <a:lnTo>
                  <a:pt x="529461" y="157207"/>
                </a:lnTo>
                <a:lnTo>
                  <a:pt x="543268" y="117096"/>
                </a:lnTo>
                <a:lnTo>
                  <a:pt x="548828" y="108802"/>
                </a:lnTo>
                <a:lnTo>
                  <a:pt x="554875" y="106782"/>
                </a:lnTo>
                <a:lnTo>
                  <a:pt x="561245" y="108944"/>
                </a:lnTo>
                <a:lnTo>
                  <a:pt x="581389" y="128756"/>
                </a:lnTo>
                <a:lnTo>
                  <a:pt x="599056" y="156853"/>
                </a:lnTo>
                <a:lnTo>
                  <a:pt x="626449" y="209389"/>
                </a:lnTo>
                <a:lnTo>
                  <a:pt x="647200" y="269759"/>
                </a:lnTo>
                <a:lnTo>
                  <a:pt x="665170" y="326770"/>
                </a:lnTo>
                <a:lnTo>
                  <a:pt x="679259" y="380570"/>
                </a:lnTo>
                <a:lnTo>
                  <a:pt x="692137" y="436258"/>
                </a:lnTo>
                <a:lnTo>
                  <a:pt x="699013" y="489199"/>
                </a:lnTo>
                <a:lnTo>
                  <a:pt x="714655" y="544530"/>
                </a:lnTo>
                <a:lnTo>
                  <a:pt x="731952" y="597527"/>
                </a:lnTo>
                <a:lnTo>
                  <a:pt x="752974" y="660747"/>
                </a:lnTo>
                <a:lnTo>
                  <a:pt x="779617" y="723922"/>
                </a:lnTo>
                <a:lnTo>
                  <a:pt x="805180" y="787094"/>
                </a:lnTo>
                <a:lnTo>
                  <a:pt x="823104" y="842855"/>
                </a:lnTo>
                <a:lnTo>
                  <a:pt x="839530" y="903101"/>
                </a:lnTo>
                <a:lnTo>
                  <a:pt x="849189" y="964486"/>
                </a:lnTo>
                <a:lnTo>
                  <a:pt x="857134" y="1026844"/>
                </a:lnTo>
                <a:lnTo>
                  <a:pt x="865373" y="1088811"/>
                </a:lnTo>
                <a:lnTo>
                  <a:pt x="876516" y="1140060"/>
                </a:lnTo>
                <a:lnTo>
                  <a:pt x="889982" y="1200227"/>
                </a:lnTo>
                <a:lnTo>
                  <a:pt x="902737" y="1257171"/>
                </a:lnTo>
                <a:lnTo>
                  <a:pt x="909589" y="1310360"/>
                </a:lnTo>
                <a:lnTo>
                  <a:pt x="917990" y="1372981"/>
                </a:lnTo>
                <a:lnTo>
                  <a:pt x="923658" y="1398987"/>
                </a:lnTo>
                <a:lnTo>
                  <a:pt x="906903" y="1344047"/>
                </a:lnTo>
                <a:lnTo>
                  <a:pt x="882542" y="1283917"/>
                </a:lnTo>
                <a:lnTo>
                  <a:pt x="869032" y="1228989"/>
                </a:lnTo>
                <a:lnTo>
                  <a:pt x="860428" y="1167490"/>
                </a:lnTo>
                <a:lnTo>
                  <a:pt x="847463" y="1108592"/>
                </a:lnTo>
                <a:lnTo>
                  <a:pt x="830145" y="1051049"/>
                </a:lnTo>
                <a:lnTo>
                  <a:pt x="814052" y="1024530"/>
                </a:lnTo>
                <a:lnTo>
                  <a:pt x="810069" y="1023763"/>
                </a:lnTo>
                <a:lnTo>
                  <a:pt x="807414" y="1027932"/>
                </a:lnTo>
                <a:lnTo>
                  <a:pt x="805644" y="1035390"/>
                </a:lnTo>
                <a:lnTo>
                  <a:pt x="811208" y="1073746"/>
                </a:lnTo>
                <a:lnTo>
                  <a:pt x="823573" y="1125170"/>
                </a:lnTo>
                <a:lnTo>
                  <a:pt x="837280" y="1180388"/>
                </a:lnTo>
                <a:lnTo>
                  <a:pt x="852422" y="1242420"/>
                </a:lnTo>
                <a:lnTo>
                  <a:pt x="877851" y="1301946"/>
                </a:lnTo>
                <a:lnTo>
                  <a:pt x="894997" y="1328677"/>
                </a:lnTo>
                <a:lnTo>
                  <a:pt x="900297" y="1329473"/>
                </a:lnTo>
                <a:lnTo>
                  <a:pt x="905001" y="1325325"/>
                </a:lnTo>
                <a:lnTo>
                  <a:pt x="909306" y="1317880"/>
                </a:lnTo>
                <a:lnTo>
                  <a:pt x="916216" y="1265074"/>
                </a:lnTo>
                <a:lnTo>
                  <a:pt x="914461" y="1208370"/>
                </a:lnTo>
                <a:lnTo>
                  <a:pt x="908785" y="1146519"/>
                </a:lnTo>
                <a:lnTo>
                  <a:pt x="899259" y="1087552"/>
                </a:lnTo>
                <a:lnTo>
                  <a:pt x="882676" y="1029995"/>
                </a:lnTo>
                <a:lnTo>
                  <a:pt x="866661" y="997885"/>
                </a:lnTo>
                <a:lnTo>
                  <a:pt x="863859" y="994301"/>
                </a:lnTo>
                <a:lnTo>
                  <a:pt x="863161" y="995422"/>
                </a:lnTo>
                <a:lnTo>
                  <a:pt x="879805" y="1051408"/>
                </a:lnTo>
                <a:lnTo>
                  <a:pt x="909478" y="1113574"/>
                </a:lnTo>
                <a:lnTo>
                  <a:pt x="928259" y="1174466"/>
                </a:lnTo>
                <a:lnTo>
                  <a:pt x="945969" y="1229003"/>
                </a:lnTo>
                <a:lnTo>
                  <a:pt x="963537" y="1281895"/>
                </a:lnTo>
                <a:lnTo>
                  <a:pt x="981087" y="1342904"/>
                </a:lnTo>
                <a:lnTo>
                  <a:pt x="989537" y="1392373"/>
                </a:lnTo>
                <a:lnTo>
                  <a:pt x="991617" y="14503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5693672" y="4290653"/>
            <a:ext cx="907697" cy="421299"/>
          </a:xfrm>
          <a:custGeom>
            <a:avLst/>
            <a:gdLst/>
            <a:ahLst/>
            <a:cxnLst/>
            <a:rect l="0" t="0" r="0" b="0"/>
            <a:pathLst>
              <a:path w="907697" h="421299">
                <a:moveTo>
                  <a:pt x="907696" y="310300"/>
                </a:moveTo>
                <a:lnTo>
                  <a:pt x="853821" y="335494"/>
                </a:lnTo>
                <a:lnTo>
                  <a:pt x="790604" y="358010"/>
                </a:lnTo>
                <a:lnTo>
                  <a:pt x="738294" y="361968"/>
                </a:lnTo>
                <a:lnTo>
                  <a:pt x="699965" y="359534"/>
                </a:lnTo>
                <a:lnTo>
                  <a:pt x="643688" y="346116"/>
                </a:lnTo>
                <a:lnTo>
                  <a:pt x="582825" y="336854"/>
                </a:lnTo>
                <a:lnTo>
                  <a:pt x="581151" y="335021"/>
                </a:lnTo>
                <a:lnTo>
                  <a:pt x="594888" y="332986"/>
                </a:lnTo>
                <a:lnTo>
                  <a:pt x="644132" y="338914"/>
                </a:lnTo>
                <a:lnTo>
                  <a:pt x="692082" y="341005"/>
                </a:lnTo>
                <a:lnTo>
                  <a:pt x="742165" y="341625"/>
                </a:lnTo>
                <a:lnTo>
                  <a:pt x="798482" y="338714"/>
                </a:lnTo>
                <a:lnTo>
                  <a:pt x="843749" y="327221"/>
                </a:lnTo>
                <a:lnTo>
                  <a:pt x="848686" y="322751"/>
                </a:lnTo>
                <a:lnTo>
                  <a:pt x="849639" y="317431"/>
                </a:lnTo>
                <a:lnTo>
                  <a:pt x="847934" y="311544"/>
                </a:lnTo>
                <a:lnTo>
                  <a:pt x="842118" y="306450"/>
                </a:lnTo>
                <a:lnTo>
                  <a:pt x="810406" y="293691"/>
                </a:lnTo>
                <a:lnTo>
                  <a:pt x="751001" y="282019"/>
                </a:lnTo>
                <a:lnTo>
                  <a:pt x="688271" y="273778"/>
                </a:lnTo>
                <a:lnTo>
                  <a:pt x="629129" y="259715"/>
                </a:lnTo>
                <a:lnTo>
                  <a:pt x="604904" y="248433"/>
                </a:lnTo>
                <a:lnTo>
                  <a:pt x="597040" y="239810"/>
                </a:lnTo>
                <a:lnTo>
                  <a:pt x="588303" y="217750"/>
                </a:lnTo>
                <a:lnTo>
                  <a:pt x="588312" y="207656"/>
                </a:lnTo>
                <a:lnTo>
                  <a:pt x="594562" y="190201"/>
                </a:lnTo>
                <a:lnTo>
                  <a:pt x="616824" y="167221"/>
                </a:lnTo>
                <a:lnTo>
                  <a:pt x="674390" y="123089"/>
                </a:lnTo>
                <a:lnTo>
                  <a:pt x="735016" y="71789"/>
                </a:lnTo>
                <a:lnTo>
                  <a:pt x="735254" y="67064"/>
                </a:lnTo>
                <a:lnTo>
                  <a:pt x="730733" y="63915"/>
                </a:lnTo>
                <a:lnTo>
                  <a:pt x="723040" y="61815"/>
                </a:lnTo>
                <a:lnTo>
                  <a:pt x="677072" y="66851"/>
                </a:lnTo>
                <a:lnTo>
                  <a:pt x="622931" y="79111"/>
                </a:lnTo>
                <a:lnTo>
                  <a:pt x="561587" y="92798"/>
                </a:lnTo>
                <a:lnTo>
                  <a:pt x="554124" y="96278"/>
                </a:lnTo>
                <a:lnTo>
                  <a:pt x="552658" y="99768"/>
                </a:lnTo>
                <a:lnTo>
                  <a:pt x="555191" y="103265"/>
                </a:lnTo>
                <a:lnTo>
                  <a:pt x="581112" y="113776"/>
                </a:lnTo>
                <a:lnTo>
                  <a:pt x="637858" y="120572"/>
                </a:lnTo>
                <a:lnTo>
                  <a:pt x="662596" y="125761"/>
                </a:lnTo>
                <a:lnTo>
                  <a:pt x="667087" y="129952"/>
                </a:lnTo>
                <a:lnTo>
                  <a:pt x="666571" y="135086"/>
                </a:lnTo>
                <a:lnTo>
                  <a:pt x="662718" y="140848"/>
                </a:lnTo>
                <a:lnTo>
                  <a:pt x="655470" y="144689"/>
                </a:lnTo>
                <a:lnTo>
                  <a:pt x="634938" y="148958"/>
                </a:lnTo>
                <a:lnTo>
                  <a:pt x="582460" y="143293"/>
                </a:lnTo>
                <a:lnTo>
                  <a:pt x="520101" y="134028"/>
                </a:lnTo>
                <a:lnTo>
                  <a:pt x="462377" y="126262"/>
                </a:lnTo>
                <a:lnTo>
                  <a:pt x="415272" y="120699"/>
                </a:lnTo>
                <a:lnTo>
                  <a:pt x="416806" y="118388"/>
                </a:lnTo>
                <a:lnTo>
                  <a:pt x="422509" y="115678"/>
                </a:lnTo>
                <a:lnTo>
                  <a:pt x="485939" y="105145"/>
                </a:lnTo>
                <a:lnTo>
                  <a:pt x="547450" y="97324"/>
                </a:lnTo>
                <a:lnTo>
                  <a:pt x="558738" y="94616"/>
                </a:lnTo>
                <a:lnTo>
                  <a:pt x="560413" y="92811"/>
                </a:lnTo>
                <a:lnTo>
                  <a:pt x="506059" y="84088"/>
                </a:lnTo>
                <a:lnTo>
                  <a:pt x="456979" y="80277"/>
                </a:lnTo>
                <a:lnTo>
                  <a:pt x="397568" y="70585"/>
                </a:lnTo>
                <a:lnTo>
                  <a:pt x="334327" y="59555"/>
                </a:lnTo>
                <a:lnTo>
                  <a:pt x="328918" y="57738"/>
                </a:lnTo>
                <a:lnTo>
                  <a:pt x="328822" y="55358"/>
                </a:lnTo>
                <a:lnTo>
                  <a:pt x="332267" y="52601"/>
                </a:lnTo>
                <a:lnTo>
                  <a:pt x="384060" y="36361"/>
                </a:lnTo>
                <a:lnTo>
                  <a:pt x="397169" y="32917"/>
                </a:lnTo>
                <a:lnTo>
                  <a:pt x="402398" y="29452"/>
                </a:lnTo>
                <a:lnTo>
                  <a:pt x="402374" y="25972"/>
                </a:lnTo>
                <a:lnTo>
                  <a:pt x="398849" y="22482"/>
                </a:lnTo>
                <a:lnTo>
                  <a:pt x="377121" y="11981"/>
                </a:lnTo>
                <a:lnTo>
                  <a:pt x="323866" y="5188"/>
                </a:lnTo>
                <a:lnTo>
                  <a:pt x="299605" y="0"/>
                </a:lnTo>
                <a:lnTo>
                  <a:pt x="294072" y="488"/>
                </a:lnTo>
                <a:lnTo>
                  <a:pt x="292723" y="3153"/>
                </a:lnTo>
                <a:lnTo>
                  <a:pt x="294162" y="7269"/>
                </a:lnTo>
                <a:lnTo>
                  <a:pt x="305121" y="14963"/>
                </a:lnTo>
                <a:lnTo>
                  <a:pt x="340753" y="29434"/>
                </a:lnTo>
                <a:lnTo>
                  <a:pt x="342560" y="31809"/>
                </a:lnTo>
                <a:lnTo>
                  <a:pt x="339086" y="33392"/>
                </a:lnTo>
                <a:lnTo>
                  <a:pt x="299888" y="35934"/>
                </a:lnTo>
                <a:lnTo>
                  <a:pt x="294260" y="38481"/>
                </a:lnTo>
                <a:lnTo>
                  <a:pt x="292848" y="42520"/>
                </a:lnTo>
                <a:lnTo>
                  <a:pt x="294246" y="47552"/>
                </a:lnTo>
                <a:lnTo>
                  <a:pt x="307392" y="65812"/>
                </a:lnTo>
                <a:lnTo>
                  <a:pt x="331695" y="80452"/>
                </a:lnTo>
                <a:lnTo>
                  <a:pt x="386889" y="102621"/>
                </a:lnTo>
                <a:lnTo>
                  <a:pt x="418905" y="128377"/>
                </a:lnTo>
                <a:lnTo>
                  <a:pt x="422738" y="136376"/>
                </a:lnTo>
                <a:lnTo>
                  <a:pt x="423877" y="154621"/>
                </a:lnTo>
                <a:lnTo>
                  <a:pt x="420204" y="163230"/>
                </a:lnTo>
                <a:lnTo>
                  <a:pt x="406763" y="179035"/>
                </a:lnTo>
                <a:lnTo>
                  <a:pt x="379466" y="195497"/>
                </a:lnTo>
                <a:lnTo>
                  <a:pt x="336460" y="210371"/>
                </a:lnTo>
                <a:lnTo>
                  <a:pt x="280305" y="217641"/>
                </a:lnTo>
                <a:lnTo>
                  <a:pt x="229136" y="224407"/>
                </a:lnTo>
                <a:lnTo>
                  <a:pt x="171463" y="237305"/>
                </a:lnTo>
                <a:lnTo>
                  <a:pt x="110923" y="254241"/>
                </a:lnTo>
                <a:lnTo>
                  <a:pt x="55334" y="271708"/>
                </a:lnTo>
                <a:lnTo>
                  <a:pt x="17845" y="276638"/>
                </a:lnTo>
                <a:lnTo>
                  <a:pt x="10305" y="280840"/>
                </a:lnTo>
                <a:lnTo>
                  <a:pt x="6449" y="287150"/>
                </a:lnTo>
                <a:lnTo>
                  <a:pt x="5047" y="294867"/>
                </a:lnTo>
                <a:lnTo>
                  <a:pt x="7623" y="301181"/>
                </a:lnTo>
                <a:lnTo>
                  <a:pt x="19843" y="311316"/>
                </a:lnTo>
                <a:lnTo>
                  <a:pt x="76565" y="340237"/>
                </a:lnTo>
                <a:lnTo>
                  <a:pt x="137001" y="370596"/>
                </a:lnTo>
                <a:lnTo>
                  <a:pt x="166955" y="386268"/>
                </a:lnTo>
                <a:lnTo>
                  <a:pt x="175223" y="392530"/>
                </a:lnTo>
                <a:lnTo>
                  <a:pt x="196887" y="399490"/>
                </a:lnTo>
                <a:lnTo>
                  <a:pt x="255388" y="411559"/>
                </a:lnTo>
                <a:lnTo>
                  <a:pt x="316543" y="420644"/>
                </a:lnTo>
                <a:lnTo>
                  <a:pt x="319402" y="421298"/>
                </a:lnTo>
                <a:lnTo>
                  <a:pt x="256070" y="404569"/>
                </a:lnTo>
                <a:lnTo>
                  <a:pt x="202437" y="387445"/>
                </a:lnTo>
                <a:lnTo>
                  <a:pt x="139128" y="366446"/>
                </a:lnTo>
                <a:lnTo>
                  <a:pt x="80885" y="348904"/>
                </a:lnTo>
                <a:lnTo>
                  <a:pt x="27571" y="342102"/>
                </a:lnTo>
                <a:lnTo>
                  <a:pt x="4142" y="336912"/>
                </a:lnTo>
                <a:lnTo>
                  <a:pt x="0" y="337400"/>
                </a:lnTo>
                <a:lnTo>
                  <a:pt x="748" y="340065"/>
                </a:lnTo>
                <a:lnTo>
                  <a:pt x="4756" y="344181"/>
                </a:lnTo>
                <a:lnTo>
                  <a:pt x="27166" y="355564"/>
                </a:lnTo>
                <a:lnTo>
                  <a:pt x="87906" y="373424"/>
                </a:lnTo>
                <a:lnTo>
                  <a:pt x="148498" y="387500"/>
                </a:lnTo>
                <a:lnTo>
                  <a:pt x="207216" y="394309"/>
                </a:lnTo>
                <a:lnTo>
                  <a:pt x="260062" y="402587"/>
                </a:lnTo>
                <a:lnTo>
                  <a:pt x="302853" y="401205"/>
                </a:lnTo>
                <a:lnTo>
                  <a:pt x="359932" y="395847"/>
                </a:lnTo>
                <a:lnTo>
                  <a:pt x="410303" y="389330"/>
                </a:lnTo>
                <a:lnTo>
                  <a:pt x="462273" y="385579"/>
                </a:lnTo>
                <a:lnTo>
                  <a:pt x="516594" y="377076"/>
                </a:lnTo>
                <a:lnTo>
                  <a:pt x="579491" y="368357"/>
                </a:lnTo>
                <a:lnTo>
                  <a:pt x="633715" y="352203"/>
                </a:lnTo>
                <a:lnTo>
                  <a:pt x="687736" y="334839"/>
                </a:lnTo>
                <a:lnTo>
                  <a:pt x="713229" y="327835"/>
                </a:lnTo>
                <a:lnTo>
                  <a:pt x="717220" y="325500"/>
                </a:lnTo>
                <a:lnTo>
                  <a:pt x="715201" y="323943"/>
                </a:lnTo>
                <a:lnTo>
                  <a:pt x="657479" y="321239"/>
                </a:lnTo>
                <a:lnTo>
                  <a:pt x="608040" y="320950"/>
                </a:lnTo>
                <a:lnTo>
                  <a:pt x="557516" y="322034"/>
                </a:lnTo>
                <a:lnTo>
                  <a:pt x="497929" y="329169"/>
                </a:lnTo>
                <a:lnTo>
                  <a:pt x="435510" y="330924"/>
                </a:lnTo>
                <a:lnTo>
                  <a:pt x="375261" y="332441"/>
                </a:lnTo>
                <a:lnTo>
                  <a:pt x="318299" y="339673"/>
                </a:lnTo>
                <a:lnTo>
                  <a:pt x="261987" y="341448"/>
                </a:lnTo>
                <a:lnTo>
                  <a:pt x="256125" y="343934"/>
                </a:lnTo>
                <a:lnTo>
                  <a:pt x="255726" y="347930"/>
                </a:lnTo>
                <a:lnTo>
                  <a:pt x="258970" y="352934"/>
                </a:lnTo>
                <a:lnTo>
                  <a:pt x="271933" y="361614"/>
                </a:lnTo>
                <a:lnTo>
                  <a:pt x="326188" y="380315"/>
                </a:lnTo>
                <a:lnTo>
                  <a:pt x="380950" y="398015"/>
                </a:lnTo>
                <a:lnTo>
                  <a:pt x="432897" y="403665"/>
                </a:lnTo>
                <a:lnTo>
                  <a:pt x="495150" y="404782"/>
                </a:lnTo>
                <a:lnTo>
                  <a:pt x="552854" y="405002"/>
                </a:lnTo>
                <a:lnTo>
                  <a:pt x="615042" y="396716"/>
                </a:lnTo>
                <a:lnTo>
                  <a:pt x="669473" y="394960"/>
                </a:lnTo>
                <a:lnTo>
                  <a:pt x="727843" y="383132"/>
                </a:lnTo>
                <a:lnTo>
                  <a:pt x="788475" y="366338"/>
                </a:lnTo>
                <a:lnTo>
                  <a:pt x="844076" y="348890"/>
                </a:lnTo>
                <a:lnTo>
                  <a:pt x="846566" y="346555"/>
                </a:lnTo>
                <a:lnTo>
                  <a:pt x="843545" y="344998"/>
                </a:lnTo>
                <a:lnTo>
                  <a:pt x="827712" y="344439"/>
                </a:lnTo>
                <a:lnTo>
                  <a:pt x="766025" y="351133"/>
                </a:lnTo>
                <a:lnTo>
                  <a:pt x="705289" y="363698"/>
                </a:lnTo>
                <a:lnTo>
                  <a:pt x="651035" y="371541"/>
                </a:lnTo>
                <a:lnTo>
                  <a:pt x="589584" y="384670"/>
                </a:lnTo>
                <a:lnTo>
                  <a:pt x="529759" y="401635"/>
                </a:lnTo>
                <a:lnTo>
                  <a:pt x="508097" y="408605"/>
                </a:lnTo>
                <a:lnTo>
                  <a:pt x="505596" y="410932"/>
                </a:lnTo>
                <a:lnTo>
                  <a:pt x="508608" y="412483"/>
                </a:lnTo>
                <a:lnTo>
                  <a:pt x="547064" y="414972"/>
                </a:lnTo>
                <a:lnTo>
                  <a:pt x="608258" y="407171"/>
                </a:lnTo>
                <a:lnTo>
                  <a:pt x="656756" y="402564"/>
                </a:lnTo>
                <a:lnTo>
                  <a:pt x="719957" y="396115"/>
                </a:lnTo>
                <a:lnTo>
                  <a:pt x="780201" y="383284"/>
                </a:lnTo>
                <a:lnTo>
                  <a:pt x="838740" y="373594"/>
                </a:lnTo>
                <a:lnTo>
                  <a:pt x="865581" y="3629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941975" y="964698"/>
            <a:ext cx="3648451" cy="428351"/>
            <a:chOff x="941975" y="964698"/>
            <a:chExt cx="3648451" cy="428351"/>
          </a:xfrm>
        </p:grpSpPr>
        <p:sp>
          <p:nvSpPr>
            <p:cNvPr id="70" name="Freeform 69"/>
            <p:cNvSpPr/>
            <p:nvPr/>
          </p:nvSpPr>
          <p:spPr>
            <a:xfrm>
              <a:off x="941975" y="1168663"/>
              <a:ext cx="216160" cy="85205"/>
            </a:xfrm>
            <a:custGeom>
              <a:avLst/>
              <a:gdLst/>
              <a:ahLst/>
              <a:cxnLst/>
              <a:rect l="0" t="0" r="0" b="0"/>
              <a:pathLst>
                <a:path w="216160" h="85205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612" y="52705"/>
                  </a:lnTo>
                  <a:lnTo>
                    <a:pt x="15738" y="68658"/>
                  </a:lnTo>
                  <a:lnTo>
                    <a:pt x="31157" y="80427"/>
                  </a:lnTo>
                  <a:lnTo>
                    <a:pt x="40182" y="85204"/>
                  </a:lnTo>
                  <a:lnTo>
                    <a:pt x="49708" y="84878"/>
                  </a:lnTo>
                  <a:lnTo>
                    <a:pt x="69651" y="75158"/>
                  </a:lnTo>
                  <a:lnTo>
                    <a:pt x="102645" y="40322"/>
                  </a:lnTo>
                  <a:lnTo>
                    <a:pt x="117355" y="20261"/>
                  </a:lnTo>
                  <a:lnTo>
                    <a:pt x="126893" y="13507"/>
                  </a:lnTo>
                  <a:lnTo>
                    <a:pt x="149969" y="6003"/>
                  </a:lnTo>
                  <a:lnTo>
                    <a:pt x="172703" y="8907"/>
                  </a:lnTo>
                  <a:lnTo>
                    <a:pt x="21615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09996" y="1105492"/>
              <a:ext cx="342716" cy="281491"/>
            </a:xfrm>
            <a:custGeom>
              <a:avLst/>
              <a:gdLst/>
              <a:ahLst/>
              <a:cxnLst/>
              <a:rect l="0" t="0" r="0" b="0"/>
              <a:pathLst>
                <a:path w="342716" h="281491">
                  <a:moveTo>
                    <a:pt x="6066" y="10528"/>
                  </a:moveTo>
                  <a:lnTo>
                    <a:pt x="0" y="42980"/>
                  </a:lnTo>
                  <a:lnTo>
                    <a:pt x="10625" y="106049"/>
                  </a:lnTo>
                  <a:lnTo>
                    <a:pt x="20415" y="155684"/>
                  </a:lnTo>
                  <a:lnTo>
                    <a:pt x="35373" y="206877"/>
                  </a:lnTo>
                  <a:lnTo>
                    <a:pt x="46777" y="224916"/>
                  </a:lnTo>
                  <a:lnTo>
                    <a:pt x="55434" y="230663"/>
                  </a:lnTo>
                  <a:lnTo>
                    <a:pt x="77530" y="237047"/>
                  </a:lnTo>
                  <a:lnTo>
                    <a:pt x="87634" y="236410"/>
                  </a:lnTo>
                  <a:lnTo>
                    <a:pt x="105099" y="229463"/>
                  </a:lnTo>
                  <a:lnTo>
                    <a:pt x="117541" y="215457"/>
                  </a:lnTo>
                  <a:lnTo>
                    <a:pt x="142555" y="157432"/>
                  </a:lnTo>
                  <a:lnTo>
                    <a:pt x="146192" y="147069"/>
                  </a:lnTo>
                  <a:lnTo>
                    <a:pt x="149786" y="143669"/>
                  </a:lnTo>
                  <a:lnTo>
                    <a:pt x="153352" y="144912"/>
                  </a:lnTo>
                  <a:lnTo>
                    <a:pt x="160434" y="155652"/>
                  </a:lnTo>
                  <a:lnTo>
                    <a:pt x="189942" y="217360"/>
                  </a:lnTo>
                  <a:lnTo>
                    <a:pt x="223837" y="258748"/>
                  </a:lnTo>
                  <a:lnTo>
                    <a:pt x="250355" y="274888"/>
                  </a:lnTo>
                  <a:lnTo>
                    <a:pt x="286028" y="281490"/>
                  </a:lnTo>
                  <a:lnTo>
                    <a:pt x="306358" y="276795"/>
                  </a:lnTo>
                  <a:lnTo>
                    <a:pt x="315055" y="272267"/>
                  </a:lnTo>
                  <a:lnTo>
                    <a:pt x="327838" y="254758"/>
                  </a:lnTo>
                  <a:lnTo>
                    <a:pt x="336249" y="230209"/>
                  </a:lnTo>
                  <a:lnTo>
                    <a:pt x="341648" y="169909"/>
                  </a:lnTo>
                  <a:lnTo>
                    <a:pt x="342715" y="107002"/>
                  </a:lnTo>
                  <a:lnTo>
                    <a:pt x="334520" y="47825"/>
                  </a:lnTo>
                  <a:lnTo>
                    <a:pt x="3219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09948" y="1187128"/>
              <a:ext cx="195711" cy="187053"/>
            </a:xfrm>
            <a:custGeom>
              <a:avLst/>
              <a:gdLst/>
              <a:ahLst/>
              <a:cxnLst/>
              <a:rect l="0" t="0" r="0" b="0"/>
              <a:pathLst>
                <a:path w="195711" h="187053">
                  <a:moveTo>
                    <a:pt x="27254" y="65763"/>
                  </a:moveTo>
                  <a:lnTo>
                    <a:pt x="71216" y="80417"/>
                  </a:lnTo>
                  <a:lnTo>
                    <a:pt x="91246" y="77735"/>
                  </a:lnTo>
                  <a:lnTo>
                    <a:pt x="101501" y="73744"/>
                  </a:lnTo>
                  <a:lnTo>
                    <a:pt x="116014" y="59951"/>
                  </a:lnTo>
                  <a:lnTo>
                    <a:pt x="121522" y="51360"/>
                  </a:lnTo>
                  <a:lnTo>
                    <a:pt x="122855" y="42123"/>
                  </a:lnTo>
                  <a:lnTo>
                    <a:pt x="118096" y="22501"/>
                  </a:lnTo>
                  <a:lnTo>
                    <a:pt x="105063" y="8321"/>
                  </a:lnTo>
                  <a:lnTo>
                    <a:pt x="96674" y="2902"/>
                  </a:lnTo>
                  <a:lnTo>
                    <a:pt x="77994" y="0"/>
                  </a:lnTo>
                  <a:lnTo>
                    <a:pt x="37406" y="7669"/>
                  </a:lnTo>
                  <a:lnTo>
                    <a:pt x="19678" y="20056"/>
                  </a:lnTo>
                  <a:lnTo>
                    <a:pt x="11675" y="28273"/>
                  </a:lnTo>
                  <a:lnTo>
                    <a:pt x="2782" y="49880"/>
                  </a:lnTo>
                  <a:lnTo>
                    <a:pt x="0" y="73912"/>
                  </a:lnTo>
                  <a:lnTo>
                    <a:pt x="2662" y="96291"/>
                  </a:lnTo>
                  <a:lnTo>
                    <a:pt x="16328" y="128620"/>
                  </a:lnTo>
                  <a:lnTo>
                    <a:pt x="55603" y="177423"/>
                  </a:lnTo>
                  <a:lnTo>
                    <a:pt x="78848" y="185580"/>
                  </a:lnTo>
                  <a:lnTo>
                    <a:pt x="121699" y="187052"/>
                  </a:lnTo>
                  <a:lnTo>
                    <a:pt x="172512" y="177069"/>
                  </a:lnTo>
                  <a:lnTo>
                    <a:pt x="185399" y="170604"/>
                  </a:lnTo>
                  <a:lnTo>
                    <a:pt x="195710" y="160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37285" y="1197245"/>
              <a:ext cx="558011" cy="195804"/>
            </a:xfrm>
            <a:custGeom>
              <a:avLst/>
              <a:gdLst/>
              <a:ahLst/>
              <a:cxnLst/>
              <a:rect l="0" t="0" r="0" b="0"/>
              <a:pathLst>
                <a:path w="558011" h="195804">
                  <a:moveTo>
                    <a:pt x="0" y="45117"/>
                  </a:moveTo>
                  <a:lnTo>
                    <a:pt x="25193" y="100162"/>
                  </a:lnTo>
                  <a:lnTo>
                    <a:pt x="50833" y="159630"/>
                  </a:lnTo>
                  <a:lnTo>
                    <a:pt x="65104" y="192131"/>
                  </a:lnTo>
                  <a:lnTo>
                    <a:pt x="65629" y="195769"/>
                  </a:lnTo>
                  <a:lnTo>
                    <a:pt x="63640" y="194685"/>
                  </a:lnTo>
                  <a:lnTo>
                    <a:pt x="59974" y="190452"/>
                  </a:lnTo>
                  <a:lnTo>
                    <a:pt x="49225" y="156550"/>
                  </a:lnTo>
                  <a:lnTo>
                    <a:pt x="42349" y="101097"/>
                  </a:lnTo>
                  <a:lnTo>
                    <a:pt x="36464" y="60274"/>
                  </a:lnTo>
                  <a:lnTo>
                    <a:pt x="38823" y="36646"/>
                  </a:lnTo>
                  <a:lnTo>
                    <a:pt x="46890" y="17566"/>
                  </a:lnTo>
                  <a:lnTo>
                    <a:pt x="52317" y="9202"/>
                  </a:lnTo>
                  <a:lnTo>
                    <a:pt x="60614" y="4796"/>
                  </a:lnTo>
                  <a:lnTo>
                    <a:pt x="82311" y="3020"/>
                  </a:lnTo>
                  <a:lnTo>
                    <a:pt x="115245" y="14187"/>
                  </a:lnTo>
                  <a:lnTo>
                    <a:pt x="133498" y="32150"/>
                  </a:lnTo>
                  <a:lnTo>
                    <a:pt x="175568" y="89212"/>
                  </a:lnTo>
                  <a:lnTo>
                    <a:pt x="199741" y="150576"/>
                  </a:lnTo>
                  <a:lnTo>
                    <a:pt x="203351" y="161047"/>
                  </a:lnTo>
                  <a:lnTo>
                    <a:pt x="206927" y="163348"/>
                  </a:lnTo>
                  <a:lnTo>
                    <a:pt x="210480" y="160202"/>
                  </a:lnTo>
                  <a:lnTo>
                    <a:pt x="224191" y="139658"/>
                  </a:lnTo>
                  <a:lnTo>
                    <a:pt x="237681" y="126910"/>
                  </a:lnTo>
                  <a:lnTo>
                    <a:pt x="278056" y="109194"/>
                  </a:lnTo>
                  <a:lnTo>
                    <a:pt x="330745" y="94429"/>
                  </a:lnTo>
                  <a:lnTo>
                    <a:pt x="361081" y="78186"/>
                  </a:lnTo>
                  <a:lnTo>
                    <a:pt x="367062" y="69502"/>
                  </a:lnTo>
                  <a:lnTo>
                    <a:pt x="373709" y="47376"/>
                  </a:lnTo>
                  <a:lnTo>
                    <a:pt x="373141" y="37265"/>
                  </a:lnTo>
                  <a:lnTo>
                    <a:pt x="366272" y="19790"/>
                  </a:lnTo>
                  <a:lnTo>
                    <a:pt x="352300" y="7345"/>
                  </a:lnTo>
                  <a:lnTo>
                    <a:pt x="343661" y="2388"/>
                  </a:lnTo>
                  <a:lnTo>
                    <a:pt x="321584" y="0"/>
                  </a:lnTo>
                  <a:lnTo>
                    <a:pt x="298514" y="4008"/>
                  </a:lnTo>
                  <a:lnTo>
                    <a:pt x="280461" y="13588"/>
                  </a:lnTo>
                  <a:lnTo>
                    <a:pt x="267759" y="28765"/>
                  </a:lnTo>
                  <a:lnTo>
                    <a:pt x="250072" y="67104"/>
                  </a:lnTo>
                  <a:lnTo>
                    <a:pt x="248793" y="87644"/>
                  </a:lnTo>
                  <a:lnTo>
                    <a:pt x="257504" y="129427"/>
                  </a:lnTo>
                  <a:lnTo>
                    <a:pt x="272699" y="160955"/>
                  </a:lnTo>
                  <a:lnTo>
                    <a:pt x="288486" y="175759"/>
                  </a:lnTo>
                  <a:lnTo>
                    <a:pt x="308370" y="185069"/>
                  </a:lnTo>
                  <a:lnTo>
                    <a:pt x="344702" y="189140"/>
                  </a:lnTo>
                  <a:lnTo>
                    <a:pt x="367280" y="185946"/>
                  </a:lnTo>
                  <a:lnTo>
                    <a:pt x="385894" y="177508"/>
                  </a:lnTo>
                  <a:lnTo>
                    <a:pt x="444062" y="132593"/>
                  </a:lnTo>
                  <a:lnTo>
                    <a:pt x="505531" y="105372"/>
                  </a:lnTo>
                  <a:lnTo>
                    <a:pt x="531412" y="88837"/>
                  </a:lnTo>
                  <a:lnTo>
                    <a:pt x="540339" y="69617"/>
                  </a:lnTo>
                  <a:lnTo>
                    <a:pt x="542720" y="57941"/>
                  </a:lnTo>
                  <a:lnTo>
                    <a:pt x="541968" y="47817"/>
                  </a:lnTo>
                  <a:lnTo>
                    <a:pt x="534892" y="30330"/>
                  </a:lnTo>
                  <a:lnTo>
                    <a:pt x="520829" y="17878"/>
                  </a:lnTo>
                  <a:lnTo>
                    <a:pt x="512166" y="12920"/>
                  </a:lnTo>
                  <a:lnTo>
                    <a:pt x="493181" y="10530"/>
                  </a:lnTo>
                  <a:lnTo>
                    <a:pt x="473045" y="14537"/>
                  </a:lnTo>
                  <a:lnTo>
                    <a:pt x="421042" y="42664"/>
                  </a:lnTo>
                  <a:lnTo>
                    <a:pt x="395114" y="68567"/>
                  </a:lnTo>
                  <a:lnTo>
                    <a:pt x="390921" y="78298"/>
                  </a:lnTo>
                  <a:lnTo>
                    <a:pt x="389382" y="98469"/>
                  </a:lnTo>
                  <a:lnTo>
                    <a:pt x="395092" y="129555"/>
                  </a:lnTo>
                  <a:lnTo>
                    <a:pt x="409782" y="155404"/>
                  </a:lnTo>
                  <a:lnTo>
                    <a:pt x="434542" y="177880"/>
                  </a:lnTo>
                  <a:lnTo>
                    <a:pt x="464105" y="193769"/>
                  </a:lnTo>
                  <a:lnTo>
                    <a:pt x="484689" y="195803"/>
                  </a:lnTo>
                  <a:lnTo>
                    <a:pt x="541276" y="184472"/>
                  </a:lnTo>
                  <a:lnTo>
                    <a:pt x="558010" y="181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20937" y="964698"/>
              <a:ext cx="142815" cy="419732"/>
            </a:xfrm>
            <a:custGeom>
              <a:avLst/>
              <a:gdLst/>
              <a:ahLst/>
              <a:cxnLst/>
              <a:rect l="0" t="0" r="0" b="0"/>
              <a:pathLst>
                <a:path w="142815" h="419732">
                  <a:moveTo>
                    <a:pt x="111229" y="340835"/>
                  </a:moveTo>
                  <a:lnTo>
                    <a:pt x="111229" y="318478"/>
                  </a:lnTo>
                  <a:lnTo>
                    <a:pt x="104989" y="301263"/>
                  </a:lnTo>
                  <a:lnTo>
                    <a:pt x="100050" y="293397"/>
                  </a:lnTo>
                  <a:lnTo>
                    <a:pt x="85203" y="281537"/>
                  </a:lnTo>
                  <a:lnTo>
                    <a:pt x="76331" y="276736"/>
                  </a:lnTo>
                  <a:lnTo>
                    <a:pt x="53994" y="274522"/>
                  </a:lnTo>
                  <a:lnTo>
                    <a:pt x="41487" y="275570"/>
                  </a:lnTo>
                  <a:lnTo>
                    <a:pt x="30809" y="280947"/>
                  </a:lnTo>
                  <a:lnTo>
                    <a:pt x="12706" y="299400"/>
                  </a:lnTo>
                  <a:lnTo>
                    <a:pt x="3100" y="323200"/>
                  </a:lnTo>
                  <a:lnTo>
                    <a:pt x="0" y="349375"/>
                  </a:lnTo>
                  <a:lnTo>
                    <a:pt x="2522" y="376606"/>
                  </a:lnTo>
                  <a:lnTo>
                    <a:pt x="10662" y="398068"/>
                  </a:lnTo>
                  <a:lnTo>
                    <a:pt x="16108" y="407066"/>
                  </a:lnTo>
                  <a:lnTo>
                    <a:pt x="24418" y="413065"/>
                  </a:lnTo>
                  <a:lnTo>
                    <a:pt x="46130" y="419731"/>
                  </a:lnTo>
                  <a:lnTo>
                    <a:pt x="56131" y="419168"/>
                  </a:lnTo>
                  <a:lnTo>
                    <a:pt x="73483" y="412305"/>
                  </a:lnTo>
                  <a:lnTo>
                    <a:pt x="85874" y="398336"/>
                  </a:lnTo>
                  <a:lnTo>
                    <a:pt x="108950" y="355183"/>
                  </a:lnTo>
                  <a:lnTo>
                    <a:pt x="120397" y="293193"/>
                  </a:lnTo>
                  <a:lnTo>
                    <a:pt x="128243" y="240801"/>
                  </a:lnTo>
                  <a:lnTo>
                    <a:pt x="131088" y="181344"/>
                  </a:lnTo>
                  <a:lnTo>
                    <a:pt x="130761" y="122783"/>
                  </a:lnTo>
                  <a:lnTo>
                    <a:pt x="123882" y="63537"/>
                  </a:lnTo>
                  <a:lnTo>
                    <a:pt x="116588" y="7380"/>
                  </a:lnTo>
                  <a:lnTo>
                    <a:pt x="111292" y="1548"/>
                  </a:lnTo>
                  <a:lnTo>
                    <a:pt x="104252" y="0"/>
                  </a:lnTo>
                  <a:lnTo>
                    <a:pt x="96049" y="1308"/>
                  </a:lnTo>
                  <a:lnTo>
                    <a:pt x="90580" y="6859"/>
                  </a:lnTo>
                  <a:lnTo>
                    <a:pt x="84504" y="25505"/>
                  </a:lnTo>
                  <a:lnTo>
                    <a:pt x="81773" y="85179"/>
                  </a:lnTo>
                  <a:lnTo>
                    <a:pt x="88333" y="141863"/>
                  </a:lnTo>
                  <a:lnTo>
                    <a:pt x="97686" y="193883"/>
                  </a:lnTo>
                  <a:lnTo>
                    <a:pt x="114803" y="255280"/>
                  </a:lnTo>
                  <a:lnTo>
                    <a:pt x="142814" y="309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79606" y="1021264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59358"/>
                  </a:lnTo>
                  <a:lnTo>
                    <a:pt x="10723" y="122547"/>
                  </a:lnTo>
                  <a:lnTo>
                    <a:pt x="21788" y="177065"/>
                  </a:lnTo>
                  <a:lnTo>
                    <a:pt x="31802" y="231058"/>
                  </a:lnTo>
                  <a:lnTo>
                    <a:pt x="45666" y="290526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84850" y="1105492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1" y="9065"/>
                  </a:lnTo>
                  <a:lnTo>
                    <a:pt x="107137" y="17475"/>
                  </a:lnTo>
                  <a:lnTo>
                    <a:pt x="47332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44763" y="1221305"/>
              <a:ext cx="140717" cy="158794"/>
            </a:xfrm>
            <a:custGeom>
              <a:avLst/>
              <a:gdLst/>
              <a:ahLst/>
              <a:cxnLst/>
              <a:rect l="0" t="0" r="0" b="0"/>
              <a:pathLst>
                <a:path w="140717" h="158794">
                  <a:moveTo>
                    <a:pt x="87527" y="0"/>
                  </a:moveTo>
                  <a:lnTo>
                    <a:pt x="56244" y="9576"/>
                  </a:lnTo>
                  <a:lnTo>
                    <a:pt x="17839" y="39403"/>
                  </a:lnTo>
                  <a:lnTo>
                    <a:pt x="2018" y="71077"/>
                  </a:lnTo>
                  <a:lnTo>
                    <a:pt x="0" y="93591"/>
                  </a:lnTo>
                  <a:lnTo>
                    <a:pt x="4172" y="114126"/>
                  </a:lnTo>
                  <a:lnTo>
                    <a:pt x="13826" y="131051"/>
                  </a:lnTo>
                  <a:lnTo>
                    <a:pt x="38003" y="153734"/>
                  </a:lnTo>
                  <a:lnTo>
                    <a:pt x="63566" y="158793"/>
                  </a:lnTo>
                  <a:lnTo>
                    <a:pt x="90916" y="155973"/>
                  </a:lnTo>
                  <a:lnTo>
                    <a:pt x="110870" y="146920"/>
                  </a:lnTo>
                  <a:lnTo>
                    <a:pt x="135257" y="117492"/>
                  </a:lnTo>
                  <a:lnTo>
                    <a:pt x="140716" y="92383"/>
                  </a:lnTo>
                  <a:lnTo>
                    <a:pt x="134688" y="43725"/>
                  </a:lnTo>
                  <a:lnTo>
                    <a:pt x="122525" y="24893"/>
                  </a:lnTo>
                  <a:lnTo>
                    <a:pt x="980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06031" y="1179442"/>
              <a:ext cx="263213" cy="209443"/>
            </a:xfrm>
            <a:custGeom>
              <a:avLst/>
              <a:gdLst/>
              <a:ahLst/>
              <a:cxnLst/>
              <a:rect l="0" t="0" r="0" b="0"/>
              <a:pathLst>
                <a:path w="263213" h="209443">
                  <a:moveTo>
                    <a:pt x="0" y="115563"/>
                  </a:moveTo>
                  <a:lnTo>
                    <a:pt x="3119" y="158255"/>
                  </a:lnTo>
                  <a:lnTo>
                    <a:pt x="9553" y="209442"/>
                  </a:lnTo>
                  <a:lnTo>
                    <a:pt x="10442" y="150793"/>
                  </a:lnTo>
                  <a:lnTo>
                    <a:pt x="10511" y="94532"/>
                  </a:lnTo>
                  <a:lnTo>
                    <a:pt x="16114" y="43948"/>
                  </a:lnTo>
                  <a:lnTo>
                    <a:pt x="30771" y="16485"/>
                  </a:lnTo>
                  <a:lnTo>
                    <a:pt x="38061" y="13246"/>
                  </a:lnTo>
                  <a:lnTo>
                    <a:pt x="46431" y="13426"/>
                  </a:lnTo>
                  <a:lnTo>
                    <a:pt x="63920" y="19866"/>
                  </a:lnTo>
                  <a:lnTo>
                    <a:pt x="79491" y="30527"/>
                  </a:lnTo>
                  <a:lnTo>
                    <a:pt x="91091" y="46184"/>
                  </a:lnTo>
                  <a:lnTo>
                    <a:pt x="115491" y="105414"/>
                  </a:lnTo>
                  <a:lnTo>
                    <a:pt x="119108" y="115816"/>
                  </a:lnTo>
                  <a:lnTo>
                    <a:pt x="121519" y="116901"/>
                  </a:lnTo>
                  <a:lnTo>
                    <a:pt x="134324" y="61252"/>
                  </a:lnTo>
                  <a:lnTo>
                    <a:pt x="145344" y="25121"/>
                  </a:lnTo>
                  <a:lnTo>
                    <a:pt x="156624" y="6736"/>
                  </a:lnTo>
                  <a:lnTo>
                    <a:pt x="164078" y="2068"/>
                  </a:lnTo>
                  <a:lnTo>
                    <a:pt x="181718" y="0"/>
                  </a:lnTo>
                  <a:lnTo>
                    <a:pt x="198136" y="6100"/>
                  </a:lnTo>
                  <a:lnTo>
                    <a:pt x="205790" y="11002"/>
                  </a:lnTo>
                  <a:lnTo>
                    <a:pt x="217414" y="25807"/>
                  </a:lnTo>
                  <a:lnTo>
                    <a:pt x="238161" y="82513"/>
                  </a:lnTo>
                  <a:lnTo>
                    <a:pt x="256129" y="145338"/>
                  </a:lnTo>
                  <a:lnTo>
                    <a:pt x="263212" y="18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34708" y="1179943"/>
              <a:ext cx="197748" cy="188762"/>
            </a:xfrm>
            <a:custGeom>
              <a:avLst/>
              <a:gdLst/>
              <a:ahLst/>
              <a:cxnLst/>
              <a:rect l="0" t="0" r="0" b="0"/>
              <a:pathLst>
                <a:path w="197748" h="188762">
                  <a:moveTo>
                    <a:pt x="102991" y="51891"/>
                  </a:moveTo>
                  <a:lnTo>
                    <a:pt x="82748" y="7928"/>
                  </a:lnTo>
                  <a:lnTo>
                    <a:pt x="75458" y="2695"/>
                  </a:lnTo>
                  <a:lnTo>
                    <a:pt x="67088" y="376"/>
                  </a:lnTo>
                  <a:lnTo>
                    <a:pt x="57999" y="0"/>
                  </a:lnTo>
                  <a:lnTo>
                    <a:pt x="41661" y="5822"/>
                  </a:lnTo>
                  <a:lnTo>
                    <a:pt x="34028" y="10649"/>
                  </a:lnTo>
                  <a:lnTo>
                    <a:pt x="22428" y="25372"/>
                  </a:lnTo>
                  <a:lnTo>
                    <a:pt x="5449" y="63420"/>
                  </a:lnTo>
                  <a:lnTo>
                    <a:pt x="0" y="99890"/>
                  </a:lnTo>
                  <a:lnTo>
                    <a:pt x="3975" y="145922"/>
                  </a:lnTo>
                  <a:lnTo>
                    <a:pt x="12581" y="170111"/>
                  </a:lnTo>
                  <a:lnTo>
                    <a:pt x="18151" y="179837"/>
                  </a:lnTo>
                  <a:lnTo>
                    <a:pt x="25374" y="185152"/>
                  </a:lnTo>
                  <a:lnTo>
                    <a:pt x="33699" y="187525"/>
                  </a:lnTo>
                  <a:lnTo>
                    <a:pt x="42758" y="187937"/>
                  </a:lnTo>
                  <a:lnTo>
                    <a:pt x="59063" y="182156"/>
                  </a:lnTo>
                  <a:lnTo>
                    <a:pt x="66687" y="177339"/>
                  </a:lnTo>
                  <a:lnTo>
                    <a:pt x="78277" y="156388"/>
                  </a:lnTo>
                  <a:lnTo>
                    <a:pt x="88260" y="114828"/>
                  </a:lnTo>
                  <a:lnTo>
                    <a:pt x="88098" y="75998"/>
                  </a:lnTo>
                  <a:lnTo>
                    <a:pt x="85843" y="60265"/>
                  </a:lnTo>
                  <a:lnTo>
                    <a:pt x="86880" y="60983"/>
                  </a:lnTo>
                  <a:lnTo>
                    <a:pt x="106545" y="114589"/>
                  </a:lnTo>
                  <a:lnTo>
                    <a:pt x="139724" y="166472"/>
                  </a:lnTo>
                  <a:lnTo>
                    <a:pt x="157921" y="183144"/>
                  </a:lnTo>
                  <a:lnTo>
                    <a:pt x="166517" y="187356"/>
                  </a:lnTo>
                  <a:lnTo>
                    <a:pt x="197747" y="188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21927" y="979150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8645" y="230764"/>
                  </a:lnTo>
                  <a:lnTo>
                    <a:pt x="28683" y="292894"/>
                  </a:lnTo>
                  <a:lnTo>
                    <a:pt x="32635" y="320858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79311" y="1126549"/>
              <a:ext cx="121601" cy="189514"/>
            </a:xfrm>
            <a:custGeom>
              <a:avLst/>
              <a:gdLst/>
              <a:ahLst/>
              <a:cxnLst/>
              <a:rect l="0" t="0" r="0" b="0"/>
              <a:pathLst>
                <a:path w="121601" h="189514">
                  <a:moveTo>
                    <a:pt x="90015" y="0"/>
                  </a:moveTo>
                  <a:lnTo>
                    <a:pt x="47323" y="14572"/>
                  </a:lnTo>
                  <a:lnTo>
                    <a:pt x="11262" y="39403"/>
                  </a:lnTo>
                  <a:lnTo>
                    <a:pt x="2371" y="59236"/>
                  </a:lnTo>
                  <a:lnTo>
                    <a:pt x="0" y="71076"/>
                  </a:lnTo>
                  <a:lnTo>
                    <a:pt x="3605" y="93591"/>
                  </a:lnTo>
                  <a:lnTo>
                    <a:pt x="14175" y="114125"/>
                  </a:lnTo>
                  <a:lnTo>
                    <a:pt x="53945" y="153733"/>
                  </a:lnTo>
                  <a:lnTo>
                    <a:pt x="98220" y="177970"/>
                  </a:lnTo>
                  <a:lnTo>
                    <a:pt x="12160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21969" y="1167146"/>
              <a:ext cx="168457" cy="194798"/>
            </a:xfrm>
            <a:custGeom>
              <a:avLst/>
              <a:gdLst/>
              <a:ahLst/>
              <a:cxnLst/>
              <a:rect l="0" t="0" r="0" b="0"/>
              <a:pathLst>
                <a:path w="168457" h="194798">
                  <a:moveTo>
                    <a:pt x="0" y="75216"/>
                  </a:moveTo>
                  <a:lnTo>
                    <a:pt x="16767" y="69627"/>
                  </a:lnTo>
                  <a:lnTo>
                    <a:pt x="75445" y="70552"/>
                  </a:lnTo>
                  <a:lnTo>
                    <a:pt x="100211" y="64954"/>
                  </a:lnTo>
                  <a:lnTo>
                    <a:pt x="119018" y="54668"/>
                  </a:lnTo>
                  <a:lnTo>
                    <a:pt x="124968" y="46309"/>
                  </a:lnTo>
                  <a:lnTo>
                    <a:pt x="131580" y="24544"/>
                  </a:lnTo>
                  <a:lnTo>
                    <a:pt x="129834" y="15699"/>
                  </a:lnTo>
                  <a:lnTo>
                    <a:pt x="125160" y="8632"/>
                  </a:lnTo>
                  <a:lnTo>
                    <a:pt x="118535" y="2751"/>
                  </a:lnTo>
                  <a:lnTo>
                    <a:pt x="109439" y="0"/>
                  </a:lnTo>
                  <a:lnTo>
                    <a:pt x="86854" y="63"/>
                  </a:lnTo>
                  <a:lnTo>
                    <a:pt x="67457" y="7110"/>
                  </a:lnTo>
                  <a:lnTo>
                    <a:pt x="35941" y="30698"/>
                  </a:lnTo>
                  <a:lnTo>
                    <a:pt x="19878" y="56566"/>
                  </a:lnTo>
                  <a:lnTo>
                    <a:pt x="17803" y="82525"/>
                  </a:lnTo>
                  <a:lnTo>
                    <a:pt x="21950" y="110050"/>
                  </a:lnTo>
                  <a:lnTo>
                    <a:pt x="50175" y="160103"/>
                  </a:lnTo>
                  <a:lnTo>
                    <a:pt x="66753" y="174555"/>
                  </a:lnTo>
                  <a:lnTo>
                    <a:pt x="105992" y="193365"/>
                  </a:lnTo>
                  <a:lnTo>
                    <a:pt x="126656" y="194797"/>
                  </a:lnTo>
                  <a:lnTo>
                    <a:pt x="168456" y="191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17197" y="1547689"/>
            <a:ext cx="3941602" cy="434713"/>
            <a:chOff x="417197" y="1547689"/>
            <a:chExt cx="3941602" cy="434713"/>
          </a:xfrm>
        </p:grpSpPr>
        <p:sp>
          <p:nvSpPr>
            <p:cNvPr id="84" name="Freeform 83"/>
            <p:cNvSpPr/>
            <p:nvPr/>
          </p:nvSpPr>
          <p:spPr>
            <a:xfrm>
              <a:off x="417197" y="1733289"/>
              <a:ext cx="220951" cy="249113"/>
            </a:xfrm>
            <a:custGeom>
              <a:avLst/>
              <a:gdLst/>
              <a:ahLst/>
              <a:cxnLst/>
              <a:rect l="0" t="0" r="0" b="0"/>
              <a:pathLst>
                <a:path w="220951" h="249113">
                  <a:moveTo>
                    <a:pt x="119756" y="24970"/>
                  </a:moveTo>
                  <a:lnTo>
                    <a:pt x="101775" y="9329"/>
                  </a:lnTo>
                  <a:lnTo>
                    <a:pt x="84858" y="1250"/>
                  </a:lnTo>
                  <a:lnTo>
                    <a:pt x="62522" y="0"/>
                  </a:lnTo>
                  <a:lnTo>
                    <a:pt x="38167" y="4513"/>
                  </a:lnTo>
                  <a:lnTo>
                    <a:pt x="15644" y="14318"/>
                  </a:lnTo>
                  <a:lnTo>
                    <a:pt x="8234" y="22548"/>
                  </a:lnTo>
                  <a:lnTo>
                    <a:pt x="0" y="44170"/>
                  </a:lnTo>
                  <a:lnTo>
                    <a:pt x="145" y="54148"/>
                  </a:lnTo>
                  <a:lnTo>
                    <a:pt x="6544" y="71473"/>
                  </a:lnTo>
                  <a:lnTo>
                    <a:pt x="23301" y="94381"/>
                  </a:lnTo>
                  <a:lnTo>
                    <a:pt x="32056" y="98150"/>
                  </a:lnTo>
                  <a:lnTo>
                    <a:pt x="54262" y="99218"/>
                  </a:lnTo>
                  <a:lnTo>
                    <a:pt x="112041" y="90408"/>
                  </a:lnTo>
                  <a:lnTo>
                    <a:pt x="149055" y="91932"/>
                  </a:lnTo>
                  <a:lnTo>
                    <a:pt x="170213" y="98014"/>
                  </a:lnTo>
                  <a:lnTo>
                    <a:pt x="187415" y="108517"/>
                  </a:lnTo>
                  <a:lnTo>
                    <a:pt x="210253" y="133172"/>
                  </a:lnTo>
                  <a:lnTo>
                    <a:pt x="218468" y="155728"/>
                  </a:lnTo>
                  <a:lnTo>
                    <a:pt x="220950" y="180181"/>
                  </a:lnTo>
                  <a:lnTo>
                    <a:pt x="218153" y="202747"/>
                  </a:lnTo>
                  <a:lnTo>
                    <a:pt x="209892" y="221355"/>
                  </a:lnTo>
                  <a:lnTo>
                    <a:pt x="204413" y="229593"/>
                  </a:lnTo>
                  <a:lnTo>
                    <a:pt x="188967" y="241865"/>
                  </a:lnTo>
                  <a:lnTo>
                    <a:pt x="179934" y="246776"/>
                  </a:lnTo>
                  <a:lnTo>
                    <a:pt x="160540" y="249112"/>
                  </a:lnTo>
                  <a:lnTo>
                    <a:pt x="140222" y="245081"/>
                  </a:lnTo>
                  <a:lnTo>
                    <a:pt x="119493" y="235491"/>
                  </a:lnTo>
                  <a:lnTo>
                    <a:pt x="67113" y="18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8702" y="1747730"/>
              <a:ext cx="139690" cy="170805"/>
            </a:xfrm>
            <a:custGeom>
              <a:avLst/>
              <a:gdLst/>
              <a:ahLst/>
              <a:cxnLst/>
              <a:rect l="0" t="0" r="0" b="0"/>
              <a:pathLst>
                <a:path w="139690" h="170805">
                  <a:moveTo>
                    <a:pt x="7235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11490" y="146694"/>
                  </a:lnTo>
                  <a:lnTo>
                    <a:pt x="17091" y="155118"/>
                  </a:lnTo>
                  <a:lnTo>
                    <a:pt x="32672" y="167597"/>
                  </a:lnTo>
                  <a:lnTo>
                    <a:pt x="54416" y="170804"/>
                  </a:lnTo>
                  <a:lnTo>
                    <a:pt x="78507" y="167160"/>
                  </a:lnTo>
                  <a:lnTo>
                    <a:pt x="100913" y="157742"/>
                  </a:lnTo>
                  <a:lnTo>
                    <a:pt x="127669" y="133696"/>
                  </a:lnTo>
                  <a:lnTo>
                    <a:pt x="136800" y="111283"/>
                  </a:lnTo>
                  <a:lnTo>
                    <a:pt x="139689" y="85724"/>
                  </a:lnTo>
                  <a:lnTo>
                    <a:pt x="129024" y="22872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4393" y="1684559"/>
              <a:ext cx="168457" cy="224752"/>
            </a:xfrm>
            <a:custGeom>
              <a:avLst/>
              <a:gdLst/>
              <a:ahLst/>
              <a:cxnLst/>
              <a:rect l="0" t="0" r="0" b="0"/>
              <a:pathLst>
                <a:path w="168457" h="224752">
                  <a:moveTo>
                    <a:pt x="0" y="105285"/>
                  </a:moveTo>
                  <a:lnTo>
                    <a:pt x="34747" y="142371"/>
                  </a:lnTo>
                  <a:lnTo>
                    <a:pt x="66559" y="200524"/>
                  </a:lnTo>
                  <a:lnTo>
                    <a:pt x="77303" y="224751"/>
                  </a:lnTo>
                  <a:lnTo>
                    <a:pt x="77272" y="223534"/>
                  </a:lnTo>
                  <a:lnTo>
                    <a:pt x="59255" y="167366"/>
                  </a:lnTo>
                  <a:lnTo>
                    <a:pt x="54602" y="130958"/>
                  </a:lnTo>
                  <a:lnTo>
                    <a:pt x="64354" y="74308"/>
                  </a:lnTo>
                  <a:lnTo>
                    <a:pt x="83032" y="31706"/>
                  </a:lnTo>
                  <a:lnTo>
                    <a:pt x="98904" y="16821"/>
                  </a:lnTo>
                  <a:lnTo>
                    <a:pt x="118827" y="747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81372" y="1699184"/>
              <a:ext cx="182048" cy="201224"/>
            </a:xfrm>
            <a:custGeom>
              <a:avLst/>
              <a:gdLst/>
              <a:ahLst/>
              <a:cxnLst/>
              <a:rect l="0" t="0" r="0" b="0"/>
              <a:pathLst>
                <a:path w="182048" h="201224">
                  <a:moveTo>
                    <a:pt x="13591" y="48546"/>
                  </a:moveTo>
                  <a:lnTo>
                    <a:pt x="19180" y="65314"/>
                  </a:lnTo>
                  <a:lnTo>
                    <a:pt x="31283" y="79785"/>
                  </a:lnTo>
                  <a:lnTo>
                    <a:pt x="49530" y="92846"/>
                  </a:lnTo>
                  <a:lnTo>
                    <a:pt x="73238" y="102550"/>
                  </a:lnTo>
                  <a:lnTo>
                    <a:pt x="96253" y="104523"/>
                  </a:lnTo>
                  <a:lnTo>
                    <a:pt x="117010" y="100331"/>
                  </a:lnTo>
                  <a:lnTo>
                    <a:pt x="134035" y="90669"/>
                  </a:lnTo>
                  <a:lnTo>
                    <a:pt x="138340" y="82477"/>
                  </a:lnTo>
                  <a:lnTo>
                    <a:pt x="140005" y="60897"/>
                  </a:lnTo>
                  <a:lnTo>
                    <a:pt x="133726" y="41947"/>
                  </a:lnTo>
                  <a:lnTo>
                    <a:pt x="110631" y="10718"/>
                  </a:lnTo>
                  <a:lnTo>
                    <a:pt x="91035" y="2488"/>
                  </a:lnTo>
                  <a:lnTo>
                    <a:pt x="67898" y="0"/>
                  </a:lnTo>
                  <a:lnTo>
                    <a:pt x="45916" y="2793"/>
                  </a:lnTo>
                  <a:lnTo>
                    <a:pt x="27568" y="14174"/>
                  </a:lnTo>
                  <a:lnTo>
                    <a:pt x="19400" y="22122"/>
                  </a:lnTo>
                  <a:lnTo>
                    <a:pt x="2314" y="61254"/>
                  </a:lnTo>
                  <a:lnTo>
                    <a:pt x="0" y="86949"/>
                  </a:lnTo>
                  <a:lnTo>
                    <a:pt x="8047" y="132041"/>
                  </a:lnTo>
                  <a:lnTo>
                    <a:pt x="23127" y="164142"/>
                  </a:lnTo>
                  <a:lnTo>
                    <a:pt x="48002" y="190291"/>
                  </a:lnTo>
                  <a:lnTo>
                    <a:pt x="73729" y="199282"/>
                  </a:lnTo>
                  <a:lnTo>
                    <a:pt x="117977" y="201223"/>
                  </a:lnTo>
                  <a:lnTo>
                    <a:pt x="144213" y="195951"/>
                  </a:lnTo>
                  <a:lnTo>
                    <a:pt x="182047" y="174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53407" y="1610860"/>
              <a:ext cx="10096" cy="263213"/>
            </a:xfrm>
            <a:custGeom>
              <a:avLst/>
              <a:gdLst/>
              <a:ahLst/>
              <a:cxnLst/>
              <a:rect l="0" t="0" r="0" b="0"/>
              <a:pathLst>
                <a:path w="10096" h="263213">
                  <a:moveTo>
                    <a:pt x="10095" y="0"/>
                  </a:moveTo>
                  <a:lnTo>
                    <a:pt x="1030" y="58616"/>
                  </a:lnTo>
                  <a:lnTo>
                    <a:pt x="0" y="110174"/>
                  </a:lnTo>
                  <a:lnTo>
                    <a:pt x="5284" y="158726"/>
                  </a:lnTo>
                  <a:lnTo>
                    <a:pt x="9145" y="221949"/>
                  </a:lnTo>
                  <a:lnTo>
                    <a:pt x="1009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26632" y="1684559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6425" y="8333"/>
                  </a:lnTo>
                  <a:lnTo>
                    <a:pt x="101478" y="15684"/>
                  </a:lnTo>
                  <a:lnTo>
                    <a:pt x="46734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49925" y="1579274"/>
              <a:ext cx="145205" cy="284271"/>
            </a:xfrm>
            <a:custGeom>
              <a:avLst/>
              <a:gdLst/>
              <a:ahLst/>
              <a:cxnLst/>
              <a:rect l="0" t="0" r="0" b="0"/>
              <a:pathLst>
                <a:path w="145205" h="284271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47215"/>
                  </a:lnTo>
                  <a:lnTo>
                    <a:pt x="15306" y="206331"/>
                  </a:lnTo>
                  <a:lnTo>
                    <a:pt x="21279" y="259949"/>
                  </a:lnTo>
                  <a:lnTo>
                    <a:pt x="24616" y="275800"/>
                  </a:lnTo>
                  <a:lnTo>
                    <a:pt x="23868" y="275114"/>
                  </a:lnTo>
                  <a:lnTo>
                    <a:pt x="22199" y="271147"/>
                  </a:lnTo>
                  <a:lnTo>
                    <a:pt x="20691" y="225092"/>
                  </a:lnTo>
                  <a:lnTo>
                    <a:pt x="28633" y="190696"/>
                  </a:lnTo>
                  <a:lnTo>
                    <a:pt x="39192" y="168982"/>
                  </a:lnTo>
                  <a:lnTo>
                    <a:pt x="47624" y="161788"/>
                  </a:lnTo>
                  <a:lnTo>
                    <a:pt x="69470" y="153794"/>
                  </a:lnTo>
                  <a:lnTo>
                    <a:pt x="79507" y="154002"/>
                  </a:lnTo>
                  <a:lnTo>
                    <a:pt x="96898" y="160472"/>
                  </a:lnTo>
                  <a:lnTo>
                    <a:pt x="119843" y="182858"/>
                  </a:lnTo>
                  <a:lnTo>
                    <a:pt x="135870" y="211718"/>
                  </a:lnTo>
                  <a:lnTo>
                    <a:pt x="143975" y="265458"/>
                  </a:lnTo>
                  <a:lnTo>
                    <a:pt x="14520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54983" y="1703828"/>
              <a:ext cx="161245" cy="147449"/>
            </a:xfrm>
            <a:custGeom>
              <a:avLst/>
              <a:gdLst/>
              <a:ahLst/>
              <a:cxnLst/>
              <a:rect l="0" t="0" r="0" b="0"/>
              <a:pathLst>
                <a:path w="161245" h="147449">
                  <a:moveTo>
                    <a:pt x="108602" y="64959"/>
                  </a:moveTo>
                  <a:lnTo>
                    <a:pt x="99027" y="33677"/>
                  </a:lnTo>
                  <a:lnTo>
                    <a:pt x="88359" y="17521"/>
                  </a:lnTo>
                  <a:lnTo>
                    <a:pt x="72699" y="5661"/>
                  </a:lnTo>
                  <a:lnTo>
                    <a:pt x="63610" y="860"/>
                  </a:lnTo>
                  <a:lnTo>
                    <a:pt x="55210" y="0"/>
                  </a:lnTo>
                  <a:lnTo>
                    <a:pt x="39639" y="5283"/>
                  </a:lnTo>
                  <a:lnTo>
                    <a:pt x="24919" y="21669"/>
                  </a:lnTo>
                  <a:lnTo>
                    <a:pt x="1995" y="64727"/>
                  </a:lnTo>
                  <a:lnTo>
                    <a:pt x="0" y="89032"/>
                  </a:lnTo>
                  <a:lnTo>
                    <a:pt x="4182" y="114263"/>
                  </a:lnTo>
                  <a:lnTo>
                    <a:pt x="13840" y="137175"/>
                  </a:lnTo>
                  <a:lnTo>
                    <a:pt x="20861" y="143518"/>
                  </a:lnTo>
                  <a:lnTo>
                    <a:pt x="29051" y="146578"/>
                  </a:lnTo>
                  <a:lnTo>
                    <a:pt x="38021" y="147448"/>
                  </a:lnTo>
                  <a:lnTo>
                    <a:pt x="46340" y="144518"/>
                  </a:lnTo>
                  <a:lnTo>
                    <a:pt x="61823" y="131904"/>
                  </a:lnTo>
                  <a:lnTo>
                    <a:pt x="78104" y="105072"/>
                  </a:lnTo>
                  <a:lnTo>
                    <a:pt x="84748" y="69305"/>
                  </a:lnTo>
                  <a:lnTo>
                    <a:pt x="86850" y="65517"/>
                  </a:lnTo>
                  <a:lnTo>
                    <a:pt x="89421" y="67671"/>
                  </a:lnTo>
                  <a:lnTo>
                    <a:pt x="113745" y="107647"/>
                  </a:lnTo>
                  <a:lnTo>
                    <a:pt x="126876" y="123316"/>
                  </a:lnTo>
                  <a:lnTo>
                    <a:pt x="140510" y="131840"/>
                  </a:lnTo>
                  <a:lnTo>
                    <a:pt x="161244" y="13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68870" y="158980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7294"/>
                  </a:lnTo>
                  <a:lnTo>
                    <a:pt x="3119" y="219586"/>
                  </a:lnTo>
                  <a:lnTo>
                    <a:pt x="11453" y="256525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32000" y="1668441"/>
              <a:ext cx="231627" cy="26648"/>
            </a:xfrm>
            <a:custGeom>
              <a:avLst/>
              <a:gdLst/>
              <a:ahLst/>
              <a:cxnLst/>
              <a:rect l="0" t="0" r="0" b="0"/>
              <a:pathLst>
                <a:path w="231627" h="26648">
                  <a:moveTo>
                    <a:pt x="231626" y="5590"/>
                  </a:moveTo>
                  <a:lnTo>
                    <a:pt x="173010" y="0"/>
                  </a:lnTo>
                  <a:lnTo>
                    <a:pt x="118836" y="3273"/>
                  </a:lnTo>
                  <a:lnTo>
                    <a:pt x="63074" y="8252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07530" y="1716145"/>
              <a:ext cx="19310" cy="136871"/>
            </a:xfrm>
            <a:custGeom>
              <a:avLst/>
              <a:gdLst/>
              <a:ahLst/>
              <a:cxnLst/>
              <a:rect l="0" t="0" r="0" b="0"/>
              <a:pathLst>
                <a:path w="19310" h="136871">
                  <a:moveTo>
                    <a:pt x="19309" y="0"/>
                  </a:moveTo>
                  <a:lnTo>
                    <a:pt x="8130" y="16767"/>
                  </a:lnTo>
                  <a:lnTo>
                    <a:pt x="1179" y="49552"/>
                  </a:lnTo>
                  <a:lnTo>
                    <a:pt x="0" y="100211"/>
                  </a:lnTo>
                  <a:lnTo>
                    <a:pt x="878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05782" y="1589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85055" y="1579274"/>
              <a:ext cx="10241" cy="305328"/>
            </a:xfrm>
            <a:custGeom>
              <a:avLst/>
              <a:gdLst/>
              <a:ahLst/>
              <a:cxnLst/>
              <a:rect l="0" t="0" r="0" b="0"/>
              <a:pathLst>
                <a:path w="10241" h="305328">
                  <a:moveTo>
                    <a:pt x="10240" y="0"/>
                  </a:moveTo>
                  <a:lnTo>
                    <a:pt x="4651" y="58617"/>
                  </a:lnTo>
                  <a:lnTo>
                    <a:pt x="687" y="121197"/>
                  </a:lnTo>
                  <a:lnTo>
                    <a:pt x="0" y="172521"/>
                  </a:lnTo>
                  <a:lnTo>
                    <a:pt x="967" y="223603"/>
                  </a:lnTo>
                  <a:lnTo>
                    <a:pt x="8062" y="277139"/>
                  </a:lnTo>
                  <a:lnTo>
                    <a:pt x="1024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00538" y="170561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6" y="0"/>
                  </a:lnTo>
                  <a:lnTo>
                    <a:pt x="60395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90051" y="1547689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7959" y="62258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05781" y="1671012"/>
              <a:ext cx="161053" cy="203061"/>
            </a:xfrm>
            <a:custGeom>
              <a:avLst/>
              <a:gdLst/>
              <a:ahLst/>
              <a:cxnLst/>
              <a:rect l="0" t="0" r="0" b="0"/>
              <a:pathLst>
                <a:path w="161053" h="203061">
                  <a:moveTo>
                    <a:pt x="115897" y="13547"/>
                  </a:moveTo>
                  <a:lnTo>
                    <a:pt x="99130" y="2369"/>
                  </a:lnTo>
                  <a:lnTo>
                    <a:pt x="78419" y="0"/>
                  </a:lnTo>
                  <a:lnTo>
                    <a:pt x="54787" y="4017"/>
                  </a:lnTo>
                  <a:lnTo>
                    <a:pt x="22921" y="19432"/>
                  </a:lnTo>
                  <a:lnTo>
                    <a:pt x="5944" y="32150"/>
                  </a:lnTo>
                  <a:lnTo>
                    <a:pt x="1651" y="41157"/>
                  </a:lnTo>
                  <a:lnTo>
                    <a:pt x="0" y="63643"/>
                  </a:lnTo>
                  <a:lnTo>
                    <a:pt x="3538" y="72681"/>
                  </a:lnTo>
                  <a:lnTo>
                    <a:pt x="16827" y="85842"/>
                  </a:lnTo>
                  <a:lnTo>
                    <a:pt x="25284" y="88650"/>
                  </a:lnTo>
                  <a:lnTo>
                    <a:pt x="79918" y="87663"/>
                  </a:lnTo>
                  <a:lnTo>
                    <a:pt x="114596" y="92959"/>
                  </a:lnTo>
                  <a:lnTo>
                    <a:pt x="133256" y="104993"/>
                  </a:lnTo>
                  <a:lnTo>
                    <a:pt x="148179" y="122040"/>
                  </a:lnTo>
                  <a:lnTo>
                    <a:pt x="158711" y="141315"/>
                  </a:lnTo>
                  <a:lnTo>
                    <a:pt x="161052" y="161580"/>
                  </a:lnTo>
                  <a:lnTo>
                    <a:pt x="160038" y="171897"/>
                  </a:lnTo>
                  <a:lnTo>
                    <a:pt x="155853" y="179945"/>
                  </a:lnTo>
                  <a:lnTo>
                    <a:pt x="141844" y="192007"/>
                  </a:lnTo>
                  <a:lnTo>
                    <a:pt x="120800" y="198148"/>
                  </a:lnTo>
                  <a:lnTo>
                    <a:pt x="59004" y="202413"/>
                  </a:lnTo>
                  <a:lnTo>
                    <a:pt x="31669" y="20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49591" y="1662657"/>
              <a:ext cx="209042" cy="222194"/>
            </a:xfrm>
            <a:custGeom>
              <a:avLst/>
              <a:gdLst/>
              <a:ahLst/>
              <a:cxnLst/>
              <a:rect l="0" t="0" r="0" b="0"/>
              <a:pathLst>
                <a:path w="209042" h="222194">
                  <a:moveTo>
                    <a:pt x="93227" y="95602"/>
                  </a:moveTo>
                  <a:lnTo>
                    <a:pt x="98817" y="78834"/>
                  </a:lnTo>
                  <a:lnTo>
                    <a:pt x="98441" y="61243"/>
                  </a:lnTo>
                  <a:lnTo>
                    <a:pt x="93205" y="41727"/>
                  </a:lnTo>
                  <a:lnTo>
                    <a:pt x="83079" y="21354"/>
                  </a:lnTo>
                  <a:lnTo>
                    <a:pt x="67660" y="6841"/>
                  </a:lnTo>
                  <a:lnTo>
                    <a:pt x="58635" y="1333"/>
                  </a:lnTo>
                  <a:lnTo>
                    <a:pt x="50278" y="0"/>
                  </a:lnTo>
                  <a:lnTo>
                    <a:pt x="42368" y="1452"/>
                  </a:lnTo>
                  <a:lnTo>
                    <a:pt x="34754" y="4759"/>
                  </a:lnTo>
                  <a:lnTo>
                    <a:pt x="23175" y="20912"/>
                  </a:lnTo>
                  <a:lnTo>
                    <a:pt x="6210" y="69410"/>
                  </a:lnTo>
                  <a:lnTo>
                    <a:pt x="0" y="131286"/>
                  </a:lnTo>
                  <a:lnTo>
                    <a:pt x="1892" y="186662"/>
                  </a:lnTo>
                  <a:lnTo>
                    <a:pt x="4262" y="198422"/>
                  </a:lnTo>
                  <a:lnTo>
                    <a:pt x="9350" y="207433"/>
                  </a:lnTo>
                  <a:lnTo>
                    <a:pt x="24363" y="220564"/>
                  </a:lnTo>
                  <a:lnTo>
                    <a:pt x="32110" y="222193"/>
                  </a:lnTo>
                  <a:lnTo>
                    <a:pt x="39614" y="220940"/>
                  </a:lnTo>
                  <a:lnTo>
                    <a:pt x="46957" y="217765"/>
                  </a:lnTo>
                  <a:lnTo>
                    <a:pt x="58235" y="204879"/>
                  </a:lnTo>
                  <a:lnTo>
                    <a:pt x="82399" y="147670"/>
                  </a:lnTo>
                  <a:lnTo>
                    <a:pt x="87245" y="126932"/>
                  </a:lnTo>
                  <a:lnTo>
                    <a:pt x="85736" y="102545"/>
                  </a:lnTo>
                  <a:lnTo>
                    <a:pt x="87063" y="103740"/>
                  </a:lnTo>
                  <a:lnTo>
                    <a:pt x="107258" y="158216"/>
                  </a:lnTo>
                  <a:lnTo>
                    <a:pt x="120520" y="178412"/>
                  </a:lnTo>
                  <a:lnTo>
                    <a:pt x="138113" y="195187"/>
                  </a:lnTo>
                  <a:lnTo>
                    <a:pt x="182899" y="215445"/>
                  </a:lnTo>
                  <a:lnTo>
                    <a:pt x="209041" y="221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52566" y="1579274"/>
              <a:ext cx="176460" cy="301219"/>
            </a:xfrm>
            <a:custGeom>
              <a:avLst/>
              <a:gdLst/>
              <a:ahLst/>
              <a:cxnLst/>
              <a:rect l="0" t="0" r="0" b="0"/>
              <a:pathLst>
                <a:path w="176460" h="301219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1" y="138120"/>
                  </a:lnTo>
                  <a:lnTo>
                    <a:pt x="27260" y="186764"/>
                  </a:lnTo>
                  <a:lnTo>
                    <a:pt x="41188" y="245122"/>
                  </a:lnTo>
                  <a:lnTo>
                    <a:pt x="46108" y="287618"/>
                  </a:lnTo>
                  <a:lnTo>
                    <a:pt x="45629" y="293521"/>
                  </a:lnTo>
                  <a:lnTo>
                    <a:pt x="44139" y="293947"/>
                  </a:lnTo>
                  <a:lnTo>
                    <a:pt x="41976" y="290721"/>
                  </a:lnTo>
                  <a:lnTo>
                    <a:pt x="38932" y="263824"/>
                  </a:lnTo>
                  <a:lnTo>
                    <a:pt x="49273" y="210651"/>
                  </a:lnTo>
                  <a:lnTo>
                    <a:pt x="52418" y="200095"/>
                  </a:lnTo>
                  <a:lnTo>
                    <a:pt x="58024" y="191889"/>
                  </a:lnTo>
                  <a:lnTo>
                    <a:pt x="73612" y="179651"/>
                  </a:lnTo>
                  <a:lnTo>
                    <a:pt x="95358" y="176551"/>
                  </a:lnTo>
                  <a:lnTo>
                    <a:pt x="118280" y="180243"/>
                  </a:lnTo>
                  <a:lnTo>
                    <a:pt x="144339" y="195475"/>
                  </a:lnTo>
                  <a:lnTo>
                    <a:pt x="159547" y="208151"/>
                  </a:lnTo>
                  <a:lnTo>
                    <a:pt x="175674" y="239619"/>
                  </a:lnTo>
                  <a:lnTo>
                    <a:pt x="176459" y="249823"/>
                  </a:lnTo>
                  <a:lnTo>
                    <a:pt x="171093" y="267400"/>
                  </a:lnTo>
                  <a:lnTo>
                    <a:pt x="154918" y="290450"/>
                  </a:lnTo>
                  <a:lnTo>
                    <a:pt x="135783" y="298715"/>
                  </a:lnTo>
                  <a:lnTo>
                    <a:pt x="112850" y="301218"/>
                  </a:lnTo>
                  <a:lnTo>
                    <a:pt x="90960" y="298431"/>
                  </a:lnTo>
                  <a:lnTo>
                    <a:pt x="72652" y="290174"/>
                  </a:lnTo>
                  <a:lnTo>
                    <a:pt x="52311" y="278610"/>
                  </a:lnTo>
                  <a:lnTo>
                    <a:pt x="3765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96995" y="1705616"/>
              <a:ext cx="135516" cy="171555"/>
            </a:xfrm>
            <a:custGeom>
              <a:avLst/>
              <a:gdLst/>
              <a:ahLst/>
              <a:cxnLst/>
              <a:rect l="0" t="0" r="0" b="0"/>
              <a:pathLst>
                <a:path w="135516" h="171555">
                  <a:moveTo>
                    <a:pt x="56435" y="21057"/>
                  </a:moveTo>
                  <a:lnTo>
                    <a:pt x="34078" y="21057"/>
                  </a:lnTo>
                  <a:lnTo>
                    <a:pt x="26322" y="24567"/>
                  </a:lnTo>
                  <a:lnTo>
                    <a:pt x="14585" y="37825"/>
                  </a:lnTo>
                  <a:lnTo>
                    <a:pt x="1401" y="65020"/>
                  </a:lnTo>
                  <a:lnTo>
                    <a:pt x="0" y="85050"/>
                  </a:lnTo>
                  <a:lnTo>
                    <a:pt x="4446" y="105650"/>
                  </a:lnTo>
                  <a:lnTo>
                    <a:pt x="20104" y="135809"/>
                  </a:lnTo>
                  <a:lnTo>
                    <a:pt x="32879" y="152387"/>
                  </a:lnTo>
                  <a:lnTo>
                    <a:pt x="58814" y="169284"/>
                  </a:lnTo>
                  <a:lnTo>
                    <a:pt x="81669" y="171554"/>
                  </a:lnTo>
                  <a:lnTo>
                    <a:pt x="105085" y="167493"/>
                  </a:lnTo>
                  <a:lnTo>
                    <a:pt x="123290" y="157890"/>
                  </a:lnTo>
                  <a:lnTo>
                    <a:pt x="129081" y="149713"/>
                  </a:lnTo>
                  <a:lnTo>
                    <a:pt x="135515" y="128151"/>
                  </a:lnTo>
                  <a:lnTo>
                    <a:pt x="133548" y="89703"/>
                  </a:lnTo>
                  <a:lnTo>
                    <a:pt x="125557" y="54265"/>
                  </a:lnTo>
                  <a:lnTo>
                    <a:pt x="110190" y="27127"/>
                  </a:lnTo>
                  <a:lnTo>
                    <a:pt x="774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91764" y="1705616"/>
              <a:ext cx="114351" cy="169995"/>
            </a:xfrm>
            <a:custGeom>
              <a:avLst/>
              <a:gdLst/>
              <a:ahLst/>
              <a:cxnLst/>
              <a:rect l="0" t="0" r="0" b="0"/>
              <a:pathLst>
                <a:path w="114351" h="169995">
                  <a:moveTo>
                    <a:pt x="9065" y="10529"/>
                  </a:moveTo>
                  <a:lnTo>
                    <a:pt x="0" y="69146"/>
                  </a:lnTo>
                  <a:lnTo>
                    <a:pt x="7231" y="122150"/>
                  </a:lnTo>
                  <a:lnTo>
                    <a:pt x="13319" y="145536"/>
                  </a:lnTo>
                  <a:lnTo>
                    <a:pt x="18920" y="154346"/>
                  </a:lnTo>
                  <a:lnTo>
                    <a:pt x="34502" y="167254"/>
                  </a:lnTo>
                  <a:lnTo>
                    <a:pt x="43571" y="169994"/>
                  </a:lnTo>
                  <a:lnTo>
                    <a:pt x="63005" y="169920"/>
                  </a:lnTo>
                  <a:lnTo>
                    <a:pt x="80221" y="159748"/>
                  </a:lnTo>
                  <a:lnTo>
                    <a:pt x="94502" y="143529"/>
                  </a:lnTo>
                  <a:lnTo>
                    <a:pt x="104749" y="124622"/>
                  </a:lnTo>
                  <a:lnTo>
                    <a:pt x="112453" y="68247"/>
                  </a:lnTo>
                  <a:lnTo>
                    <a:pt x="113975" y="20197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53513" y="1579274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3547"/>
                  </a:lnTo>
                  <a:lnTo>
                    <a:pt x="9065" y="223638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16642" y="1610860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63171"/>
                  </a:moveTo>
                  <a:lnTo>
                    <a:pt x="198193" y="39451"/>
                  </a:lnTo>
                  <a:lnTo>
                    <a:pt x="141921" y="25903"/>
                  </a:lnTo>
                  <a:lnTo>
                    <a:pt x="87652" y="18895"/>
                  </a:lnTo>
                  <a:lnTo>
                    <a:pt x="31612" y="6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442196" y="2058433"/>
            <a:ext cx="3861526" cy="1607557"/>
            <a:chOff x="442196" y="2058433"/>
            <a:chExt cx="3861526" cy="1607557"/>
          </a:xfrm>
        </p:grpSpPr>
        <p:sp>
          <p:nvSpPr>
            <p:cNvPr id="107" name="Freeform 106"/>
            <p:cNvSpPr/>
            <p:nvPr/>
          </p:nvSpPr>
          <p:spPr>
            <a:xfrm>
              <a:off x="562949" y="2305741"/>
              <a:ext cx="21553" cy="357969"/>
            </a:xfrm>
            <a:custGeom>
              <a:avLst/>
              <a:gdLst/>
              <a:ahLst/>
              <a:cxnLst/>
              <a:rect l="0" t="0" r="0" b="0"/>
              <a:pathLst>
                <a:path w="21553" h="357969">
                  <a:moveTo>
                    <a:pt x="5589" y="0"/>
                  </a:moveTo>
                  <a:lnTo>
                    <a:pt x="0" y="62092"/>
                  </a:lnTo>
                  <a:lnTo>
                    <a:pt x="4442" y="123052"/>
                  </a:lnTo>
                  <a:lnTo>
                    <a:pt x="12138" y="179959"/>
                  </a:lnTo>
                  <a:lnTo>
                    <a:pt x="14939" y="233215"/>
                  </a:lnTo>
                  <a:lnTo>
                    <a:pt x="19005" y="293725"/>
                  </a:lnTo>
                  <a:lnTo>
                    <a:pt x="21552" y="308120"/>
                  </a:lnTo>
                  <a:lnTo>
                    <a:pt x="18143" y="330355"/>
                  </a:lnTo>
                  <a:lnTo>
                    <a:pt x="5589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2196" y="2437022"/>
              <a:ext cx="242157" cy="26647"/>
            </a:xfrm>
            <a:custGeom>
              <a:avLst/>
              <a:gdLst/>
              <a:ahLst/>
              <a:cxnLst/>
              <a:rect l="0" t="0" r="0" b="0"/>
              <a:pathLst>
                <a:path w="242157" h="26647">
                  <a:moveTo>
                    <a:pt x="242156" y="5589"/>
                  </a:moveTo>
                  <a:lnTo>
                    <a:pt x="225388" y="0"/>
                  </a:lnTo>
                  <a:lnTo>
                    <a:pt x="207797" y="375"/>
                  </a:lnTo>
                  <a:lnTo>
                    <a:pt x="147987" y="6072"/>
                  </a:lnTo>
                  <a:lnTo>
                    <a:pt x="99870" y="12621"/>
                  </a:lnTo>
                  <a:lnTo>
                    <a:pt x="37449" y="1854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3823" y="2295212"/>
              <a:ext cx="347442" cy="306204"/>
            </a:xfrm>
            <a:custGeom>
              <a:avLst/>
              <a:gdLst/>
              <a:ahLst/>
              <a:cxnLst/>
              <a:rect l="0" t="0" r="0" b="0"/>
              <a:pathLst>
                <a:path w="347442" h="306204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19160" y="178052"/>
                  </a:lnTo>
                  <a:lnTo>
                    <a:pt x="29088" y="237769"/>
                  </a:lnTo>
                  <a:lnTo>
                    <a:pt x="42314" y="291505"/>
                  </a:lnTo>
                  <a:lnTo>
                    <a:pt x="46883" y="306203"/>
                  </a:lnTo>
                  <a:lnTo>
                    <a:pt x="42973" y="260136"/>
                  </a:lnTo>
                  <a:lnTo>
                    <a:pt x="53680" y="201023"/>
                  </a:lnTo>
                  <a:lnTo>
                    <a:pt x="56844" y="190167"/>
                  </a:lnTo>
                  <a:lnTo>
                    <a:pt x="62463" y="181760"/>
                  </a:lnTo>
                  <a:lnTo>
                    <a:pt x="78064" y="169300"/>
                  </a:lnTo>
                  <a:lnTo>
                    <a:pt x="87138" y="167849"/>
                  </a:lnTo>
                  <a:lnTo>
                    <a:pt x="106578" y="172475"/>
                  </a:lnTo>
                  <a:lnTo>
                    <a:pt x="120678" y="185450"/>
                  </a:lnTo>
                  <a:lnTo>
                    <a:pt x="155235" y="245842"/>
                  </a:lnTo>
                  <a:lnTo>
                    <a:pt x="161410" y="271870"/>
                  </a:lnTo>
                  <a:lnTo>
                    <a:pt x="159480" y="303472"/>
                  </a:lnTo>
                  <a:lnTo>
                    <a:pt x="158962" y="301751"/>
                  </a:lnTo>
                  <a:lnTo>
                    <a:pt x="159558" y="287360"/>
                  </a:lnTo>
                  <a:lnTo>
                    <a:pt x="172643" y="232265"/>
                  </a:lnTo>
                  <a:lnTo>
                    <a:pt x="178266" y="223863"/>
                  </a:lnTo>
                  <a:lnTo>
                    <a:pt x="193873" y="211409"/>
                  </a:lnTo>
                  <a:lnTo>
                    <a:pt x="251063" y="198419"/>
                  </a:lnTo>
                  <a:lnTo>
                    <a:pt x="294478" y="185683"/>
                  </a:lnTo>
                  <a:lnTo>
                    <a:pt x="302774" y="179941"/>
                  </a:lnTo>
                  <a:lnTo>
                    <a:pt x="315111" y="164202"/>
                  </a:lnTo>
                  <a:lnTo>
                    <a:pt x="318254" y="145508"/>
                  </a:lnTo>
                  <a:lnTo>
                    <a:pt x="317454" y="135610"/>
                  </a:lnTo>
                  <a:lnTo>
                    <a:pt x="310327" y="118373"/>
                  </a:lnTo>
                  <a:lnTo>
                    <a:pt x="305151" y="110501"/>
                  </a:lnTo>
                  <a:lnTo>
                    <a:pt x="297021" y="105253"/>
                  </a:lnTo>
                  <a:lnTo>
                    <a:pt x="275509" y="99422"/>
                  </a:lnTo>
                  <a:lnTo>
                    <a:pt x="242679" y="101728"/>
                  </a:lnTo>
                  <a:lnTo>
                    <a:pt x="224451" y="109943"/>
                  </a:lnTo>
                  <a:lnTo>
                    <a:pt x="216315" y="115410"/>
                  </a:lnTo>
                  <a:lnTo>
                    <a:pt x="204155" y="133961"/>
                  </a:lnTo>
                  <a:lnTo>
                    <a:pt x="199274" y="145459"/>
                  </a:lnTo>
                  <a:lnTo>
                    <a:pt x="196971" y="170714"/>
                  </a:lnTo>
                  <a:lnTo>
                    <a:pt x="205025" y="225054"/>
                  </a:lnTo>
                  <a:lnTo>
                    <a:pt x="220106" y="255676"/>
                  </a:lnTo>
                  <a:lnTo>
                    <a:pt x="244981" y="279567"/>
                  </a:lnTo>
                  <a:lnTo>
                    <a:pt x="255738" y="283474"/>
                  </a:lnTo>
                  <a:lnTo>
                    <a:pt x="280168" y="284696"/>
                  </a:lnTo>
                  <a:lnTo>
                    <a:pt x="330133" y="275992"/>
                  </a:lnTo>
                  <a:lnTo>
                    <a:pt x="34744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84476" y="2347854"/>
              <a:ext cx="105286" cy="203339"/>
            </a:xfrm>
            <a:custGeom>
              <a:avLst/>
              <a:gdLst/>
              <a:ahLst/>
              <a:cxnLst/>
              <a:rect l="0" t="0" r="0" b="0"/>
              <a:pathLst>
                <a:path w="105286" h="203339">
                  <a:moveTo>
                    <a:pt x="0" y="105285"/>
                  </a:moveTo>
                  <a:lnTo>
                    <a:pt x="14654" y="167378"/>
                  </a:lnTo>
                  <a:lnTo>
                    <a:pt x="25858" y="203338"/>
                  </a:lnTo>
                  <a:lnTo>
                    <a:pt x="9988" y="147939"/>
                  </a:lnTo>
                  <a:lnTo>
                    <a:pt x="5609" y="125412"/>
                  </a:lnTo>
                  <a:lnTo>
                    <a:pt x="7562" y="99803"/>
                  </a:lnTo>
                  <a:lnTo>
                    <a:pt x="20828" y="64667"/>
                  </a:lnTo>
                  <a:lnTo>
                    <a:pt x="39577" y="37618"/>
                  </a:lnTo>
                  <a:lnTo>
                    <a:pt x="65539" y="2037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63461" y="2411026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0" y="0"/>
                  </a:moveTo>
                  <a:lnTo>
                    <a:pt x="5589" y="58616"/>
                  </a:lnTo>
                  <a:lnTo>
                    <a:pt x="10722" y="108111"/>
                  </a:lnTo>
                  <a:lnTo>
                    <a:pt x="12997" y="114188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42404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544377" y="2356734"/>
              <a:ext cx="189137" cy="430102"/>
            </a:xfrm>
            <a:custGeom>
              <a:avLst/>
              <a:gdLst/>
              <a:ahLst/>
              <a:cxnLst/>
              <a:rect l="0" t="0" r="0" b="0"/>
              <a:pathLst>
                <a:path w="189137" h="430102">
                  <a:moveTo>
                    <a:pt x="119125" y="106934"/>
                  </a:moveTo>
                  <a:lnTo>
                    <a:pt x="116786" y="67246"/>
                  </a:lnTo>
                  <a:lnTo>
                    <a:pt x="102314" y="35123"/>
                  </a:lnTo>
                  <a:lnTo>
                    <a:pt x="89817" y="18086"/>
                  </a:lnTo>
                  <a:lnTo>
                    <a:pt x="64038" y="930"/>
                  </a:lnTo>
                  <a:lnTo>
                    <a:pt x="55494" y="0"/>
                  </a:lnTo>
                  <a:lnTo>
                    <a:pt x="39762" y="5205"/>
                  </a:lnTo>
                  <a:lnTo>
                    <a:pt x="17751" y="21290"/>
                  </a:lnTo>
                  <a:lnTo>
                    <a:pt x="2001" y="46463"/>
                  </a:lnTo>
                  <a:lnTo>
                    <a:pt x="0" y="72259"/>
                  </a:lnTo>
                  <a:lnTo>
                    <a:pt x="4179" y="99712"/>
                  </a:lnTo>
                  <a:lnTo>
                    <a:pt x="13836" y="119712"/>
                  </a:lnTo>
                  <a:lnTo>
                    <a:pt x="22026" y="125981"/>
                  </a:lnTo>
                  <a:lnTo>
                    <a:pt x="43605" y="132947"/>
                  </a:lnTo>
                  <a:lnTo>
                    <a:pt x="53570" y="132465"/>
                  </a:lnTo>
                  <a:lnTo>
                    <a:pt x="70883" y="125690"/>
                  </a:lnTo>
                  <a:lnTo>
                    <a:pt x="93783" y="103133"/>
                  </a:lnTo>
                  <a:lnTo>
                    <a:pt x="101060" y="102060"/>
                  </a:lnTo>
                  <a:lnTo>
                    <a:pt x="108252" y="106024"/>
                  </a:lnTo>
                  <a:lnTo>
                    <a:pt x="115386" y="113347"/>
                  </a:lnTo>
                  <a:lnTo>
                    <a:pt x="136410" y="167126"/>
                  </a:lnTo>
                  <a:lnTo>
                    <a:pt x="158761" y="227835"/>
                  </a:lnTo>
                  <a:lnTo>
                    <a:pt x="180377" y="285494"/>
                  </a:lnTo>
                  <a:lnTo>
                    <a:pt x="189136" y="330376"/>
                  </a:lnTo>
                  <a:lnTo>
                    <a:pt x="180553" y="373311"/>
                  </a:lnTo>
                  <a:lnTo>
                    <a:pt x="163194" y="395339"/>
                  </a:lnTo>
                  <a:lnTo>
                    <a:pt x="130233" y="417775"/>
                  </a:lnTo>
                  <a:lnTo>
                    <a:pt x="107684" y="426410"/>
                  </a:lnTo>
                  <a:lnTo>
                    <a:pt x="68682" y="430101"/>
                  </a:lnTo>
                  <a:lnTo>
                    <a:pt x="13840" y="422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657913" y="2158342"/>
              <a:ext cx="184575" cy="326384"/>
            </a:xfrm>
            <a:custGeom>
              <a:avLst/>
              <a:gdLst/>
              <a:ahLst/>
              <a:cxnLst/>
              <a:rect l="0" t="0" r="0" b="0"/>
              <a:pathLst>
                <a:path w="184575" h="326384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6584" y="104877"/>
                  </a:lnTo>
                  <a:lnTo>
                    <a:pt x="35837" y="158497"/>
                  </a:lnTo>
                  <a:lnTo>
                    <a:pt x="49776" y="208268"/>
                  </a:lnTo>
                  <a:lnTo>
                    <a:pt x="64967" y="260678"/>
                  </a:lnTo>
                  <a:lnTo>
                    <a:pt x="83943" y="317972"/>
                  </a:lnTo>
                  <a:lnTo>
                    <a:pt x="79851" y="256591"/>
                  </a:lnTo>
                  <a:lnTo>
                    <a:pt x="82519" y="203239"/>
                  </a:lnTo>
                  <a:lnTo>
                    <a:pt x="84952" y="191644"/>
                  </a:lnTo>
                  <a:lnTo>
                    <a:pt x="91253" y="185085"/>
                  </a:lnTo>
                  <a:lnTo>
                    <a:pt x="100133" y="181881"/>
                  </a:lnTo>
                  <a:lnTo>
                    <a:pt x="110732" y="180916"/>
                  </a:lnTo>
                  <a:lnTo>
                    <a:pt x="128749" y="186082"/>
                  </a:lnTo>
                  <a:lnTo>
                    <a:pt x="136828" y="190735"/>
                  </a:lnTo>
                  <a:lnTo>
                    <a:pt x="148926" y="208383"/>
                  </a:lnTo>
                  <a:lnTo>
                    <a:pt x="170001" y="262924"/>
                  </a:lnTo>
                  <a:lnTo>
                    <a:pt x="18457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886796" y="2137285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48930"/>
                  </a:lnTo>
                  <a:lnTo>
                    <a:pt x="1574" y="90537"/>
                  </a:lnTo>
                  <a:lnTo>
                    <a:pt x="6998" y="147215"/>
                  </a:lnTo>
                  <a:lnTo>
                    <a:pt x="13527" y="197517"/>
                  </a:lnTo>
                  <a:lnTo>
                    <a:pt x="18977" y="257341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789844" y="2232041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2777" y="0"/>
                  </a:lnTo>
                  <a:lnTo>
                    <a:pt x="93387" y="0"/>
                  </a:lnTo>
                  <a:lnTo>
                    <a:pt x="448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229114" y="2218636"/>
              <a:ext cx="216590" cy="219374"/>
            </a:xfrm>
            <a:custGeom>
              <a:avLst/>
              <a:gdLst/>
              <a:ahLst/>
              <a:cxnLst/>
              <a:rect l="0" t="0" r="0" b="0"/>
              <a:pathLst>
                <a:path w="216590" h="219374">
                  <a:moveTo>
                    <a:pt x="139797" y="55519"/>
                  </a:moveTo>
                  <a:lnTo>
                    <a:pt x="94016" y="7644"/>
                  </a:lnTo>
                  <a:lnTo>
                    <a:pt x="84710" y="2545"/>
                  </a:lnTo>
                  <a:lnTo>
                    <a:pt x="61892" y="0"/>
                  </a:lnTo>
                  <a:lnTo>
                    <a:pt x="38492" y="3938"/>
                  </a:lnTo>
                  <a:lnTo>
                    <a:pt x="20294" y="13487"/>
                  </a:lnTo>
                  <a:lnTo>
                    <a:pt x="7526" y="28649"/>
                  </a:lnTo>
                  <a:lnTo>
                    <a:pt x="2483" y="37606"/>
                  </a:lnTo>
                  <a:lnTo>
                    <a:pt x="0" y="56916"/>
                  </a:lnTo>
                  <a:lnTo>
                    <a:pt x="976" y="66979"/>
                  </a:lnTo>
                  <a:lnTo>
                    <a:pt x="11419" y="84399"/>
                  </a:lnTo>
                  <a:lnTo>
                    <a:pt x="19116" y="92320"/>
                  </a:lnTo>
                  <a:lnTo>
                    <a:pt x="27758" y="96431"/>
                  </a:lnTo>
                  <a:lnTo>
                    <a:pt x="46718" y="97878"/>
                  </a:lnTo>
                  <a:lnTo>
                    <a:pt x="108359" y="83001"/>
                  </a:lnTo>
                  <a:lnTo>
                    <a:pt x="129335" y="82551"/>
                  </a:lnTo>
                  <a:lnTo>
                    <a:pt x="150355" y="87420"/>
                  </a:lnTo>
                  <a:lnTo>
                    <a:pt x="189326" y="109610"/>
                  </a:lnTo>
                  <a:lnTo>
                    <a:pt x="203924" y="124013"/>
                  </a:lnTo>
                  <a:lnTo>
                    <a:pt x="214312" y="142113"/>
                  </a:lnTo>
                  <a:lnTo>
                    <a:pt x="216589" y="164975"/>
                  </a:lnTo>
                  <a:lnTo>
                    <a:pt x="215558" y="177623"/>
                  </a:lnTo>
                  <a:lnTo>
                    <a:pt x="205055" y="197915"/>
                  </a:lnTo>
                  <a:lnTo>
                    <a:pt x="197340" y="206602"/>
                  </a:lnTo>
                  <a:lnTo>
                    <a:pt x="176291" y="216254"/>
                  </a:lnTo>
                  <a:lnTo>
                    <a:pt x="151337" y="219373"/>
                  </a:lnTo>
                  <a:lnTo>
                    <a:pt x="88906" y="208869"/>
                  </a:lnTo>
                  <a:lnTo>
                    <a:pt x="76235" y="202443"/>
                  </a:lnTo>
                  <a:lnTo>
                    <a:pt x="66098" y="192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16310" y="229521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62093"/>
                  </a:lnTo>
                  <a:lnTo>
                    <a:pt x="12998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05782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11067" y="2206858"/>
              <a:ext cx="73700" cy="177227"/>
            </a:xfrm>
            <a:custGeom>
              <a:avLst/>
              <a:gdLst/>
              <a:ahLst/>
              <a:cxnLst/>
              <a:rect l="0" t="0" r="0" b="0"/>
              <a:pathLst>
                <a:path w="73700" h="177227">
                  <a:moveTo>
                    <a:pt x="0" y="14655"/>
                  </a:moveTo>
                  <a:lnTo>
                    <a:pt x="43963" y="0"/>
                  </a:lnTo>
                  <a:lnTo>
                    <a:pt x="52705" y="206"/>
                  </a:lnTo>
                  <a:lnTo>
                    <a:pt x="68658" y="6673"/>
                  </a:lnTo>
                  <a:lnTo>
                    <a:pt x="71508" y="11673"/>
                  </a:lnTo>
                  <a:lnTo>
                    <a:pt x="71069" y="17346"/>
                  </a:lnTo>
                  <a:lnTo>
                    <a:pt x="64341" y="29889"/>
                  </a:lnTo>
                  <a:lnTo>
                    <a:pt x="23834" y="89348"/>
                  </a:lnTo>
                  <a:lnTo>
                    <a:pt x="7568" y="130664"/>
                  </a:lnTo>
                  <a:lnTo>
                    <a:pt x="7385" y="141127"/>
                  </a:lnTo>
                  <a:lnTo>
                    <a:pt x="13421" y="162112"/>
                  </a:lnTo>
                  <a:lnTo>
                    <a:pt x="20645" y="169111"/>
                  </a:lnTo>
                  <a:lnTo>
                    <a:pt x="41151" y="176889"/>
                  </a:lnTo>
                  <a:lnTo>
                    <a:pt x="56504" y="177226"/>
                  </a:lnTo>
                  <a:lnTo>
                    <a:pt x="73699" y="172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33519" y="2179195"/>
              <a:ext cx="109388" cy="192578"/>
            </a:xfrm>
            <a:custGeom>
              <a:avLst/>
              <a:gdLst/>
              <a:ahLst/>
              <a:cxnLst/>
              <a:rect l="0" t="0" r="0" b="0"/>
              <a:pathLst>
                <a:path w="109388" h="192578">
                  <a:moveTo>
                    <a:pt x="3890" y="116017"/>
                  </a:moveTo>
                  <a:lnTo>
                    <a:pt x="57765" y="87336"/>
                  </a:lnTo>
                  <a:lnTo>
                    <a:pt x="103748" y="55814"/>
                  </a:lnTo>
                  <a:lnTo>
                    <a:pt x="107897" y="46636"/>
                  </a:lnTo>
                  <a:lnTo>
                    <a:pt x="109387" y="23960"/>
                  </a:lnTo>
                  <a:lnTo>
                    <a:pt x="105807" y="14871"/>
                  </a:lnTo>
                  <a:lnTo>
                    <a:pt x="92470" y="1653"/>
                  </a:lnTo>
                  <a:lnTo>
                    <a:pt x="84000" y="0"/>
                  </a:lnTo>
                  <a:lnTo>
                    <a:pt x="65231" y="4403"/>
                  </a:lnTo>
                  <a:lnTo>
                    <a:pt x="34933" y="20035"/>
                  </a:lnTo>
                  <a:lnTo>
                    <a:pt x="20416" y="35924"/>
                  </a:lnTo>
                  <a:lnTo>
                    <a:pt x="5667" y="67719"/>
                  </a:lnTo>
                  <a:lnTo>
                    <a:pt x="0" y="92212"/>
                  </a:lnTo>
                  <a:lnTo>
                    <a:pt x="5894" y="136531"/>
                  </a:lnTo>
                  <a:lnTo>
                    <a:pt x="8736" y="147241"/>
                  </a:lnTo>
                  <a:lnTo>
                    <a:pt x="21251" y="165379"/>
                  </a:lnTo>
                  <a:lnTo>
                    <a:pt x="38512" y="180070"/>
                  </a:lnTo>
                  <a:lnTo>
                    <a:pt x="57882" y="190498"/>
                  </a:lnTo>
                  <a:lnTo>
                    <a:pt x="65621" y="192577"/>
                  </a:lnTo>
                  <a:lnTo>
                    <a:pt x="88118" y="18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47979" y="2337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96070" y="2168870"/>
              <a:ext cx="9879" cy="231628"/>
            </a:xfrm>
            <a:custGeom>
              <a:avLst/>
              <a:gdLst/>
              <a:ahLst/>
              <a:cxnLst/>
              <a:rect l="0" t="0" r="0" b="0"/>
              <a:pathLst>
                <a:path w="9879" h="231628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1" y="137662"/>
                  </a:lnTo>
                  <a:lnTo>
                    <a:pt x="7739" y="186628"/>
                  </a:lnTo>
                  <a:lnTo>
                    <a:pt x="987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79606" y="2137285"/>
              <a:ext cx="263213" cy="94757"/>
            </a:xfrm>
            <a:custGeom>
              <a:avLst/>
              <a:gdLst/>
              <a:ahLst/>
              <a:cxnLst/>
              <a:rect l="0" t="0" r="0" b="0"/>
              <a:pathLst>
                <a:path w="263213" h="94757">
                  <a:moveTo>
                    <a:pt x="263212" y="0"/>
                  </a:moveTo>
                  <a:lnTo>
                    <a:pt x="208168" y="17958"/>
                  </a:lnTo>
                  <a:lnTo>
                    <a:pt x="153640" y="34786"/>
                  </a:lnTo>
                  <a:lnTo>
                    <a:pt x="92480" y="54704"/>
                  </a:lnTo>
                  <a:lnTo>
                    <a:pt x="37678" y="7713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11191" y="2347854"/>
              <a:ext cx="231629" cy="84229"/>
            </a:xfrm>
            <a:custGeom>
              <a:avLst/>
              <a:gdLst/>
              <a:ahLst/>
              <a:cxnLst/>
              <a:rect l="0" t="0" r="0" b="0"/>
              <a:pathLst>
                <a:path w="231629" h="84229">
                  <a:moveTo>
                    <a:pt x="231628" y="0"/>
                  </a:moveTo>
                  <a:lnTo>
                    <a:pt x="170517" y="17959"/>
                  </a:lnTo>
                  <a:lnTo>
                    <a:pt x="116085" y="40739"/>
                  </a:lnTo>
                  <a:lnTo>
                    <a:pt x="54874" y="65648"/>
                  </a:lnTo>
                  <a:lnTo>
                    <a:pt x="24838" y="7872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10031" y="2058433"/>
              <a:ext cx="90716" cy="278894"/>
            </a:xfrm>
            <a:custGeom>
              <a:avLst/>
              <a:gdLst/>
              <a:ahLst/>
              <a:cxnLst/>
              <a:rect l="0" t="0" r="0" b="0"/>
              <a:pathLst>
                <a:path w="90716" h="278894">
                  <a:moveTo>
                    <a:pt x="48601" y="278893"/>
                  </a:moveTo>
                  <a:lnTo>
                    <a:pt x="30642" y="217782"/>
                  </a:lnTo>
                  <a:lnTo>
                    <a:pt x="13451" y="163351"/>
                  </a:lnTo>
                  <a:lnTo>
                    <a:pt x="627" y="112614"/>
                  </a:lnTo>
                  <a:lnTo>
                    <a:pt x="0" y="57531"/>
                  </a:lnTo>
                  <a:lnTo>
                    <a:pt x="5943" y="31941"/>
                  </a:lnTo>
                  <a:lnTo>
                    <a:pt x="16384" y="12769"/>
                  </a:lnTo>
                  <a:lnTo>
                    <a:pt x="24783" y="6720"/>
                  </a:lnTo>
                  <a:lnTo>
                    <a:pt x="46594" y="0"/>
                  </a:lnTo>
                  <a:lnTo>
                    <a:pt x="65646" y="133"/>
                  </a:lnTo>
                  <a:lnTo>
                    <a:pt x="90715" y="5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463875" y="221098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8"/>
                  </a:lnTo>
                  <a:lnTo>
                    <a:pt x="3353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37312" y="2211390"/>
              <a:ext cx="131932" cy="148371"/>
            </a:xfrm>
            <a:custGeom>
              <a:avLst/>
              <a:gdLst/>
              <a:ahLst/>
              <a:cxnLst/>
              <a:rect l="0" t="0" r="0" b="0"/>
              <a:pathLst>
                <a:path w="131932" h="148371">
                  <a:moveTo>
                    <a:pt x="5589" y="10123"/>
                  </a:moveTo>
                  <a:lnTo>
                    <a:pt x="0" y="26890"/>
                  </a:lnTo>
                  <a:lnTo>
                    <a:pt x="4045" y="88688"/>
                  </a:lnTo>
                  <a:lnTo>
                    <a:pt x="11452" y="148370"/>
                  </a:lnTo>
                  <a:lnTo>
                    <a:pt x="10668" y="147911"/>
                  </a:lnTo>
                  <a:lnTo>
                    <a:pt x="8975" y="144096"/>
                  </a:lnTo>
                  <a:lnTo>
                    <a:pt x="6592" y="116369"/>
                  </a:lnTo>
                  <a:lnTo>
                    <a:pt x="14193" y="65078"/>
                  </a:lnTo>
                  <a:lnTo>
                    <a:pt x="24776" y="26146"/>
                  </a:lnTo>
                  <a:lnTo>
                    <a:pt x="35954" y="7105"/>
                  </a:lnTo>
                  <a:lnTo>
                    <a:pt x="43380" y="2262"/>
                  </a:lnTo>
                  <a:lnTo>
                    <a:pt x="60989" y="0"/>
                  </a:lnTo>
                  <a:lnTo>
                    <a:pt x="77395" y="6013"/>
                  </a:lnTo>
                  <a:lnTo>
                    <a:pt x="85045" y="10893"/>
                  </a:lnTo>
                  <a:lnTo>
                    <a:pt x="96665" y="25673"/>
                  </a:lnTo>
                  <a:lnTo>
                    <a:pt x="121080" y="84263"/>
                  </a:lnTo>
                  <a:lnTo>
                    <a:pt x="131931" y="115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04871" y="2210984"/>
              <a:ext cx="117914" cy="142521"/>
            </a:xfrm>
            <a:custGeom>
              <a:avLst/>
              <a:gdLst/>
              <a:ahLst/>
              <a:cxnLst/>
              <a:rect l="0" t="0" r="0" b="0"/>
              <a:pathLst>
                <a:path w="117914" h="142521">
                  <a:moveTo>
                    <a:pt x="80186" y="0"/>
                  </a:moveTo>
                  <a:lnTo>
                    <a:pt x="57829" y="0"/>
                  </a:lnTo>
                  <a:lnTo>
                    <a:pt x="40613" y="6239"/>
                  </a:lnTo>
                  <a:lnTo>
                    <a:pt x="25164" y="17981"/>
                  </a:lnTo>
                  <a:lnTo>
                    <a:pt x="10498" y="34898"/>
                  </a:lnTo>
                  <a:lnTo>
                    <a:pt x="2420" y="57234"/>
                  </a:lnTo>
                  <a:lnTo>
                    <a:pt x="0" y="81590"/>
                  </a:lnTo>
                  <a:lnTo>
                    <a:pt x="2823" y="104112"/>
                  </a:lnTo>
                  <a:lnTo>
                    <a:pt x="11097" y="122701"/>
                  </a:lnTo>
                  <a:lnTo>
                    <a:pt x="16579" y="130934"/>
                  </a:lnTo>
                  <a:lnTo>
                    <a:pt x="24913" y="136422"/>
                  </a:lnTo>
                  <a:lnTo>
                    <a:pt x="46651" y="142520"/>
                  </a:lnTo>
                  <a:lnTo>
                    <a:pt x="79608" y="140364"/>
                  </a:lnTo>
                  <a:lnTo>
                    <a:pt x="89160" y="134520"/>
                  </a:lnTo>
                  <a:lnTo>
                    <a:pt x="106011" y="115549"/>
                  </a:lnTo>
                  <a:lnTo>
                    <a:pt x="115060" y="91519"/>
                  </a:lnTo>
                  <a:lnTo>
                    <a:pt x="117913" y="66412"/>
                  </a:lnTo>
                  <a:lnTo>
                    <a:pt x="115280" y="43554"/>
                  </a:lnTo>
                  <a:lnTo>
                    <a:pt x="110601" y="34885"/>
                  </a:lnTo>
                  <a:lnTo>
                    <a:pt x="8018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158756" y="2063585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3217"/>
                  </a:lnTo>
                  <a:lnTo>
                    <a:pt x="15684" y="233997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095585" y="216887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3120"/>
                  </a:lnTo>
                  <a:lnTo>
                    <a:pt x="59365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85098" y="2316269"/>
              <a:ext cx="18624" cy="157929"/>
            </a:xfrm>
            <a:custGeom>
              <a:avLst/>
              <a:gdLst/>
              <a:ahLst/>
              <a:cxnLst/>
              <a:rect l="0" t="0" r="0" b="0"/>
              <a:pathLst>
                <a:path w="18624" h="157929">
                  <a:moveTo>
                    <a:pt x="0" y="0"/>
                  </a:moveTo>
                  <a:lnTo>
                    <a:pt x="16789" y="55045"/>
                  </a:lnTo>
                  <a:lnTo>
                    <a:pt x="18623" y="92999"/>
                  </a:lnTo>
                  <a:lnTo>
                    <a:pt x="12277" y="13037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0286" y="3032207"/>
              <a:ext cx="264762" cy="213152"/>
            </a:xfrm>
            <a:custGeom>
              <a:avLst/>
              <a:gdLst/>
              <a:ahLst/>
              <a:cxnLst/>
              <a:rect l="0" t="0" r="0" b="0"/>
              <a:pathLst>
                <a:path w="264762" h="213152">
                  <a:moveTo>
                    <a:pt x="19309" y="10528"/>
                  </a:moveTo>
                  <a:lnTo>
                    <a:pt x="8131" y="27296"/>
                  </a:lnTo>
                  <a:lnTo>
                    <a:pt x="1179" y="60080"/>
                  </a:lnTo>
                  <a:lnTo>
                    <a:pt x="0" y="120316"/>
                  </a:lnTo>
                  <a:lnTo>
                    <a:pt x="7999" y="163031"/>
                  </a:lnTo>
                  <a:lnTo>
                    <a:pt x="18572" y="187102"/>
                  </a:lnTo>
                  <a:lnTo>
                    <a:pt x="25837" y="193755"/>
                  </a:lnTo>
                  <a:lnTo>
                    <a:pt x="34189" y="197020"/>
                  </a:lnTo>
                  <a:lnTo>
                    <a:pt x="43267" y="198027"/>
                  </a:lnTo>
                  <a:lnTo>
                    <a:pt x="59593" y="192907"/>
                  </a:lnTo>
                  <a:lnTo>
                    <a:pt x="74648" y="181663"/>
                  </a:lnTo>
                  <a:lnTo>
                    <a:pt x="95108" y="155601"/>
                  </a:lnTo>
                  <a:lnTo>
                    <a:pt x="104860" y="135837"/>
                  </a:lnTo>
                  <a:lnTo>
                    <a:pt x="109098" y="132672"/>
                  </a:lnTo>
                  <a:lnTo>
                    <a:pt x="113094" y="134071"/>
                  </a:lnTo>
                  <a:lnTo>
                    <a:pt x="138721" y="170860"/>
                  </a:lnTo>
                  <a:lnTo>
                    <a:pt x="147640" y="190581"/>
                  </a:lnTo>
                  <a:lnTo>
                    <a:pt x="161743" y="204806"/>
                  </a:lnTo>
                  <a:lnTo>
                    <a:pt x="170417" y="210236"/>
                  </a:lnTo>
                  <a:lnTo>
                    <a:pt x="189414" y="213151"/>
                  </a:lnTo>
                  <a:lnTo>
                    <a:pt x="199393" y="212291"/>
                  </a:lnTo>
                  <a:lnTo>
                    <a:pt x="216720" y="205096"/>
                  </a:lnTo>
                  <a:lnTo>
                    <a:pt x="224616" y="199901"/>
                  </a:lnTo>
                  <a:lnTo>
                    <a:pt x="246907" y="170234"/>
                  </a:lnTo>
                  <a:lnTo>
                    <a:pt x="262741" y="131808"/>
                  </a:lnTo>
                  <a:lnTo>
                    <a:pt x="264761" y="107715"/>
                  </a:lnTo>
                  <a:lnTo>
                    <a:pt x="260729" y="45727"/>
                  </a:lnTo>
                  <a:lnTo>
                    <a:pt x="2509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73865" y="3035582"/>
              <a:ext cx="168457" cy="199744"/>
            </a:xfrm>
            <a:custGeom>
              <a:avLst/>
              <a:gdLst/>
              <a:ahLst/>
              <a:cxnLst/>
              <a:rect l="0" t="0" r="0" b="0"/>
              <a:pathLst>
                <a:path w="168457" h="199744">
                  <a:moveTo>
                    <a:pt x="0" y="70324"/>
                  </a:moveTo>
                  <a:lnTo>
                    <a:pt x="37086" y="105071"/>
                  </a:lnTo>
                  <a:lnTo>
                    <a:pt x="55087" y="114233"/>
                  </a:lnTo>
                  <a:lnTo>
                    <a:pt x="90541" y="120379"/>
                  </a:lnTo>
                  <a:lnTo>
                    <a:pt x="110821" y="115578"/>
                  </a:lnTo>
                  <a:lnTo>
                    <a:pt x="142903" y="93431"/>
                  </a:lnTo>
                  <a:lnTo>
                    <a:pt x="151250" y="73965"/>
                  </a:lnTo>
                  <a:lnTo>
                    <a:pt x="153476" y="62223"/>
                  </a:lnTo>
                  <a:lnTo>
                    <a:pt x="149710" y="39818"/>
                  </a:lnTo>
                  <a:lnTo>
                    <a:pt x="145430" y="28930"/>
                  </a:lnTo>
                  <a:lnTo>
                    <a:pt x="131316" y="13712"/>
                  </a:lnTo>
                  <a:lnTo>
                    <a:pt x="122639" y="8016"/>
                  </a:lnTo>
                  <a:lnTo>
                    <a:pt x="88070" y="0"/>
                  </a:lnTo>
                  <a:lnTo>
                    <a:pt x="64878" y="4364"/>
                  </a:lnTo>
                  <a:lnTo>
                    <a:pt x="35211" y="19975"/>
                  </a:lnTo>
                  <a:lnTo>
                    <a:pt x="20329" y="33909"/>
                  </a:lnTo>
                  <a:lnTo>
                    <a:pt x="9815" y="51800"/>
                  </a:lnTo>
                  <a:lnTo>
                    <a:pt x="7482" y="74570"/>
                  </a:lnTo>
                  <a:lnTo>
                    <a:pt x="15516" y="121726"/>
                  </a:lnTo>
                  <a:lnTo>
                    <a:pt x="36773" y="163666"/>
                  </a:lnTo>
                  <a:lnTo>
                    <a:pt x="49879" y="180440"/>
                  </a:lnTo>
                  <a:lnTo>
                    <a:pt x="76000" y="197448"/>
                  </a:lnTo>
                  <a:lnTo>
                    <a:pt x="98898" y="199743"/>
                  </a:lnTo>
                  <a:lnTo>
                    <a:pt x="158536" y="188603"/>
                  </a:lnTo>
                  <a:lnTo>
                    <a:pt x="168456" y="18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277024" y="2806932"/>
              <a:ext cx="154852" cy="417170"/>
            </a:xfrm>
            <a:custGeom>
              <a:avLst/>
              <a:gdLst/>
              <a:ahLst/>
              <a:cxnLst/>
              <a:rect l="0" t="0" r="0" b="0"/>
              <a:pathLst>
                <a:path w="154852" h="417170">
                  <a:moveTo>
                    <a:pt x="133794" y="341088"/>
                  </a:moveTo>
                  <a:lnTo>
                    <a:pt x="96708" y="288383"/>
                  </a:lnTo>
                  <a:lnTo>
                    <a:pt x="68993" y="266071"/>
                  </a:lnTo>
                  <a:lnTo>
                    <a:pt x="48842" y="255884"/>
                  </a:lnTo>
                  <a:lnTo>
                    <a:pt x="39724" y="255040"/>
                  </a:lnTo>
                  <a:lnTo>
                    <a:pt x="23355" y="260341"/>
                  </a:lnTo>
                  <a:lnTo>
                    <a:pt x="11401" y="276735"/>
                  </a:lnTo>
                  <a:lnTo>
                    <a:pt x="3358" y="299619"/>
                  </a:lnTo>
                  <a:lnTo>
                    <a:pt x="0" y="337640"/>
                  </a:lnTo>
                  <a:lnTo>
                    <a:pt x="7064" y="371652"/>
                  </a:lnTo>
                  <a:lnTo>
                    <a:pt x="17418" y="393277"/>
                  </a:lnTo>
                  <a:lnTo>
                    <a:pt x="32938" y="408347"/>
                  </a:lnTo>
                  <a:lnTo>
                    <a:pt x="41991" y="414003"/>
                  </a:lnTo>
                  <a:lnTo>
                    <a:pt x="61407" y="417169"/>
                  </a:lnTo>
                  <a:lnTo>
                    <a:pt x="71498" y="416375"/>
                  </a:lnTo>
                  <a:lnTo>
                    <a:pt x="79395" y="412337"/>
                  </a:lnTo>
                  <a:lnTo>
                    <a:pt x="91290" y="398491"/>
                  </a:lnTo>
                  <a:lnTo>
                    <a:pt x="104562" y="365375"/>
                  </a:lnTo>
                  <a:lnTo>
                    <a:pt x="112292" y="311094"/>
                  </a:lnTo>
                  <a:lnTo>
                    <a:pt x="117632" y="251499"/>
                  </a:lnTo>
                  <a:lnTo>
                    <a:pt x="113704" y="188471"/>
                  </a:lnTo>
                  <a:lnTo>
                    <a:pt x="104523" y="130138"/>
                  </a:lnTo>
                  <a:lnTo>
                    <a:pt x="97175" y="76983"/>
                  </a:lnTo>
                  <a:lnTo>
                    <a:pt x="97748" y="19035"/>
                  </a:lnTo>
                  <a:lnTo>
                    <a:pt x="95726" y="7063"/>
                  </a:lnTo>
                  <a:lnTo>
                    <a:pt x="92037" y="1421"/>
                  </a:lnTo>
                  <a:lnTo>
                    <a:pt x="87239" y="0"/>
                  </a:lnTo>
                  <a:lnTo>
                    <a:pt x="81700" y="1392"/>
                  </a:lnTo>
                  <a:lnTo>
                    <a:pt x="72427" y="18537"/>
                  </a:lnTo>
                  <a:lnTo>
                    <a:pt x="62531" y="71614"/>
                  </a:lnTo>
                  <a:lnTo>
                    <a:pt x="66406" y="118784"/>
                  </a:lnTo>
                  <a:lnTo>
                    <a:pt x="74963" y="175395"/>
                  </a:lnTo>
                  <a:lnTo>
                    <a:pt x="84907" y="225443"/>
                  </a:lnTo>
                  <a:lnTo>
                    <a:pt x="105361" y="287082"/>
                  </a:lnTo>
                  <a:lnTo>
                    <a:pt x="136266" y="348377"/>
                  </a:lnTo>
                  <a:lnTo>
                    <a:pt x="154851" y="372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505575" y="3095378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3119" y="42691"/>
                  </a:lnTo>
                  <a:lnTo>
                    <a:pt x="14572" y="73871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516103" y="2979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655332" y="2754365"/>
              <a:ext cx="92399" cy="454858"/>
            </a:xfrm>
            <a:custGeom>
              <a:avLst/>
              <a:gdLst/>
              <a:ahLst/>
              <a:cxnLst/>
              <a:rect l="0" t="0" r="0" b="0"/>
              <a:pathLst>
                <a:path w="92399" h="454858">
                  <a:moveTo>
                    <a:pt x="71341" y="351541"/>
                  </a:moveTo>
                  <a:lnTo>
                    <a:pt x="71341" y="329185"/>
                  </a:lnTo>
                  <a:lnTo>
                    <a:pt x="65102" y="311969"/>
                  </a:lnTo>
                  <a:lnTo>
                    <a:pt x="60163" y="304103"/>
                  </a:lnTo>
                  <a:lnTo>
                    <a:pt x="45316" y="292243"/>
                  </a:lnTo>
                  <a:lnTo>
                    <a:pt x="36443" y="287443"/>
                  </a:lnTo>
                  <a:lnTo>
                    <a:pt x="29359" y="287752"/>
                  </a:lnTo>
                  <a:lnTo>
                    <a:pt x="23466" y="291468"/>
                  </a:lnTo>
                  <a:lnTo>
                    <a:pt x="13798" y="304955"/>
                  </a:lnTo>
                  <a:lnTo>
                    <a:pt x="5602" y="322647"/>
                  </a:lnTo>
                  <a:lnTo>
                    <a:pt x="0" y="363517"/>
                  </a:lnTo>
                  <a:lnTo>
                    <a:pt x="3930" y="407082"/>
                  </a:lnTo>
                  <a:lnTo>
                    <a:pt x="18092" y="444037"/>
                  </a:lnTo>
                  <a:lnTo>
                    <a:pt x="25313" y="450640"/>
                  </a:lnTo>
                  <a:lnTo>
                    <a:pt x="33637" y="453872"/>
                  </a:lnTo>
                  <a:lnTo>
                    <a:pt x="42695" y="454857"/>
                  </a:lnTo>
                  <a:lnTo>
                    <a:pt x="49904" y="452004"/>
                  </a:lnTo>
                  <a:lnTo>
                    <a:pt x="61034" y="439475"/>
                  </a:lnTo>
                  <a:lnTo>
                    <a:pt x="81437" y="389637"/>
                  </a:lnTo>
                  <a:lnTo>
                    <a:pt x="90233" y="331120"/>
                  </a:lnTo>
                  <a:lnTo>
                    <a:pt x="91757" y="269322"/>
                  </a:lnTo>
                  <a:lnTo>
                    <a:pt x="86619" y="221505"/>
                  </a:lnTo>
                  <a:lnTo>
                    <a:pt x="83277" y="168343"/>
                  </a:lnTo>
                  <a:lnTo>
                    <a:pt x="88213" y="112713"/>
                  </a:lnTo>
                  <a:lnTo>
                    <a:pt x="80350" y="61690"/>
                  </a:lnTo>
                  <a:lnTo>
                    <a:pt x="67531" y="7158"/>
                  </a:lnTo>
                  <a:lnTo>
                    <a:pt x="62952" y="1460"/>
                  </a:lnTo>
                  <a:lnTo>
                    <a:pt x="57560" y="0"/>
                  </a:lnTo>
                  <a:lnTo>
                    <a:pt x="51625" y="1367"/>
                  </a:lnTo>
                  <a:lnTo>
                    <a:pt x="47669" y="6958"/>
                  </a:lnTo>
                  <a:lnTo>
                    <a:pt x="35080" y="55791"/>
                  </a:lnTo>
                  <a:lnTo>
                    <a:pt x="23552" y="109104"/>
                  </a:lnTo>
                  <a:lnTo>
                    <a:pt x="23256" y="155706"/>
                  </a:lnTo>
                  <a:lnTo>
                    <a:pt x="33637" y="208483"/>
                  </a:lnTo>
                  <a:lnTo>
                    <a:pt x="43532" y="255601"/>
                  </a:lnTo>
                  <a:lnTo>
                    <a:pt x="53873" y="306607"/>
                  </a:lnTo>
                  <a:lnTo>
                    <a:pt x="64345" y="347586"/>
                  </a:lnTo>
                  <a:lnTo>
                    <a:pt x="74471" y="364601"/>
                  </a:lnTo>
                  <a:lnTo>
                    <a:pt x="92398" y="383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024773" y="2920856"/>
              <a:ext cx="166300" cy="195580"/>
            </a:xfrm>
            <a:custGeom>
              <a:avLst/>
              <a:gdLst/>
              <a:ahLst/>
              <a:cxnLst/>
              <a:rect l="0" t="0" r="0" b="0"/>
              <a:pathLst>
                <a:path w="166300" h="195580">
                  <a:moveTo>
                    <a:pt x="112512" y="6066"/>
                  </a:moveTo>
                  <a:lnTo>
                    <a:pt x="80060" y="0"/>
                  </a:lnTo>
                  <a:lnTo>
                    <a:pt x="59484" y="2590"/>
                  </a:lnTo>
                  <a:lnTo>
                    <a:pt x="28169" y="16214"/>
                  </a:lnTo>
                  <a:lnTo>
                    <a:pt x="13415" y="31633"/>
                  </a:lnTo>
                  <a:lnTo>
                    <a:pt x="4128" y="51354"/>
                  </a:lnTo>
                  <a:lnTo>
                    <a:pt x="0" y="75717"/>
                  </a:lnTo>
                  <a:lnTo>
                    <a:pt x="2409" y="85255"/>
                  </a:lnTo>
                  <a:lnTo>
                    <a:pt x="7524" y="92784"/>
                  </a:lnTo>
                  <a:lnTo>
                    <a:pt x="14444" y="98973"/>
                  </a:lnTo>
                  <a:lnTo>
                    <a:pt x="22567" y="101929"/>
                  </a:lnTo>
                  <a:lnTo>
                    <a:pt x="40951" y="102094"/>
                  </a:lnTo>
                  <a:lnTo>
                    <a:pt x="97975" y="95776"/>
                  </a:lnTo>
                  <a:lnTo>
                    <a:pt x="125938" y="100919"/>
                  </a:lnTo>
                  <a:lnTo>
                    <a:pt x="146165" y="111004"/>
                  </a:lnTo>
                  <a:lnTo>
                    <a:pt x="159834" y="126405"/>
                  </a:lnTo>
                  <a:lnTo>
                    <a:pt x="165117" y="135425"/>
                  </a:lnTo>
                  <a:lnTo>
                    <a:pt x="166299" y="143778"/>
                  </a:lnTo>
                  <a:lnTo>
                    <a:pt x="161374" y="159298"/>
                  </a:lnTo>
                  <a:lnTo>
                    <a:pt x="139857" y="181189"/>
                  </a:lnTo>
                  <a:lnTo>
                    <a:pt x="118036" y="189184"/>
                  </a:lnTo>
                  <a:lnTo>
                    <a:pt x="59869" y="195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228878" y="2916393"/>
              <a:ext cx="135637" cy="174486"/>
            </a:xfrm>
            <a:custGeom>
              <a:avLst/>
              <a:gdLst/>
              <a:ahLst/>
              <a:cxnLst/>
              <a:rect l="0" t="0" r="0" b="0"/>
              <a:pathLst>
                <a:path w="135637" h="174486">
                  <a:moveTo>
                    <a:pt x="87391" y="10529"/>
                  </a:moveTo>
                  <a:lnTo>
                    <a:pt x="70623" y="4940"/>
                  </a:lnTo>
                  <a:lnTo>
                    <a:pt x="53033" y="8435"/>
                  </a:lnTo>
                  <a:lnTo>
                    <a:pt x="34686" y="18957"/>
                  </a:lnTo>
                  <a:lnTo>
                    <a:pt x="18733" y="35332"/>
                  </a:lnTo>
                  <a:lnTo>
                    <a:pt x="2187" y="69870"/>
                  </a:lnTo>
                  <a:lnTo>
                    <a:pt x="0" y="96174"/>
                  </a:lnTo>
                  <a:lnTo>
                    <a:pt x="4097" y="121123"/>
                  </a:lnTo>
                  <a:lnTo>
                    <a:pt x="19557" y="148323"/>
                  </a:lnTo>
                  <a:lnTo>
                    <a:pt x="32286" y="163798"/>
                  </a:lnTo>
                  <a:lnTo>
                    <a:pt x="51982" y="172235"/>
                  </a:lnTo>
                  <a:lnTo>
                    <a:pt x="63785" y="174485"/>
                  </a:lnTo>
                  <a:lnTo>
                    <a:pt x="86258" y="170746"/>
                  </a:lnTo>
                  <a:lnTo>
                    <a:pt x="115521" y="155487"/>
                  </a:lnTo>
                  <a:lnTo>
                    <a:pt x="123692" y="149282"/>
                  </a:lnTo>
                  <a:lnTo>
                    <a:pt x="132771" y="129908"/>
                  </a:lnTo>
                  <a:lnTo>
                    <a:pt x="135636" y="104531"/>
                  </a:lnTo>
                  <a:lnTo>
                    <a:pt x="129502" y="59698"/>
                  </a:lnTo>
                  <a:lnTo>
                    <a:pt x="110180" y="18161"/>
                  </a:lnTo>
                  <a:lnTo>
                    <a:pt x="97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400497" y="2857925"/>
              <a:ext cx="381421" cy="230511"/>
            </a:xfrm>
            <a:custGeom>
              <a:avLst/>
              <a:gdLst/>
              <a:ahLst/>
              <a:cxnLst/>
              <a:rect l="0" t="0" r="0" b="0"/>
              <a:pathLst>
                <a:path w="381421" h="230511">
                  <a:moveTo>
                    <a:pt x="0" y="142696"/>
                  </a:moveTo>
                  <a:lnTo>
                    <a:pt x="14573" y="185388"/>
                  </a:lnTo>
                  <a:lnTo>
                    <a:pt x="35411" y="230510"/>
                  </a:lnTo>
                  <a:lnTo>
                    <a:pt x="34066" y="225009"/>
                  </a:lnTo>
                  <a:lnTo>
                    <a:pt x="8084" y="162011"/>
                  </a:lnTo>
                  <a:lnTo>
                    <a:pt x="2767" y="105611"/>
                  </a:lnTo>
                  <a:lnTo>
                    <a:pt x="6299" y="81760"/>
                  </a:lnTo>
                  <a:lnTo>
                    <a:pt x="11218" y="75166"/>
                  </a:lnTo>
                  <a:lnTo>
                    <a:pt x="18007" y="71940"/>
                  </a:lnTo>
                  <a:lnTo>
                    <a:pt x="26043" y="70959"/>
                  </a:lnTo>
                  <a:lnTo>
                    <a:pt x="33740" y="73814"/>
                  </a:lnTo>
                  <a:lnTo>
                    <a:pt x="48531" y="86346"/>
                  </a:lnTo>
                  <a:lnTo>
                    <a:pt x="84149" y="141399"/>
                  </a:lnTo>
                  <a:lnTo>
                    <a:pt x="91194" y="152360"/>
                  </a:lnTo>
                  <a:lnTo>
                    <a:pt x="94721" y="154988"/>
                  </a:lnTo>
                  <a:lnTo>
                    <a:pt x="95903" y="152061"/>
                  </a:lnTo>
                  <a:lnTo>
                    <a:pt x="96077" y="102335"/>
                  </a:lnTo>
                  <a:lnTo>
                    <a:pt x="109430" y="48171"/>
                  </a:lnTo>
                  <a:lnTo>
                    <a:pt x="115068" y="42245"/>
                  </a:lnTo>
                  <a:lnTo>
                    <a:pt x="122335" y="39464"/>
                  </a:lnTo>
                  <a:lnTo>
                    <a:pt x="130690" y="38779"/>
                  </a:lnTo>
                  <a:lnTo>
                    <a:pt x="146212" y="44258"/>
                  </a:lnTo>
                  <a:lnTo>
                    <a:pt x="153626" y="48995"/>
                  </a:lnTo>
                  <a:lnTo>
                    <a:pt x="164985" y="66736"/>
                  </a:lnTo>
                  <a:lnTo>
                    <a:pt x="192782" y="121342"/>
                  </a:lnTo>
                  <a:lnTo>
                    <a:pt x="213586" y="174243"/>
                  </a:lnTo>
                  <a:lnTo>
                    <a:pt x="216090" y="176595"/>
                  </a:lnTo>
                  <a:lnTo>
                    <a:pt x="217759" y="173485"/>
                  </a:lnTo>
                  <a:lnTo>
                    <a:pt x="221954" y="158720"/>
                  </a:lnTo>
                  <a:lnTo>
                    <a:pt x="231617" y="140459"/>
                  </a:lnTo>
                  <a:lnTo>
                    <a:pt x="246830" y="126884"/>
                  </a:lnTo>
                  <a:lnTo>
                    <a:pt x="266460" y="118121"/>
                  </a:lnTo>
                  <a:lnTo>
                    <a:pt x="325193" y="106445"/>
                  </a:lnTo>
                  <a:lnTo>
                    <a:pt x="357616" y="91141"/>
                  </a:lnTo>
                  <a:lnTo>
                    <a:pt x="372630" y="75329"/>
                  </a:lnTo>
                  <a:lnTo>
                    <a:pt x="378271" y="66200"/>
                  </a:lnTo>
                  <a:lnTo>
                    <a:pt x="381420" y="46696"/>
                  </a:lnTo>
                  <a:lnTo>
                    <a:pt x="380622" y="36583"/>
                  </a:lnTo>
                  <a:lnTo>
                    <a:pt x="373496" y="19106"/>
                  </a:lnTo>
                  <a:lnTo>
                    <a:pt x="368321" y="11170"/>
                  </a:lnTo>
                  <a:lnTo>
                    <a:pt x="360191" y="5879"/>
                  </a:lnTo>
                  <a:lnTo>
                    <a:pt x="338679" y="0"/>
                  </a:lnTo>
                  <a:lnTo>
                    <a:pt x="294672" y="2280"/>
                  </a:lnTo>
                  <a:lnTo>
                    <a:pt x="270955" y="13609"/>
                  </a:lnTo>
                  <a:lnTo>
                    <a:pt x="253786" y="30342"/>
                  </a:lnTo>
                  <a:lnTo>
                    <a:pt x="242255" y="49477"/>
                  </a:lnTo>
                  <a:lnTo>
                    <a:pt x="234776" y="85570"/>
                  </a:lnTo>
                  <a:lnTo>
                    <a:pt x="238149" y="120311"/>
                  </a:lnTo>
                  <a:lnTo>
                    <a:pt x="252147" y="152831"/>
                  </a:lnTo>
                  <a:lnTo>
                    <a:pt x="271112" y="179104"/>
                  </a:lnTo>
                  <a:lnTo>
                    <a:pt x="290900" y="188123"/>
                  </a:lnTo>
                  <a:lnTo>
                    <a:pt x="315292" y="190962"/>
                  </a:lnTo>
                  <a:lnTo>
                    <a:pt x="368497" y="184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10499" y="2684766"/>
              <a:ext cx="37481" cy="400084"/>
            </a:xfrm>
            <a:custGeom>
              <a:avLst/>
              <a:gdLst/>
              <a:ahLst/>
              <a:cxnLst/>
              <a:rect l="0" t="0" r="0" b="0"/>
              <a:pathLst>
                <a:path w="37481" h="400084">
                  <a:moveTo>
                    <a:pt x="5894" y="0"/>
                  </a:moveTo>
                  <a:lnTo>
                    <a:pt x="305" y="16768"/>
                  </a:lnTo>
                  <a:lnTo>
                    <a:pt x="681" y="34359"/>
                  </a:lnTo>
                  <a:lnTo>
                    <a:pt x="4865" y="85426"/>
                  </a:lnTo>
                  <a:lnTo>
                    <a:pt x="0" y="145935"/>
                  </a:lnTo>
                  <a:lnTo>
                    <a:pt x="545" y="188862"/>
                  </a:lnTo>
                  <a:lnTo>
                    <a:pt x="7429" y="243133"/>
                  </a:lnTo>
                  <a:lnTo>
                    <a:pt x="20236" y="304090"/>
                  </a:lnTo>
                  <a:lnTo>
                    <a:pt x="32860" y="361711"/>
                  </a:lnTo>
                  <a:lnTo>
                    <a:pt x="3748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811108" y="2863751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0"/>
                  </a:moveTo>
                  <a:lnTo>
                    <a:pt x="140583" y="0"/>
                  </a:lnTo>
                  <a:lnTo>
                    <a:pt x="92737" y="0"/>
                  </a:lnTo>
                  <a:lnTo>
                    <a:pt x="29757" y="5589"/>
                  </a:lnTo>
                  <a:lnTo>
                    <a:pt x="13226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37146" y="2674238"/>
              <a:ext cx="152989" cy="389555"/>
            </a:xfrm>
            <a:custGeom>
              <a:avLst/>
              <a:gdLst/>
              <a:ahLst/>
              <a:cxnLst/>
              <a:rect l="0" t="0" r="0" b="0"/>
              <a:pathLst>
                <a:path w="152989" h="389555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91015"/>
                  </a:lnTo>
                  <a:lnTo>
                    <a:pt x="3171" y="149410"/>
                  </a:lnTo>
                  <a:lnTo>
                    <a:pt x="3053" y="194398"/>
                  </a:lnTo>
                  <a:lnTo>
                    <a:pt x="13494" y="243380"/>
                  </a:lnTo>
                  <a:lnTo>
                    <a:pt x="26822" y="303835"/>
                  </a:lnTo>
                  <a:lnTo>
                    <a:pt x="40719" y="355595"/>
                  </a:lnTo>
                  <a:lnTo>
                    <a:pt x="40707" y="358726"/>
                  </a:lnTo>
                  <a:lnTo>
                    <a:pt x="34456" y="349726"/>
                  </a:lnTo>
                  <a:lnTo>
                    <a:pt x="28960" y="318352"/>
                  </a:lnTo>
                  <a:lnTo>
                    <a:pt x="28273" y="259763"/>
                  </a:lnTo>
                  <a:lnTo>
                    <a:pt x="32439" y="234773"/>
                  </a:lnTo>
                  <a:lnTo>
                    <a:pt x="37527" y="225536"/>
                  </a:lnTo>
                  <a:lnTo>
                    <a:pt x="52539" y="212152"/>
                  </a:lnTo>
                  <a:lnTo>
                    <a:pt x="61456" y="210455"/>
                  </a:lnTo>
                  <a:lnTo>
                    <a:pt x="80722" y="214808"/>
                  </a:lnTo>
                  <a:lnTo>
                    <a:pt x="97863" y="230781"/>
                  </a:lnTo>
                  <a:lnTo>
                    <a:pt x="122342" y="273574"/>
                  </a:lnTo>
                  <a:lnTo>
                    <a:pt x="137273" y="316992"/>
                  </a:lnTo>
                  <a:lnTo>
                    <a:pt x="147366" y="377558"/>
                  </a:lnTo>
                  <a:lnTo>
                    <a:pt x="150490" y="386952"/>
                  </a:lnTo>
                  <a:lnTo>
                    <a:pt x="15298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221720" y="288480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00663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305948" y="2846455"/>
              <a:ext cx="115814" cy="178521"/>
            </a:xfrm>
            <a:custGeom>
              <a:avLst/>
              <a:gdLst/>
              <a:ahLst/>
              <a:cxnLst/>
              <a:rect l="0" t="0" r="0" b="0"/>
              <a:pathLst>
                <a:path w="115814" h="178521">
                  <a:moveTo>
                    <a:pt x="0" y="80467"/>
                  </a:moveTo>
                  <a:lnTo>
                    <a:pt x="14654" y="142560"/>
                  </a:lnTo>
                  <a:lnTo>
                    <a:pt x="25858" y="178520"/>
                  </a:lnTo>
                  <a:lnTo>
                    <a:pt x="6658" y="115888"/>
                  </a:lnTo>
                  <a:lnTo>
                    <a:pt x="1972" y="76014"/>
                  </a:lnTo>
                  <a:lnTo>
                    <a:pt x="11763" y="34564"/>
                  </a:lnTo>
                  <a:lnTo>
                    <a:pt x="29482" y="3825"/>
                  </a:lnTo>
                  <a:lnTo>
                    <a:pt x="37202" y="126"/>
                  </a:lnTo>
                  <a:lnTo>
                    <a:pt x="45858" y="0"/>
                  </a:lnTo>
                  <a:lnTo>
                    <a:pt x="55139" y="2256"/>
                  </a:lnTo>
                  <a:lnTo>
                    <a:pt x="61325" y="8439"/>
                  </a:lnTo>
                  <a:lnTo>
                    <a:pt x="82188" y="69931"/>
                  </a:lnTo>
                  <a:lnTo>
                    <a:pt x="107370" y="128169"/>
                  </a:lnTo>
                  <a:lnTo>
                    <a:pt x="115813" y="154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458608" y="2829063"/>
              <a:ext cx="182035" cy="392658"/>
            </a:xfrm>
            <a:custGeom>
              <a:avLst/>
              <a:gdLst/>
              <a:ahLst/>
              <a:cxnLst/>
              <a:rect l="0" t="0" r="0" b="0"/>
              <a:pathLst>
                <a:path w="182035" h="392658">
                  <a:moveTo>
                    <a:pt x="57910" y="139973"/>
                  </a:moveTo>
                  <a:lnTo>
                    <a:pt x="73551" y="121992"/>
                  </a:lnTo>
                  <a:lnTo>
                    <a:pt x="96347" y="65619"/>
                  </a:lnTo>
                  <a:lnTo>
                    <a:pt x="103459" y="44926"/>
                  </a:lnTo>
                  <a:lnTo>
                    <a:pt x="103484" y="35664"/>
                  </a:lnTo>
                  <a:lnTo>
                    <a:pt x="97272" y="19134"/>
                  </a:lnTo>
                  <a:lnTo>
                    <a:pt x="83593" y="7108"/>
                  </a:lnTo>
                  <a:lnTo>
                    <a:pt x="75032" y="2263"/>
                  </a:lnTo>
                  <a:lnTo>
                    <a:pt x="56161" y="0"/>
                  </a:lnTo>
                  <a:lnTo>
                    <a:pt x="46215" y="1034"/>
                  </a:lnTo>
                  <a:lnTo>
                    <a:pt x="25806" y="11542"/>
                  </a:lnTo>
                  <a:lnTo>
                    <a:pt x="15450" y="19257"/>
                  </a:lnTo>
                  <a:lnTo>
                    <a:pt x="3944" y="40308"/>
                  </a:lnTo>
                  <a:lnTo>
                    <a:pt x="0" y="64092"/>
                  </a:lnTo>
                  <a:lnTo>
                    <a:pt x="2146" y="86361"/>
                  </a:lnTo>
                  <a:lnTo>
                    <a:pt x="10119" y="104837"/>
                  </a:lnTo>
                  <a:lnTo>
                    <a:pt x="15521" y="113039"/>
                  </a:lnTo>
                  <a:lnTo>
                    <a:pt x="30881" y="125273"/>
                  </a:lnTo>
                  <a:lnTo>
                    <a:pt x="39891" y="130173"/>
                  </a:lnTo>
                  <a:lnTo>
                    <a:pt x="59260" y="132498"/>
                  </a:lnTo>
                  <a:lnTo>
                    <a:pt x="69338" y="131480"/>
                  </a:lnTo>
                  <a:lnTo>
                    <a:pt x="77227" y="127292"/>
                  </a:lnTo>
                  <a:lnTo>
                    <a:pt x="89112" y="113280"/>
                  </a:lnTo>
                  <a:lnTo>
                    <a:pt x="102380" y="85661"/>
                  </a:lnTo>
                  <a:lnTo>
                    <a:pt x="103801" y="65531"/>
                  </a:lnTo>
                  <a:lnTo>
                    <a:pt x="102542" y="55250"/>
                  </a:lnTo>
                  <a:lnTo>
                    <a:pt x="102872" y="53075"/>
                  </a:lnTo>
                  <a:lnTo>
                    <a:pt x="125365" y="108894"/>
                  </a:lnTo>
                  <a:lnTo>
                    <a:pt x="138988" y="156241"/>
                  </a:lnTo>
                  <a:lnTo>
                    <a:pt x="156152" y="206144"/>
                  </a:lnTo>
                  <a:lnTo>
                    <a:pt x="173026" y="265521"/>
                  </a:lnTo>
                  <a:lnTo>
                    <a:pt x="182034" y="322310"/>
                  </a:lnTo>
                  <a:lnTo>
                    <a:pt x="179264" y="332891"/>
                  </a:lnTo>
                  <a:lnTo>
                    <a:pt x="173907" y="341115"/>
                  </a:lnTo>
                  <a:lnTo>
                    <a:pt x="158597" y="353372"/>
                  </a:lnTo>
                  <a:lnTo>
                    <a:pt x="109947" y="374558"/>
                  </a:lnTo>
                  <a:lnTo>
                    <a:pt x="55017" y="381803"/>
                  </a:lnTo>
                  <a:lnTo>
                    <a:pt x="15796" y="392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505782" y="3274362"/>
              <a:ext cx="293608" cy="203043"/>
            </a:xfrm>
            <a:custGeom>
              <a:avLst/>
              <a:gdLst/>
              <a:ahLst/>
              <a:cxnLst/>
              <a:rect l="0" t="0" r="0" b="0"/>
              <a:pathLst>
                <a:path w="293608" h="203043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32784" y="157693"/>
                  </a:lnTo>
                  <a:lnTo>
                    <a:pt x="59898" y="194406"/>
                  </a:lnTo>
                  <a:lnTo>
                    <a:pt x="68008" y="198624"/>
                  </a:lnTo>
                  <a:lnTo>
                    <a:pt x="86378" y="200192"/>
                  </a:lnTo>
                  <a:lnTo>
                    <a:pt x="95020" y="196632"/>
                  </a:lnTo>
                  <a:lnTo>
                    <a:pt x="110861" y="183319"/>
                  </a:lnTo>
                  <a:lnTo>
                    <a:pt x="127344" y="156092"/>
                  </a:lnTo>
                  <a:lnTo>
                    <a:pt x="134048" y="120209"/>
                  </a:lnTo>
                  <a:lnTo>
                    <a:pt x="136159" y="116404"/>
                  </a:lnTo>
                  <a:lnTo>
                    <a:pt x="138736" y="118547"/>
                  </a:lnTo>
                  <a:lnTo>
                    <a:pt x="169544" y="174834"/>
                  </a:lnTo>
                  <a:lnTo>
                    <a:pt x="184147" y="190008"/>
                  </a:lnTo>
                  <a:lnTo>
                    <a:pt x="202336" y="200652"/>
                  </a:lnTo>
                  <a:lnTo>
                    <a:pt x="225238" y="203042"/>
                  </a:lnTo>
                  <a:lnTo>
                    <a:pt x="237896" y="202042"/>
                  </a:lnTo>
                  <a:lnTo>
                    <a:pt x="247505" y="197866"/>
                  </a:lnTo>
                  <a:lnTo>
                    <a:pt x="261301" y="183867"/>
                  </a:lnTo>
                  <a:lnTo>
                    <a:pt x="281233" y="150666"/>
                  </a:lnTo>
                  <a:lnTo>
                    <a:pt x="290779" y="105603"/>
                  </a:lnTo>
                  <a:lnTo>
                    <a:pt x="293607" y="60796"/>
                  </a:lnTo>
                  <a:lnTo>
                    <a:pt x="288030" y="35209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874279" y="3242777"/>
              <a:ext cx="105286" cy="236916"/>
            </a:xfrm>
            <a:custGeom>
              <a:avLst/>
              <a:gdLst/>
              <a:ahLst/>
              <a:cxnLst/>
              <a:rect l="0" t="0" r="0" b="0"/>
              <a:pathLst>
                <a:path w="105286" h="236916">
                  <a:moveTo>
                    <a:pt x="0" y="84228"/>
                  </a:moveTo>
                  <a:lnTo>
                    <a:pt x="23720" y="128190"/>
                  </a:lnTo>
                  <a:lnTo>
                    <a:pt x="42003" y="187561"/>
                  </a:lnTo>
                  <a:lnTo>
                    <a:pt x="56130" y="231241"/>
                  </a:lnTo>
                  <a:lnTo>
                    <a:pt x="56138" y="236049"/>
                  </a:lnTo>
                  <a:lnTo>
                    <a:pt x="53803" y="236915"/>
                  </a:lnTo>
                  <a:lnTo>
                    <a:pt x="49907" y="235152"/>
                  </a:lnTo>
                  <a:lnTo>
                    <a:pt x="33245" y="210314"/>
                  </a:lnTo>
                  <a:lnTo>
                    <a:pt x="7473" y="147376"/>
                  </a:lnTo>
                  <a:lnTo>
                    <a:pt x="2215" y="110217"/>
                  </a:lnTo>
                  <a:lnTo>
                    <a:pt x="7224" y="86420"/>
                  </a:lnTo>
                  <a:lnTo>
                    <a:pt x="23198" y="56411"/>
                  </a:lnTo>
                  <a:lnTo>
                    <a:pt x="45868" y="32702"/>
                  </a:lnTo>
                  <a:lnTo>
                    <a:pt x="74812" y="1397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042410" y="3284891"/>
              <a:ext cx="171882" cy="191510"/>
            </a:xfrm>
            <a:custGeom>
              <a:avLst/>
              <a:gdLst/>
              <a:ahLst/>
              <a:cxnLst/>
              <a:rect l="0" t="0" r="0" b="0"/>
              <a:pathLst>
                <a:path w="171882" h="191510">
                  <a:moveTo>
                    <a:pt x="74025" y="10528"/>
                  </a:moveTo>
                  <a:lnTo>
                    <a:pt x="57257" y="4939"/>
                  </a:lnTo>
                  <a:lnTo>
                    <a:pt x="39666" y="5315"/>
                  </a:lnTo>
                  <a:lnTo>
                    <a:pt x="30062" y="7053"/>
                  </a:lnTo>
                  <a:lnTo>
                    <a:pt x="13152" y="18342"/>
                  </a:lnTo>
                  <a:lnTo>
                    <a:pt x="5367" y="26266"/>
                  </a:lnTo>
                  <a:lnTo>
                    <a:pt x="1347" y="36228"/>
                  </a:lnTo>
                  <a:lnTo>
                    <a:pt x="0" y="59775"/>
                  </a:lnTo>
                  <a:lnTo>
                    <a:pt x="5818" y="93750"/>
                  </a:lnTo>
                  <a:lnTo>
                    <a:pt x="26670" y="135502"/>
                  </a:lnTo>
                  <a:lnTo>
                    <a:pt x="47646" y="159991"/>
                  </a:lnTo>
                  <a:lnTo>
                    <a:pt x="75567" y="180896"/>
                  </a:lnTo>
                  <a:lnTo>
                    <a:pt x="95767" y="190752"/>
                  </a:lnTo>
                  <a:lnTo>
                    <a:pt x="106067" y="191509"/>
                  </a:lnTo>
                  <a:lnTo>
                    <a:pt x="126870" y="186111"/>
                  </a:lnTo>
                  <a:lnTo>
                    <a:pt x="152724" y="169917"/>
                  </a:lnTo>
                  <a:lnTo>
                    <a:pt x="164764" y="153898"/>
                  </a:lnTo>
                  <a:lnTo>
                    <a:pt x="169613" y="144712"/>
                  </a:lnTo>
                  <a:lnTo>
                    <a:pt x="171881" y="125148"/>
                  </a:lnTo>
                  <a:lnTo>
                    <a:pt x="160784" y="66306"/>
                  </a:lnTo>
                  <a:lnTo>
                    <a:pt x="149774" y="33684"/>
                  </a:lnTo>
                  <a:lnTo>
                    <a:pt x="133384" y="11020"/>
                  </a:lnTo>
                  <a:lnTo>
                    <a:pt x="1161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255372" y="3279543"/>
              <a:ext cx="145333" cy="173805"/>
            </a:xfrm>
            <a:custGeom>
              <a:avLst/>
              <a:gdLst/>
              <a:ahLst/>
              <a:cxnLst/>
              <a:rect l="0" t="0" r="0" b="0"/>
              <a:pathLst>
                <a:path w="145333" h="173805">
                  <a:moveTo>
                    <a:pt x="8462" y="79047"/>
                  </a:moveTo>
                  <a:lnTo>
                    <a:pt x="23034" y="121739"/>
                  </a:lnTo>
                  <a:lnTo>
                    <a:pt x="30146" y="135456"/>
                  </a:lnTo>
                  <a:lnTo>
                    <a:pt x="25508" y="129854"/>
                  </a:lnTo>
                  <a:lnTo>
                    <a:pt x="4908" y="77962"/>
                  </a:lnTo>
                  <a:lnTo>
                    <a:pt x="0" y="41551"/>
                  </a:lnTo>
                  <a:lnTo>
                    <a:pt x="5091" y="21048"/>
                  </a:lnTo>
                  <a:lnTo>
                    <a:pt x="9724" y="12305"/>
                  </a:lnTo>
                  <a:lnTo>
                    <a:pt x="17492" y="6476"/>
                  </a:lnTo>
                  <a:lnTo>
                    <a:pt x="38602" y="0"/>
                  </a:lnTo>
                  <a:lnTo>
                    <a:pt x="48442" y="613"/>
                  </a:lnTo>
                  <a:lnTo>
                    <a:pt x="65615" y="7533"/>
                  </a:lnTo>
                  <a:lnTo>
                    <a:pt x="88437" y="24582"/>
                  </a:lnTo>
                  <a:lnTo>
                    <a:pt x="122164" y="85401"/>
                  </a:lnTo>
                  <a:lnTo>
                    <a:pt x="141472" y="146882"/>
                  </a:lnTo>
                  <a:lnTo>
                    <a:pt x="145332" y="173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446038" y="3240285"/>
              <a:ext cx="180446" cy="425705"/>
            </a:xfrm>
            <a:custGeom>
              <a:avLst/>
              <a:gdLst/>
              <a:ahLst/>
              <a:cxnLst/>
              <a:rect l="0" t="0" r="0" b="0"/>
              <a:pathLst>
                <a:path w="180446" h="425705">
                  <a:moveTo>
                    <a:pt x="123122" y="76191"/>
                  </a:moveTo>
                  <a:lnTo>
                    <a:pt x="108550" y="33500"/>
                  </a:lnTo>
                  <a:lnTo>
                    <a:pt x="102879" y="23164"/>
                  </a:lnTo>
                  <a:lnTo>
                    <a:pt x="84100" y="8560"/>
                  </a:lnTo>
                  <a:lnTo>
                    <a:pt x="72541" y="3028"/>
                  </a:lnTo>
                  <a:lnTo>
                    <a:pt x="50339" y="0"/>
                  </a:lnTo>
                  <a:lnTo>
                    <a:pt x="29943" y="3724"/>
                  </a:lnTo>
                  <a:lnTo>
                    <a:pt x="13079" y="13178"/>
                  </a:lnTo>
                  <a:lnTo>
                    <a:pt x="7646" y="22484"/>
                  </a:lnTo>
                  <a:lnTo>
                    <a:pt x="0" y="63528"/>
                  </a:lnTo>
                  <a:lnTo>
                    <a:pt x="74" y="110394"/>
                  </a:lnTo>
                  <a:lnTo>
                    <a:pt x="13874" y="146377"/>
                  </a:lnTo>
                  <a:lnTo>
                    <a:pt x="26214" y="164317"/>
                  </a:lnTo>
                  <a:lnTo>
                    <a:pt x="33950" y="168867"/>
                  </a:lnTo>
                  <a:lnTo>
                    <a:pt x="51905" y="170803"/>
                  </a:lnTo>
                  <a:lnTo>
                    <a:pt x="68463" y="164644"/>
                  </a:lnTo>
                  <a:lnTo>
                    <a:pt x="76154" y="159727"/>
                  </a:lnTo>
                  <a:lnTo>
                    <a:pt x="87819" y="144904"/>
                  </a:lnTo>
                  <a:lnTo>
                    <a:pt x="104840" y="106792"/>
                  </a:lnTo>
                  <a:lnTo>
                    <a:pt x="110297" y="70310"/>
                  </a:lnTo>
                  <a:lnTo>
                    <a:pt x="112232" y="67591"/>
                  </a:lnTo>
                  <a:lnTo>
                    <a:pt x="114693" y="71628"/>
                  </a:lnTo>
                  <a:lnTo>
                    <a:pt x="130418" y="134732"/>
                  </a:lnTo>
                  <a:lnTo>
                    <a:pt x="144234" y="188664"/>
                  </a:lnTo>
                  <a:lnTo>
                    <a:pt x="161734" y="244207"/>
                  </a:lnTo>
                  <a:lnTo>
                    <a:pt x="175766" y="292914"/>
                  </a:lnTo>
                  <a:lnTo>
                    <a:pt x="180445" y="323421"/>
                  </a:lnTo>
                  <a:lnTo>
                    <a:pt x="173916" y="378014"/>
                  </a:lnTo>
                  <a:lnTo>
                    <a:pt x="171023" y="389710"/>
                  </a:lnTo>
                  <a:lnTo>
                    <a:pt x="164415" y="398678"/>
                  </a:lnTo>
                  <a:lnTo>
                    <a:pt x="144594" y="411761"/>
                  </a:lnTo>
                  <a:lnTo>
                    <a:pt x="107128" y="425704"/>
                  </a:lnTo>
                  <a:lnTo>
                    <a:pt x="47650" y="425254"/>
                  </a:lnTo>
                  <a:lnTo>
                    <a:pt x="7309" y="4236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684974" y="3369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357968" y="4011357"/>
            <a:ext cx="3811318" cy="1748687"/>
            <a:chOff x="357968" y="4011357"/>
            <a:chExt cx="3811318" cy="1748687"/>
          </a:xfrm>
        </p:grpSpPr>
        <p:sp>
          <p:nvSpPr>
            <p:cNvPr id="156" name="Freeform 155"/>
            <p:cNvSpPr/>
            <p:nvPr/>
          </p:nvSpPr>
          <p:spPr>
            <a:xfrm>
              <a:off x="475977" y="4200870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9239" y="195624"/>
                  </a:lnTo>
                  <a:lnTo>
                    <a:pt x="16615" y="252505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57968" y="4158756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52107" y="3120"/>
                  </a:lnTo>
                  <a:lnTo>
                    <a:pt x="191560" y="10723"/>
                  </a:lnTo>
                  <a:lnTo>
                    <a:pt x="128229" y="25054"/>
                  </a:lnTo>
                  <a:lnTo>
                    <a:pt x="76196" y="31466"/>
                  </a:lnTo>
                  <a:lnTo>
                    <a:pt x="27096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68497" y="4464082"/>
              <a:ext cx="252685" cy="42116"/>
            </a:xfrm>
            <a:custGeom>
              <a:avLst/>
              <a:gdLst/>
              <a:ahLst/>
              <a:cxnLst/>
              <a:rect l="0" t="0" r="0" b="0"/>
              <a:pathLst>
                <a:path w="252685" h="42116">
                  <a:moveTo>
                    <a:pt x="252684" y="0"/>
                  </a:moveTo>
                  <a:lnTo>
                    <a:pt x="215206" y="8334"/>
                  </a:lnTo>
                  <a:lnTo>
                    <a:pt x="163782" y="15685"/>
                  </a:lnTo>
                  <a:lnTo>
                    <a:pt x="101329" y="27232"/>
                  </a:lnTo>
                  <a:lnTo>
                    <a:pt x="45838" y="33846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78286" y="4169285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9661"/>
                  </a:lnTo>
                  <a:lnTo>
                    <a:pt x="15040" y="198242"/>
                  </a:lnTo>
                  <a:lnTo>
                    <a:pt x="17457" y="257484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10652" y="428509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3959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014279" y="4245315"/>
              <a:ext cx="143881" cy="203117"/>
            </a:xfrm>
            <a:custGeom>
              <a:avLst/>
              <a:gdLst/>
              <a:ahLst/>
              <a:cxnLst/>
              <a:rect l="0" t="0" r="0" b="0"/>
              <a:pathLst>
                <a:path w="143881" h="203117">
                  <a:moveTo>
                    <a:pt x="143855" y="29255"/>
                  </a:moveTo>
                  <a:lnTo>
                    <a:pt x="125875" y="13614"/>
                  </a:lnTo>
                  <a:lnTo>
                    <a:pt x="108958" y="5535"/>
                  </a:lnTo>
                  <a:lnTo>
                    <a:pt x="68525" y="0"/>
                  </a:lnTo>
                  <a:lnTo>
                    <a:pt x="30678" y="3949"/>
                  </a:lnTo>
                  <a:lnTo>
                    <a:pt x="21610" y="8875"/>
                  </a:lnTo>
                  <a:lnTo>
                    <a:pt x="8416" y="23706"/>
                  </a:lnTo>
                  <a:lnTo>
                    <a:pt x="1772" y="45116"/>
                  </a:lnTo>
                  <a:lnTo>
                    <a:pt x="0" y="57377"/>
                  </a:lnTo>
                  <a:lnTo>
                    <a:pt x="4270" y="77238"/>
                  </a:lnTo>
                  <a:lnTo>
                    <a:pt x="8685" y="85810"/>
                  </a:lnTo>
                  <a:lnTo>
                    <a:pt x="16307" y="90355"/>
                  </a:lnTo>
                  <a:lnTo>
                    <a:pt x="75355" y="92384"/>
                  </a:lnTo>
                  <a:lnTo>
                    <a:pt x="110691" y="103592"/>
                  </a:lnTo>
                  <a:lnTo>
                    <a:pt x="137798" y="127320"/>
                  </a:lnTo>
                  <a:lnTo>
                    <a:pt x="142157" y="137915"/>
                  </a:lnTo>
                  <a:lnTo>
                    <a:pt x="143880" y="162166"/>
                  </a:lnTo>
                  <a:lnTo>
                    <a:pt x="137627" y="182303"/>
                  </a:lnTo>
                  <a:lnTo>
                    <a:pt x="132684" y="190948"/>
                  </a:lnTo>
                  <a:lnTo>
                    <a:pt x="124710" y="196712"/>
                  </a:lnTo>
                  <a:lnTo>
                    <a:pt x="103371" y="203116"/>
                  </a:lnTo>
                  <a:lnTo>
                    <a:pt x="70639" y="201132"/>
                  </a:lnTo>
                  <a:lnTo>
                    <a:pt x="38570" y="187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194659" y="4095585"/>
              <a:ext cx="152989" cy="326385"/>
            </a:xfrm>
            <a:custGeom>
              <a:avLst/>
              <a:gdLst/>
              <a:ahLst/>
              <a:cxnLst/>
              <a:rect l="0" t="0" r="0" b="0"/>
              <a:pathLst>
                <a:path w="152989" h="32638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2"/>
                  </a:lnTo>
                  <a:lnTo>
                    <a:pt x="18451" y="158081"/>
                  </a:lnTo>
                  <a:lnTo>
                    <a:pt x="25028" y="214110"/>
                  </a:lnTo>
                  <a:lnTo>
                    <a:pt x="27497" y="276303"/>
                  </a:lnTo>
                  <a:lnTo>
                    <a:pt x="32093" y="301786"/>
                  </a:lnTo>
                  <a:lnTo>
                    <a:pt x="33787" y="305306"/>
                  </a:lnTo>
                  <a:lnTo>
                    <a:pt x="34916" y="302973"/>
                  </a:lnTo>
                  <a:lnTo>
                    <a:pt x="48429" y="243220"/>
                  </a:lnTo>
                  <a:lnTo>
                    <a:pt x="56215" y="222742"/>
                  </a:lnTo>
                  <a:lnTo>
                    <a:pt x="67474" y="205841"/>
                  </a:lnTo>
                  <a:lnTo>
                    <a:pt x="74922" y="202738"/>
                  </a:lnTo>
                  <a:lnTo>
                    <a:pt x="83396" y="203009"/>
                  </a:lnTo>
                  <a:lnTo>
                    <a:pt x="101002" y="209549"/>
                  </a:lnTo>
                  <a:lnTo>
                    <a:pt x="116625" y="220255"/>
                  </a:lnTo>
                  <a:lnTo>
                    <a:pt x="128248" y="235932"/>
                  </a:lnTo>
                  <a:lnTo>
                    <a:pt x="145242" y="274592"/>
                  </a:lnTo>
                  <a:lnTo>
                    <a:pt x="15298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392606" y="4274570"/>
              <a:ext cx="116185" cy="169117"/>
            </a:xfrm>
            <a:custGeom>
              <a:avLst/>
              <a:gdLst/>
              <a:ahLst/>
              <a:cxnLst/>
              <a:rect l="0" t="0" r="0" b="0"/>
              <a:pathLst>
                <a:path w="116185" h="169117">
                  <a:moveTo>
                    <a:pt x="70855" y="0"/>
                  </a:moveTo>
                  <a:lnTo>
                    <a:pt x="48498" y="0"/>
                  </a:lnTo>
                  <a:lnTo>
                    <a:pt x="39573" y="3509"/>
                  </a:lnTo>
                  <a:lnTo>
                    <a:pt x="23416" y="16767"/>
                  </a:lnTo>
                  <a:lnTo>
                    <a:pt x="6756" y="43962"/>
                  </a:lnTo>
                  <a:lnTo>
                    <a:pt x="0" y="79836"/>
                  </a:lnTo>
                  <a:lnTo>
                    <a:pt x="4659" y="103333"/>
                  </a:lnTo>
                  <a:lnTo>
                    <a:pt x="26713" y="147013"/>
                  </a:lnTo>
                  <a:lnTo>
                    <a:pt x="43048" y="162045"/>
                  </a:lnTo>
                  <a:lnTo>
                    <a:pt x="52317" y="167691"/>
                  </a:lnTo>
                  <a:lnTo>
                    <a:pt x="60836" y="169116"/>
                  </a:lnTo>
                  <a:lnTo>
                    <a:pt x="68855" y="167726"/>
                  </a:lnTo>
                  <a:lnTo>
                    <a:pt x="84004" y="159943"/>
                  </a:lnTo>
                  <a:lnTo>
                    <a:pt x="98536" y="148684"/>
                  </a:lnTo>
                  <a:lnTo>
                    <a:pt x="109674" y="129643"/>
                  </a:lnTo>
                  <a:lnTo>
                    <a:pt x="116184" y="106752"/>
                  </a:lnTo>
                  <a:lnTo>
                    <a:pt x="115177" y="84880"/>
                  </a:lnTo>
                  <a:lnTo>
                    <a:pt x="102445" y="52835"/>
                  </a:lnTo>
                  <a:lnTo>
                    <a:pt x="96594" y="45752"/>
                  </a:lnTo>
                  <a:lnTo>
                    <a:pt x="7085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537160" y="4253513"/>
              <a:ext cx="93512" cy="147011"/>
            </a:xfrm>
            <a:custGeom>
              <a:avLst/>
              <a:gdLst/>
              <a:ahLst/>
              <a:cxnLst/>
              <a:rect l="0" t="0" r="0" b="0"/>
              <a:pathLst>
                <a:path w="93512" h="147011">
                  <a:moveTo>
                    <a:pt x="0" y="10528"/>
                  </a:moveTo>
                  <a:lnTo>
                    <a:pt x="0" y="69145"/>
                  </a:lnTo>
                  <a:lnTo>
                    <a:pt x="5589" y="109524"/>
                  </a:lnTo>
                  <a:lnTo>
                    <a:pt x="14572" y="130955"/>
                  </a:lnTo>
                  <a:lnTo>
                    <a:pt x="20243" y="139946"/>
                  </a:lnTo>
                  <a:lnTo>
                    <a:pt x="27534" y="144770"/>
                  </a:lnTo>
                  <a:lnTo>
                    <a:pt x="44993" y="147010"/>
                  </a:lnTo>
                  <a:lnTo>
                    <a:pt x="61331" y="140987"/>
                  </a:lnTo>
                  <a:lnTo>
                    <a:pt x="68963" y="136105"/>
                  </a:lnTo>
                  <a:lnTo>
                    <a:pt x="80563" y="121322"/>
                  </a:lnTo>
                  <a:lnTo>
                    <a:pt x="88448" y="101884"/>
                  </a:lnTo>
                  <a:lnTo>
                    <a:pt x="93511" y="51277"/>
                  </a:lnTo>
                  <a:lnTo>
                    <a:pt x="93033" y="2746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663502" y="4095585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0723" y="173388"/>
                  </a:lnTo>
                  <a:lnTo>
                    <a:pt x="18669" y="226232"/>
                  </a:lnTo>
                  <a:lnTo>
                    <a:pt x="27978" y="289192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757586" y="4037306"/>
              <a:ext cx="116487" cy="362048"/>
            </a:xfrm>
            <a:custGeom>
              <a:avLst/>
              <a:gdLst/>
              <a:ahLst/>
              <a:cxnLst/>
              <a:rect l="0" t="0" r="0" b="0"/>
              <a:pathLst>
                <a:path w="116487" h="362048">
                  <a:moveTo>
                    <a:pt x="95429" y="289906"/>
                  </a:moveTo>
                  <a:lnTo>
                    <a:pt x="75186" y="245943"/>
                  </a:lnTo>
                  <a:lnTo>
                    <a:pt x="59526" y="232152"/>
                  </a:lnTo>
                  <a:lnTo>
                    <a:pt x="50437" y="226837"/>
                  </a:lnTo>
                  <a:lnTo>
                    <a:pt x="42037" y="225633"/>
                  </a:lnTo>
                  <a:lnTo>
                    <a:pt x="26466" y="230535"/>
                  </a:lnTo>
                  <a:lnTo>
                    <a:pt x="4546" y="252037"/>
                  </a:lnTo>
                  <a:lnTo>
                    <a:pt x="915" y="261151"/>
                  </a:lnTo>
                  <a:lnTo>
                    <a:pt x="0" y="280636"/>
                  </a:lnTo>
                  <a:lnTo>
                    <a:pt x="6063" y="311336"/>
                  </a:lnTo>
                  <a:lnTo>
                    <a:pt x="20857" y="337070"/>
                  </a:lnTo>
                  <a:lnTo>
                    <a:pt x="40058" y="359512"/>
                  </a:lnTo>
                  <a:lnTo>
                    <a:pt x="47987" y="362047"/>
                  </a:lnTo>
                  <a:lnTo>
                    <a:pt x="66155" y="358623"/>
                  </a:lnTo>
                  <a:lnTo>
                    <a:pt x="82808" y="343064"/>
                  </a:lnTo>
                  <a:lnTo>
                    <a:pt x="102218" y="307996"/>
                  </a:lnTo>
                  <a:lnTo>
                    <a:pt x="112258" y="267970"/>
                  </a:lnTo>
                  <a:lnTo>
                    <a:pt x="115651" y="206934"/>
                  </a:lnTo>
                  <a:lnTo>
                    <a:pt x="116239" y="155877"/>
                  </a:lnTo>
                  <a:lnTo>
                    <a:pt x="108032" y="94629"/>
                  </a:lnTo>
                  <a:lnTo>
                    <a:pt x="95146" y="34350"/>
                  </a:lnTo>
                  <a:lnTo>
                    <a:pt x="91731" y="17760"/>
                  </a:lnTo>
                  <a:lnTo>
                    <a:pt x="85944" y="7870"/>
                  </a:lnTo>
                  <a:lnTo>
                    <a:pt x="78578" y="2446"/>
                  </a:lnTo>
                  <a:lnTo>
                    <a:pt x="70157" y="0"/>
                  </a:lnTo>
                  <a:lnTo>
                    <a:pt x="63373" y="3049"/>
                  </a:lnTo>
                  <a:lnTo>
                    <a:pt x="52716" y="18915"/>
                  </a:lnTo>
                  <a:lnTo>
                    <a:pt x="45729" y="54154"/>
                  </a:lnTo>
                  <a:lnTo>
                    <a:pt x="50604" y="107984"/>
                  </a:lnTo>
                  <a:lnTo>
                    <a:pt x="55899" y="163677"/>
                  </a:lnTo>
                  <a:lnTo>
                    <a:pt x="67863" y="219739"/>
                  </a:lnTo>
                  <a:lnTo>
                    <a:pt x="93301" y="278456"/>
                  </a:lnTo>
                  <a:lnTo>
                    <a:pt x="101502" y="296515"/>
                  </a:lnTo>
                  <a:lnTo>
                    <a:pt x="116486" y="310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108992" y="4032414"/>
              <a:ext cx="142839" cy="336913"/>
            </a:xfrm>
            <a:custGeom>
              <a:avLst/>
              <a:gdLst/>
              <a:ahLst/>
              <a:cxnLst/>
              <a:rect l="0" t="0" r="0" b="0"/>
              <a:pathLst>
                <a:path w="142839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5880"/>
                  </a:lnTo>
                  <a:lnTo>
                    <a:pt x="23760" y="207237"/>
                  </a:lnTo>
                  <a:lnTo>
                    <a:pt x="30517" y="268230"/>
                  </a:lnTo>
                  <a:lnTo>
                    <a:pt x="37181" y="320356"/>
                  </a:lnTo>
                  <a:lnTo>
                    <a:pt x="36558" y="325875"/>
                  </a:lnTo>
                  <a:lnTo>
                    <a:pt x="34973" y="326044"/>
                  </a:lnTo>
                  <a:lnTo>
                    <a:pt x="27152" y="309515"/>
                  </a:lnTo>
                  <a:lnTo>
                    <a:pt x="24023" y="301100"/>
                  </a:lnTo>
                  <a:lnTo>
                    <a:pt x="23666" y="282391"/>
                  </a:lnTo>
                  <a:lnTo>
                    <a:pt x="30023" y="224144"/>
                  </a:lnTo>
                  <a:lnTo>
                    <a:pt x="44923" y="191585"/>
                  </a:lnTo>
                  <a:lnTo>
                    <a:pt x="57521" y="174447"/>
                  </a:lnTo>
                  <a:lnTo>
                    <a:pt x="65326" y="170110"/>
                  </a:lnTo>
                  <a:lnTo>
                    <a:pt x="83356" y="168411"/>
                  </a:lnTo>
                  <a:lnTo>
                    <a:pt x="99949" y="174676"/>
                  </a:lnTo>
                  <a:lnTo>
                    <a:pt x="115122" y="186428"/>
                  </a:lnTo>
                  <a:lnTo>
                    <a:pt x="129665" y="203350"/>
                  </a:lnTo>
                  <a:lnTo>
                    <a:pt x="137688" y="228808"/>
                  </a:lnTo>
                  <a:lnTo>
                    <a:pt x="142838" y="287222"/>
                  </a:lnTo>
                  <a:lnTo>
                    <a:pt x="139751" y="299106"/>
                  </a:lnTo>
                  <a:lnTo>
                    <a:pt x="126963" y="318550"/>
                  </a:lnTo>
                  <a:lnTo>
                    <a:pt x="106461" y="328751"/>
                  </a:lnTo>
                  <a:lnTo>
                    <a:pt x="5987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266401" y="4163404"/>
              <a:ext cx="134097" cy="174505"/>
            </a:xfrm>
            <a:custGeom>
              <a:avLst/>
              <a:gdLst/>
              <a:ahLst/>
              <a:cxnLst/>
              <a:rect l="0" t="0" r="0" b="0"/>
              <a:pathLst>
                <a:path w="134097" h="174505">
                  <a:moveTo>
                    <a:pt x="7754" y="79580"/>
                  </a:moveTo>
                  <a:lnTo>
                    <a:pt x="45232" y="87914"/>
                  </a:lnTo>
                  <a:lnTo>
                    <a:pt x="83200" y="86339"/>
                  </a:lnTo>
                  <a:lnTo>
                    <a:pt x="96656" y="84086"/>
                  </a:lnTo>
                  <a:lnTo>
                    <a:pt x="106796" y="79075"/>
                  </a:lnTo>
                  <a:lnTo>
                    <a:pt x="121183" y="64148"/>
                  </a:lnTo>
                  <a:lnTo>
                    <a:pt x="124317" y="55254"/>
                  </a:lnTo>
                  <a:lnTo>
                    <a:pt x="124681" y="36013"/>
                  </a:lnTo>
                  <a:lnTo>
                    <a:pt x="114704" y="18883"/>
                  </a:lnTo>
                  <a:lnTo>
                    <a:pt x="107130" y="11039"/>
                  </a:lnTo>
                  <a:lnTo>
                    <a:pt x="86236" y="2324"/>
                  </a:lnTo>
                  <a:lnTo>
                    <a:pt x="74114" y="0"/>
                  </a:lnTo>
                  <a:lnTo>
                    <a:pt x="54405" y="3657"/>
                  </a:lnTo>
                  <a:lnTo>
                    <a:pt x="30155" y="18870"/>
                  </a:lnTo>
                  <a:lnTo>
                    <a:pt x="16541" y="32711"/>
                  </a:lnTo>
                  <a:lnTo>
                    <a:pt x="6590" y="50560"/>
                  </a:lnTo>
                  <a:lnTo>
                    <a:pt x="0" y="85930"/>
                  </a:lnTo>
                  <a:lnTo>
                    <a:pt x="3637" y="120456"/>
                  </a:lnTo>
                  <a:lnTo>
                    <a:pt x="12163" y="139081"/>
                  </a:lnTo>
                  <a:lnTo>
                    <a:pt x="24922" y="155158"/>
                  </a:lnTo>
                  <a:lnTo>
                    <a:pt x="42291" y="170102"/>
                  </a:lnTo>
                  <a:lnTo>
                    <a:pt x="51835" y="173853"/>
                  </a:lnTo>
                  <a:lnTo>
                    <a:pt x="108359" y="174504"/>
                  </a:lnTo>
                  <a:lnTo>
                    <a:pt x="134096" y="174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684767" y="4017412"/>
              <a:ext cx="168457" cy="330858"/>
            </a:xfrm>
            <a:custGeom>
              <a:avLst/>
              <a:gdLst/>
              <a:ahLst/>
              <a:cxnLst/>
              <a:rect l="0" t="0" r="0" b="0"/>
              <a:pathLst>
                <a:path w="168457" h="330858">
                  <a:moveTo>
                    <a:pt x="0" y="299272"/>
                  </a:moveTo>
                  <a:lnTo>
                    <a:pt x="0" y="242007"/>
                  </a:lnTo>
                  <a:lnTo>
                    <a:pt x="5589" y="181115"/>
                  </a:lnTo>
                  <a:lnTo>
                    <a:pt x="9065" y="132591"/>
                  </a:lnTo>
                  <a:lnTo>
                    <a:pt x="10239" y="72198"/>
                  </a:lnTo>
                  <a:lnTo>
                    <a:pt x="13591" y="18328"/>
                  </a:lnTo>
                  <a:lnTo>
                    <a:pt x="16079" y="6691"/>
                  </a:lnTo>
                  <a:lnTo>
                    <a:pt x="21248" y="1272"/>
                  </a:lnTo>
                  <a:lnTo>
                    <a:pt x="28203" y="0"/>
                  </a:lnTo>
                  <a:lnTo>
                    <a:pt x="36350" y="1491"/>
                  </a:lnTo>
                  <a:lnTo>
                    <a:pt x="42950" y="5995"/>
                  </a:lnTo>
                  <a:lnTo>
                    <a:pt x="53404" y="20358"/>
                  </a:lnTo>
                  <a:lnTo>
                    <a:pt x="76457" y="82922"/>
                  </a:lnTo>
                  <a:lnTo>
                    <a:pt x="102320" y="143712"/>
                  </a:lnTo>
                  <a:lnTo>
                    <a:pt x="125489" y="206560"/>
                  </a:lnTo>
                  <a:lnTo>
                    <a:pt x="140211" y="261071"/>
                  </a:lnTo>
                  <a:lnTo>
                    <a:pt x="163119" y="313218"/>
                  </a:lnTo>
                  <a:lnTo>
                    <a:pt x="168456" y="330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695295" y="421139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042864" y="4032414"/>
              <a:ext cx="126214" cy="257870"/>
            </a:xfrm>
            <a:custGeom>
              <a:avLst/>
              <a:gdLst/>
              <a:ahLst/>
              <a:cxnLst/>
              <a:rect l="0" t="0" r="0" b="0"/>
              <a:pathLst>
                <a:path w="126214" h="257870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1067" y="195345"/>
                  </a:lnTo>
                  <a:lnTo>
                    <a:pt x="14529" y="252065"/>
                  </a:lnTo>
                  <a:lnTo>
                    <a:pt x="20172" y="256951"/>
                  </a:lnTo>
                  <a:lnTo>
                    <a:pt x="27443" y="257869"/>
                  </a:lnTo>
                  <a:lnTo>
                    <a:pt x="81665" y="246131"/>
                  </a:lnTo>
                  <a:lnTo>
                    <a:pt x="12621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274362" y="4074528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8" y="172191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190134" y="4058410"/>
              <a:ext cx="200043" cy="37176"/>
            </a:xfrm>
            <a:custGeom>
              <a:avLst/>
              <a:gdLst/>
              <a:ahLst/>
              <a:cxnLst/>
              <a:rect l="0" t="0" r="0" b="0"/>
              <a:pathLst>
                <a:path w="200043" h="37176">
                  <a:moveTo>
                    <a:pt x="200042" y="5590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07043" y="12139"/>
                  </a:lnTo>
                  <a:lnTo>
                    <a:pt x="43963" y="21184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200663" y="4279032"/>
              <a:ext cx="221099" cy="37653"/>
            </a:xfrm>
            <a:custGeom>
              <a:avLst/>
              <a:gdLst/>
              <a:ahLst/>
              <a:cxnLst/>
              <a:rect l="0" t="0" r="0" b="0"/>
              <a:pathLst>
                <a:path w="221099" h="37653">
                  <a:moveTo>
                    <a:pt x="221098" y="6066"/>
                  </a:moveTo>
                  <a:lnTo>
                    <a:pt x="178407" y="2946"/>
                  </a:lnTo>
                  <a:lnTo>
                    <a:pt x="157671" y="0"/>
                  </a:lnTo>
                  <a:lnTo>
                    <a:pt x="99662" y="10625"/>
                  </a:lnTo>
                  <a:lnTo>
                    <a:pt x="42760" y="27261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499923" y="4095585"/>
              <a:ext cx="27124" cy="200042"/>
            </a:xfrm>
            <a:custGeom>
              <a:avLst/>
              <a:gdLst/>
              <a:ahLst/>
              <a:cxnLst/>
              <a:rect l="0" t="0" r="0" b="0"/>
              <a:pathLst>
                <a:path w="27124" h="200042">
                  <a:moveTo>
                    <a:pt x="6066" y="0"/>
                  </a:moveTo>
                  <a:lnTo>
                    <a:pt x="0" y="32452"/>
                  </a:lnTo>
                  <a:lnTo>
                    <a:pt x="10626" y="84342"/>
                  </a:lnTo>
                  <a:lnTo>
                    <a:pt x="18928" y="145219"/>
                  </a:lnTo>
                  <a:lnTo>
                    <a:pt x="2712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400704" y="4055666"/>
              <a:ext cx="189514" cy="39920"/>
            </a:xfrm>
            <a:custGeom>
              <a:avLst/>
              <a:gdLst/>
              <a:ahLst/>
              <a:cxnLst/>
              <a:rect l="0" t="0" r="0" b="0"/>
              <a:pathLst>
                <a:path w="189514" h="39920">
                  <a:moveTo>
                    <a:pt x="189513" y="8334"/>
                  </a:moveTo>
                  <a:lnTo>
                    <a:pt x="152035" y="0"/>
                  </a:lnTo>
                  <a:lnTo>
                    <a:pt x="95022" y="3828"/>
                  </a:lnTo>
                  <a:lnTo>
                    <a:pt x="44246" y="17019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99965" y="4095585"/>
              <a:ext cx="37652" cy="242157"/>
            </a:xfrm>
            <a:custGeom>
              <a:avLst/>
              <a:gdLst/>
              <a:ahLst/>
              <a:cxnLst/>
              <a:rect l="0" t="0" r="0" b="0"/>
              <a:pathLst>
                <a:path w="37652" h="242157">
                  <a:moveTo>
                    <a:pt x="6066" y="0"/>
                  </a:moveTo>
                  <a:lnTo>
                    <a:pt x="0" y="33622"/>
                  </a:lnTo>
                  <a:lnTo>
                    <a:pt x="7640" y="85324"/>
                  </a:lnTo>
                  <a:lnTo>
                    <a:pt x="14826" y="146186"/>
                  </a:lnTo>
                  <a:lnTo>
                    <a:pt x="33028" y="209024"/>
                  </a:lnTo>
                  <a:lnTo>
                    <a:pt x="3765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600746" y="406400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0"/>
                  </a:lnTo>
                  <a:lnTo>
                    <a:pt x="77891" y="1169"/>
                  </a:lnTo>
                  <a:lnTo>
                    <a:pt x="43356" y="95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827159" y="4042943"/>
              <a:ext cx="131557" cy="288785"/>
            </a:xfrm>
            <a:custGeom>
              <a:avLst/>
              <a:gdLst/>
              <a:ahLst/>
              <a:cxnLst/>
              <a:rect l="0" t="0" r="0" b="0"/>
              <a:pathLst>
                <a:path w="131557" h="288785">
                  <a:moveTo>
                    <a:pt x="5214" y="0"/>
                  </a:moveTo>
                  <a:lnTo>
                    <a:pt x="2094" y="48930"/>
                  </a:lnTo>
                  <a:lnTo>
                    <a:pt x="0" y="96776"/>
                  </a:lnTo>
                  <a:lnTo>
                    <a:pt x="4184" y="159756"/>
                  </a:lnTo>
                  <a:lnTo>
                    <a:pt x="5010" y="217257"/>
                  </a:lnTo>
                  <a:lnTo>
                    <a:pt x="8293" y="270556"/>
                  </a:lnTo>
                  <a:lnTo>
                    <a:pt x="10776" y="282146"/>
                  </a:lnTo>
                  <a:lnTo>
                    <a:pt x="14771" y="287533"/>
                  </a:lnTo>
                  <a:lnTo>
                    <a:pt x="19774" y="288784"/>
                  </a:lnTo>
                  <a:lnTo>
                    <a:pt x="79766" y="269879"/>
                  </a:lnTo>
                  <a:lnTo>
                    <a:pt x="131556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011497" y="4064000"/>
              <a:ext cx="147260" cy="252118"/>
            </a:xfrm>
            <a:custGeom>
              <a:avLst/>
              <a:gdLst/>
              <a:ahLst/>
              <a:cxnLst/>
              <a:rect l="0" t="0" r="0" b="0"/>
              <a:pathLst>
                <a:path w="147260" h="252118">
                  <a:moveTo>
                    <a:pt x="20917" y="0"/>
                  </a:moveTo>
                  <a:lnTo>
                    <a:pt x="12584" y="37478"/>
                  </a:lnTo>
                  <a:lnTo>
                    <a:pt x="3442" y="95315"/>
                  </a:lnTo>
                  <a:lnTo>
                    <a:pt x="568" y="151322"/>
                  </a:lnTo>
                  <a:lnTo>
                    <a:pt x="0" y="212774"/>
                  </a:lnTo>
                  <a:lnTo>
                    <a:pt x="6162" y="235336"/>
                  </a:lnTo>
                  <a:lnTo>
                    <a:pt x="11080" y="244628"/>
                  </a:lnTo>
                  <a:lnTo>
                    <a:pt x="19038" y="249653"/>
                  </a:lnTo>
                  <a:lnTo>
                    <a:pt x="40359" y="252117"/>
                  </a:lnTo>
                  <a:lnTo>
                    <a:pt x="73081" y="246927"/>
                  </a:lnTo>
                  <a:lnTo>
                    <a:pt x="117806" y="226117"/>
                  </a:lnTo>
                  <a:lnTo>
                    <a:pt x="14725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053471" y="4158756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73700" y="0"/>
                  </a:moveTo>
                  <a:lnTo>
                    <a:pt x="55719" y="156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042943" y="4011357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93456" y="0"/>
                  </a:lnTo>
                  <a:lnTo>
                    <a:pt x="31471" y="237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632124" y="4379855"/>
              <a:ext cx="1537162" cy="42057"/>
            </a:xfrm>
            <a:custGeom>
              <a:avLst/>
              <a:gdLst/>
              <a:ahLst/>
              <a:cxnLst/>
              <a:rect l="0" t="0" r="0" b="0"/>
              <a:pathLst>
                <a:path w="1537162" h="42057">
                  <a:moveTo>
                    <a:pt x="1537161" y="31585"/>
                  </a:moveTo>
                  <a:lnTo>
                    <a:pt x="1488230" y="31585"/>
                  </a:lnTo>
                  <a:lnTo>
                    <a:pt x="1429099" y="31585"/>
                  </a:lnTo>
                  <a:lnTo>
                    <a:pt x="1371189" y="31585"/>
                  </a:lnTo>
                  <a:lnTo>
                    <a:pt x="1321737" y="31585"/>
                  </a:lnTo>
                  <a:lnTo>
                    <a:pt x="1271211" y="31585"/>
                  </a:lnTo>
                  <a:lnTo>
                    <a:pt x="1214743" y="34704"/>
                  </a:lnTo>
                  <a:lnTo>
                    <a:pt x="1163857" y="40650"/>
                  </a:lnTo>
                  <a:lnTo>
                    <a:pt x="1101510" y="41825"/>
                  </a:lnTo>
                  <a:lnTo>
                    <a:pt x="1042921" y="42056"/>
                  </a:lnTo>
                  <a:lnTo>
                    <a:pt x="986288" y="36513"/>
                  </a:lnTo>
                  <a:lnTo>
                    <a:pt x="928871" y="32558"/>
                  </a:lnTo>
                  <a:lnTo>
                    <a:pt x="865536" y="31777"/>
                  </a:lnTo>
                  <a:lnTo>
                    <a:pt x="807619" y="31623"/>
                  </a:lnTo>
                  <a:lnTo>
                    <a:pt x="751119" y="31592"/>
                  </a:lnTo>
                  <a:lnTo>
                    <a:pt x="691778" y="31586"/>
                  </a:lnTo>
                  <a:lnTo>
                    <a:pt x="629667" y="31585"/>
                  </a:lnTo>
                  <a:lnTo>
                    <a:pt x="572338" y="31585"/>
                  </a:lnTo>
                  <a:lnTo>
                    <a:pt x="515953" y="31585"/>
                  </a:lnTo>
                  <a:lnTo>
                    <a:pt x="459756" y="31585"/>
                  </a:lnTo>
                  <a:lnTo>
                    <a:pt x="403594" y="31585"/>
                  </a:lnTo>
                  <a:lnTo>
                    <a:pt x="347441" y="28465"/>
                  </a:lnTo>
                  <a:lnTo>
                    <a:pt x="291289" y="22520"/>
                  </a:lnTo>
                  <a:lnTo>
                    <a:pt x="233966" y="21346"/>
                  </a:lnTo>
                  <a:lnTo>
                    <a:pt x="170651" y="21114"/>
                  </a:lnTo>
                  <a:lnTo>
                    <a:pt x="118327" y="15479"/>
                  </a:lnTo>
                  <a:lnTo>
                    <a:pt x="65790" y="10336"/>
                  </a:lnTo>
                  <a:lnTo>
                    <a:pt x="19711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52421" y="4716767"/>
              <a:ext cx="37175" cy="494840"/>
            </a:xfrm>
            <a:custGeom>
              <a:avLst/>
              <a:gdLst/>
              <a:ahLst/>
              <a:cxnLst/>
              <a:rect l="0" t="0" r="0" b="0"/>
              <a:pathLst>
                <a:path w="37175" h="494840">
                  <a:moveTo>
                    <a:pt x="5589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2138" y="117022"/>
                  </a:lnTo>
                  <a:lnTo>
                    <a:pt x="18451" y="174717"/>
                  </a:lnTo>
                  <a:lnTo>
                    <a:pt x="25027" y="225844"/>
                  </a:lnTo>
                  <a:lnTo>
                    <a:pt x="34766" y="286627"/>
                  </a:lnTo>
                  <a:lnTo>
                    <a:pt x="36461" y="333320"/>
                  </a:lnTo>
                  <a:lnTo>
                    <a:pt x="36963" y="388490"/>
                  </a:lnTo>
                  <a:lnTo>
                    <a:pt x="37112" y="441881"/>
                  </a:lnTo>
                  <a:lnTo>
                    <a:pt x="37174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3295" y="4957653"/>
              <a:ext cx="178985" cy="206468"/>
            </a:xfrm>
            <a:custGeom>
              <a:avLst/>
              <a:gdLst/>
              <a:ahLst/>
              <a:cxnLst/>
              <a:rect l="0" t="0" r="0" b="0"/>
              <a:pathLst>
                <a:path w="178985" h="206468">
                  <a:moveTo>
                    <a:pt x="0" y="106554"/>
                  </a:moveTo>
                  <a:lnTo>
                    <a:pt x="58617" y="106554"/>
                  </a:lnTo>
                  <a:lnTo>
                    <a:pt x="93407" y="100965"/>
                  </a:lnTo>
                  <a:lnTo>
                    <a:pt x="120353" y="86311"/>
                  </a:lnTo>
                  <a:lnTo>
                    <a:pt x="132649" y="70651"/>
                  </a:lnTo>
                  <a:lnTo>
                    <a:pt x="137565" y="61561"/>
                  </a:lnTo>
                  <a:lnTo>
                    <a:pt x="139909" y="38984"/>
                  </a:lnTo>
                  <a:lnTo>
                    <a:pt x="138896" y="26412"/>
                  </a:lnTo>
                  <a:lnTo>
                    <a:pt x="134711" y="16861"/>
                  </a:lnTo>
                  <a:lnTo>
                    <a:pt x="120703" y="3130"/>
                  </a:lnTo>
                  <a:lnTo>
                    <a:pt x="112054" y="170"/>
                  </a:lnTo>
                  <a:lnTo>
                    <a:pt x="93086" y="0"/>
                  </a:lnTo>
                  <a:lnTo>
                    <a:pt x="76076" y="10064"/>
                  </a:lnTo>
                  <a:lnTo>
                    <a:pt x="61888" y="26235"/>
                  </a:lnTo>
                  <a:lnTo>
                    <a:pt x="51682" y="45120"/>
                  </a:lnTo>
                  <a:lnTo>
                    <a:pt x="44004" y="94246"/>
                  </a:lnTo>
                  <a:lnTo>
                    <a:pt x="45607" y="149010"/>
                  </a:lnTo>
                  <a:lnTo>
                    <a:pt x="51855" y="174556"/>
                  </a:lnTo>
                  <a:lnTo>
                    <a:pt x="62431" y="193709"/>
                  </a:lnTo>
                  <a:lnTo>
                    <a:pt x="70866" y="199753"/>
                  </a:lnTo>
                  <a:lnTo>
                    <a:pt x="92717" y="206467"/>
                  </a:lnTo>
                  <a:lnTo>
                    <a:pt x="125738" y="204658"/>
                  </a:lnTo>
                  <a:lnTo>
                    <a:pt x="178984" y="180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67759" y="4937865"/>
              <a:ext cx="145591" cy="192661"/>
            </a:xfrm>
            <a:custGeom>
              <a:avLst/>
              <a:gdLst/>
              <a:ahLst/>
              <a:cxnLst/>
              <a:rect l="0" t="0" r="0" b="0"/>
              <a:pathLst>
                <a:path w="145591" h="192661">
                  <a:moveTo>
                    <a:pt x="111391" y="0"/>
                  </a:moveTo>
                  <a:lnTo>
                    <a:pt x="73913" y="8333"/>
                  </a:lnTo>
                  <a:lnTo>
                    <a:pt x="51450" y="11892"/>
                  </a:lnTo>
                  <a:lnTo>
                    <a:pt x="25650" y="27050"/>
                  </a:lnTo>
                  <a:lnTo>
                    <a:pt x="10503" y="39708"/>
                  </a:lnTo>
                  <a:lnTo>
                    <a:pt x="2211" y="59372"/>
                  </a:lnTo>
                  <a:lnTo>
                    <a:pt x="0" y="71167"/>
                  </a:lnTo>
                  <a:lnTo>
                    <a:pt x="2035" y="80200"/>
                  </a:lnTo>
                  <a:lnTo>
                    <a:pt x="6901" y="87392"/>
                  </a:lnTo>
                  <a:lnTo>
                    <a:pt x="13655" y="93356"/>
                  </a:lnTo>
                  <a:lnTo>
                    <a:pt x="21667" y="96162"/>
                  </a:lnTo>
                  <a:lnTo>
                    <a:pt x="75529" y="95173"/>
                  </a:lnTo>
                  <a:lnTo>
                    <a:pt x="110124" y="100469"/>
                  </a:lnTo>
                  <a:lnTo>
                    <a:pt x="118735" y="105584"/>
                  </a:lnTo>
                  <a:lnTo>
                    <a:pt x="131422" y="120626"/>
                  </a:lnTo>
                  <a:lnTo>
                    <a:pt x="145142" y="148825"/>
                  </a:lnTo>
                  <a:lnTo>
                    <a:pt x="145590" y="157708"/>
                  </a:lnTo>
                  <a:lnTo>
                    <a:pt x="139849" y="173818"/>
                  </a:lnTo>
                  <a:lnTo>
                    <a:pt x="126378" y="185657"/>
                  </a:lnTo>
                  <a:lnTo>
                    <a:pt x="117873" y="190452"/>
                  </a:lnTo>
                  <a:lnTo>
                    <a:pt x="95944" y="192660"/>
                  </a:lnTo>
                  <a:lnTo>
                    <a:pt x="5874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071186" y="4911219"/>
              <a:ext cx="118729" cy="184574"/>
            </a:xfrm>
            <a:custGeom>
              <a:avLst/>
              <a:gdLst/>
              <a:ahLst/>
              <a:cxnLst/>
              <a:rect l="0" t="0" r="0" b="0"/>
              <a:pathLst>
                <a:path w="118729" h="184574">
                  <a:moveTo>
                    <a:pt x="108005" y="5589"/>
                  </a:moveTo>
                  <a:lnTo>
                    <a:pt x="91238" y="0"/>
                  </a:lnTo>
                  <a:lnTo>
                    <a:pt x="73647" y="375"/>
                  </a:lnTo>
                  <a:lnTo>
                    <a:pt x="54130" y="5611"/>
                  </a:lnTo>
                  <a:lnTo>
                    <a:pt x="33758" y="15738"/>
                  </a:lnTo>
                  <a:lnTo>
                    <a:pt x="19244" y="31156"/>
                  </a:lnTo>
                  <a:lnTo>
                    <a:pt x="395" y="69651"/>
                  </a:lnTo>
                  <a:lnTo>
                    <a:pt x="0" y="78713"/>
                  </a:lnTo>
                  <a:lnTo>
                    <a:pt x="5801" y="95020"/>
                  </a:lnTo>
                  <a:lnTo>
                    <a:pt x="11793" y="99135"/>
                  </a:lnTo>
                  <a:lnTo>
                    <a:pt x="27810" y="100587"/>
                  </a:lnTo>
                  <a:lnTo>
                    <a:pt x="76951" y="95164"/>
                  </a:lnTo>
                  <a:lnTo>
                    <a:pt x="96543" y="100382"/>
                  </a:lnTo>
                  <a:lnTo>
                    <a:pt x="113049" y="110500"/>
                  </a:lnTo>
                  <a:lnTo>
                    <a:pt x="117217" y="118814"/>
                  </a:lnTo>
                  <a:lnTo>
                    <a:pt x="118728" y="140529"/>
                  </a:lnTo>
                  <a:lnTo>
                    <a:pt x="115154" y="149362"/>
                  </a:lnTo>
                  <a:lnTo>
                    <a:pt x="101824" y="162294"/>
                  </a:lnTo>
                  <a:lnTo>
                    <a:pt x="81081" y="168822"/>
                  </a:lnTo>
                  <a:lnTo>
                    <a:pt x="23017" y="181920"/>
                  </a:lnTo>
                  <a:lnTo>
                    <a:pt x="13249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484518" y="4790466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197099"/>
                  </a:lnTo>
                  <a:lnTo>
                    <a:pt x="5589" y="255612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379233" y="4916808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0367" y="5589"/>
                  </a:lnTo>
                  <a:lnTo>
                    <a:pt x="66193" y="17959"/>
                  </a:lnTo>
                  <a:lnTo>
                    <a:pt x="19791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573685" y="4790466"/>
              <a:ext cx="121404" cy="273742"/>
            </a:xfrm>
            <a:custGeom>
              <a:avLst/>
              <a:gdLst/>
              <a:ahLst/>
              <a:cxnLst/>
              <a:rect l="0" t="0" r="0" b="0"/>
              <a:pathLst>
                <a:path w="121404" h="273742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3465" y="129328"/>
                  </a:lnTo>
                  <a:lnTo>
                    <a:pt x="21183" y="191533"/>
                  </a:lnTo>
                  <a:lnTo>
                    <a:pt x="37379" y="251563"/>
                  </a:lnTo>
                  <a:lnTo>
                    <a:pt x="40821" y="262465"/>
                  </a:lnTo>
                  <a:lnTo>
                    <a:pt x="40775" y="266224"/>
                  </a:lnTo>
                  <a:lnTo>
                    <a:pt x="38405" y="265220"/>
                  </a:lnTo>
                  <a:lnTo>
                    <a:pt x="30703" y="254746"/>
                  </a:lnTo>
                  <a:lnTo>
                    <a:pt x="23380" y="238392"/>
                  </a:lnTo>
                  <a:lnTo>
                    <a:pt x="22465" y="219426"/>
                  </a:lnTo>
                  <a:lnTo>
                    <a:pt x="31409" y="178654"/>
                  </a:lnTo>
                  <a:lnTo>
                    <a:pt x="38011" y="171745"/>
                  </a:lnTo>
                  <a:lnTo>
                    <a:pt x="57823" y="164069"/>
                  </a:lnTo>
                  <a:lnTo>
                    <a:pt x="67318" y="164361"/>
                  </a:lnTo>
                  <a:lnTo>
                    <a:pt x="84107" y="170926"/>
                  </a:lnTo>
                  <a:lnTo>
                    <a:pt x="96248" y="184762"/>
                  </a:lnTo>
                  <a:lnTo>
                    <a:pt x="104374" y="203779"/>
                  </a:lnTo>
                  <a:lnTo>
                    <a:pt x="112710" y="247876"/>
                  </a:lnTo>
                  <a:lnTo>
                    <a:pt x="12140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738150" y="4924652"/>
              <a:ext cx="125395" cy="139164"/>
            </a:xfrm>
            <a:custGeom>
              <a:avLst/>
              <a:gdLst/>
              <a:ahLst/>
              <a:cxnLst/>
              <a:rect l="0" t="0" r="0" b="0"/>
              <a:pathLst>
                <a:path w="125395" h="139164">
                  <a:moveTo>
                    <a:pt x="93808" y="65855"/>
                  </a:moveTo>
                  <a:lnTo>
                    <a:pt x="79154" y="21893"/>
                  </a:lnTo>
                  <a:lnTo>
                    <a:pt x="66238" y="8102"/>
                  </a:lnTo>
                  <a:lnTo>
                    <a:pt x="57881" y="2787"/>
                  </a:lnTo>
                  <a:lnTo>
                    <a:pt x="39236" y="0"/>
                  </a:lnTo>
                  <a:lnTo>
                    <a:pt x="29351" y="895"/>
                  </a:lnTo>
                  <a:lnTo>
                    <a:pt x="21591" y="6171"/>
                  </a:lnTo>
                  <a:lnTo>
                    <a:pt x="9849" y="24511"/>
                  </a:lnTo>
                  <a:lnTo>
                    <a:pt x="2251" y="61144"/>
                  </a:lnTo>
                  <a:lnTo>
                    <a:pt x="0" y="101634"/>
                  </a:lnTo>
                  <a:lnTo>
                    <a:pt x="5712" y="123091"/>
                  </a:lnTo>
                  <a:lnTo>
                    <a:pt x="10511" y="132089"/>
                  </a:lnTo>
                  <a:lnTo>
                    <a:pt x="17220" y="136917"/>
                  </a:lnTo>
                  <a:lnTo>
                    <a:pt x="25202" y="138966"/>
                  </a:lnTo>
                  <a:lnTo>
                    <a:pt x="34032" y="139163"/>
                  </a:lnTo>
                  <a:lnTo>
                    <a:pt x="41090" y="135784"/>
                  </a:lnTo>
                  <a:lnTo>
                    <a:pt x="52050" y="122671"/>
                  </a:lnTo>
                  <a:lnTo>
                    <a:pt x="59209" y="89969"/>
                  </a:lnTo>
                  <a:lnTo>
                    <a:pt x="55562" y="52421"/>
                  </a:lnTo>
                  <a:lnTo>
                    <a:pt x="56612" y="53389"/>
                  </a:lnTo>
                  <a:lnTo>
                    <a:pt x="66703" y="80161"/>
                  </a:lnTo>
                  <a:lnTo>
                    <a:pt x="79422" y="92880"/>
                  </a:lnTo>
                  <a:lnTo>
                    <a:pt x="87727" y="97910"/>
                  </a:lnTo>
                  <a:lnTo>
                    <a:pt x="95603" y="97754"/>
                  </a:lnTo>
                  <a:lnTo>
                    <a:pt x="103194" y="94140"/>
                  </a:lnTo>
                  <a:lnTo>
                    <a:pt x="125394" y="7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874072" y="4908157"/>
              <a:ext cx="94758" cy="163751"/>
            </a:xfrm>
            <a:custGeom>
              <a:avLst/>
              <a:gdLst/>
              <a:ahLst/>
              <a:cxnLst/>
              <a:rect l="0" t="0" r="0" b="0"/>
              <a:pathLst>
                <a:path w="94758" h="163751">
                  <a:moveTo>
                    <a:pt x="0" y="50765"/>
                  </a:moveTo>
                  <a:lnTo>
                    <a:pt x="3120" y="99696"/>
                  </a:lnTo>
                  <a:lnTo>
                    <a:pt x="14654" y="158827"/>
                  </a:lnTo>
                  <a:lnTo>
                    <a:pt x="14449" y="163750"/>
                  </a:lnTo>
                  <a:lnTo>
                    <a:pt x="11972" y="162353"/>
                  </a:lnTo>
                  <a:lnTo>
                    <a:pt x="7982" y="156743"/>
                  </a:lnTo>
                  <a:lnTo>
                    <a:pt x="2365" y="126489"/>
                  </a:lnTo>
                  <a:lnTo>
                    <a:pt x="1637" y="74345"/>
                  </a:lnTo>
                  <a:lnTo>
                    <a:pt x="11545" y="22104"/>
                  </a:lnTo>
                  <a:lnTo>
                    <a:pt x="14716" y="10601"/>
                  </a:lnTo>
                  <a:lnTo>
                    <a:pt x="20339" y="4102"/>
                  </a:lnTo>
                  <a:lnTo>
                    <a:pt x="27597" y="939"/>
                  </a:lnTo>
                  <a:lnTo>
                    <a:pt x="35946" y="0"/>
                  </a:lnTo>
                  <a:lnTo>
                    <a:pt x="51461" y="5196"/>
                  </a:lnTo>
                  <a:lnTo>
                    <a:pt x="58874" y="9857"/>
                  </a:lnTo>
                  <a:lnTo>
                    <a:pt x="70230" y="27514"/>
                  </a:lnTo>
                  <a:lnTo>
                    <a:pt x="89620" y="82062"/>
                  </a:lnTo>
                  <a:lnTo>
                    <a:pt x="94757" y="124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222811" y="4834666"/>
              <a:ext cx="86863" cy="357934"/>
            </a:xfrm>
            <a:custGeom>
              <a:avLst/>
              <a:gdLst/>
              <a:ahLst/>
              <a:cxnLst/>
              <a:rect l="0" t="0" r="0" b="0"/>
              <a:pathLst>
                <a:path w="86863" h="357934">
                  <a:moveTo>
                    <a:pt x="9230" y="124256"/>
                  </a:moveTo>
                  <a:lnTo>
                    <a:pt x="14819" y="182873"/>
                  </a:lnTo>
                  <a:lnTo>
                    <a:pt x="26018" y="244282"/>
                  </a:lnTo>
                  <a:lnTo>
                    <a:pt x="32563" y="302686"/>
                  </a:lnTo>
                  <a:lnTo>
                    <a:pt x="45795" y="357933"/>
                  </a:lnTo>
                  <a:lnTo>
                    <a:pt x="45305" y="357250"/>
                  </a:lnTo>
                  <a:lnTo>
                    <a:pt x="29757" y="300587"/>
                  </a:lnTo>
                  <a:lnTo>
                    <a:pt x="21733" y="240975"/>
                  </a:lnTo>
                  <a:lnTo>
                    <a:pt x="11743" y="180110"/>
                  </a:lnTo>
                  <a:lnTo>
                    <a:pt x="3086" y="130147"/>
                  </a:lnTo>
                  <a:lnTo>
                    <a:pt x="0" y="79468"/>
                  </a:lnTo>
                  <a:lnTo>
                    <a:pt x="2078" y="22949"/>
                  </a:lnTo>
                  <a:lnTo>
                    <a:pt x="4462" y="11094"/>
                  </a:lnTo>
                  <a:lnTo>
                    <a:pt x="10730" y="4361"/>
                  </a:lnTo>
                  <a:lnTo>
                    <a:pt x="19589" y="1043"/>
                  </a:lnTo>
                  <a:lnTo>
                    <a:pt x="30174" y="0"/>
                  </a:lnTo>
                  <a:lnTo>
                    <a:pt x="48174" y="5080"/>
                  </a:lnTo>
                  <a:lnTo>
                    <a:pt x="56250" y="9710"/>
                  </a:lnTo>
                  <a:lnTo>
                    <a:pt x="68342" y="24214"/>
                  </a:lnTo>
                  <a:lnTo>
                    <a:pt x="85637" y="62121"/>
                  </a:lnTo>
                  <a:lnTo>
                    <a:pt x="86862" y="85722"/>
                  </a:lnTo>
                  <a:lnTo>
                    <a:pt x="82338" y="109469"/>
                  </a:lnTo>
                  <a:lnTo>
                    <a:pt x="72528" y="127823"/>
                  </a:lnTo>
                  <a:lnTo>
                    <a:pt x="57250" y="140659"/>
                  </a:lnTo>
                  <a:lnTo>
                    <a:pt x="30287" y="155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358383" y="4850359"/>
              <a:ext cx="103586" cy="160821"/>
            </a:xfrm>
            <a:custGeom>
              <a:avLst/>
              <a:gdLst/>
              <a:ahLst/>
              <a:cxnLst/>
              <a:rect l="0" t="0" r="0" b="0"/>
              <a:pathLst>
                <a:path w="103586" h="160821">
                  <a:moveTo>
                    <a:pt x="0" y="66449"/>
                  </a:moveTo>
                  <a:lnTo>
                    <a:pt x="58617" y="66449"/>
                  </a:lnTo>
                  <a:lnTo>
                    <a:pt x="93407" y="60860"/>
                  </a:lnTo>
                  <a:lnTo>
                    <a:pt x="99706" y="55704"/>
                  </a:lnTo>
                  <a:lnTo>
                    <a:pt x="102735" y="48757"/>
                  </a:lnTo>
                  <a:lnTo>
                    <a:pt x="103585" y="40616"/>
                  </a:lnTo>
                  <a:lnTo>
                    <a:pt x="98291" y="25332"/>
                  </a:lnTo>
                  <a:lnTo>
                    <a:pt x="93603" y="17981"/>
                  </a:lnTo>
                  <a:lnTo>
                    <a:pt x="79036" y="6693"/>
                  </a:lnTo>
                  <a:lnTo>
                    <a:pt x="70238" y="2045"/>
                  </a:lnTo>
                  <a:lnTo>
                    <a:pt x="51104" y="0"/>
                  </a:lnTo>
                  <a:lnTo>
                    <a:pt x="41088" y="1093"/>
                  </a:lnTo>
                  <a:lnTo>
                    <a:pt x="33241" y="5331"/>
                  </a:lnTo>
                  <a:lnTo>
                    <a:pt x="21403" y="19398"/>
                  </a:lnTo>
                  <a:lnTo>
                    <a:pt x="8161" y="47049"/>
                  </a:lnTo>
                  <a:lnTo>
                    <a:pt x="1075" y="109705"/>
                  </a:lnTo>
                  <a:lnTo>
                    <a:pt x="2817" y="134807"/>
                  </a:lnTo>
                  <a:lnTo>
                    <a:pt x="11391" y="153762"/>
                  </a:lnTo>
                  <a:lnTo>
                    <a:pt x="19292" y="158583"/>
                  </a:lnTo>
                  <a:lnTo>
                    <a:pt x="40550" y="160820"/>
                  </a:lnTo>
                  <a:lnTo>
                    <a:pt x="59356" y="154795"/>
                  </a:lnTo>
                  <a:lnTo>
                    <a:pt x="79978" y="144488"/>
                  </a:lnTo>
                  <a:lnTo>
                    <a:pt x="94756" y="140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484725" y="4834066"/>
              <a:ext cx="97727" cy="324167"/>
            </a:xfrm>
            <a:custGeom>
              <a:avLst/>
              <a:gdLst/>
              <a:ahLst/>
              <a:cxnLst/>
              <a:rect l="0" t="0" r="0" b="0"/>
              <a:pathLst>
                <a:path w="97727" h="324167">
                  <a:moveTo>
                    <a:pt x="0" y="61685"/>
                  </a:moveTo>
                  <a:lnTo>
                    <a:pt x="14654" y="114712"/>
                  </a:lnTo>
                  <a:lnTo>
                    <a:pt x="28198" y="170989"/>
                  </a:lnTo>
                  <a:lnTo>
                    <a:pt x="42138" y="221446"/>
                  </a:lnTo>
                  <a:lnTo>
                    <a:pt x="56157" y="276127"/>
                  </a:lnTo>
                  <a:lnTo>
                    <a:pt x="66682" y="317986"/>
                  </a:lnTo>
                  <a:lnTo>
                    <a:pt x="66681" y="323799"/>
                  </a:lnTo>
                  <a:lnTo>
                    <a:pt x="64341" y="324166"/>
                  </a:lnTo>
                  <a:lnTo>
                    <a:pt x="60442" y="320900"/>
                  </a:lnTo>
                  <a:lnTo>
                    <a:pt x="45778" y="282037"/>
                  </a:lnTo>
                  <a:lnTo>
                    <a:pt x="31616" y="226181"/>
                  </a:lnTo>
                  <a:lnTo>
                    <a:pt x="17553" y="164758"/>
                  </a:lnTo>
                  <a:lnTo>
                    <a:pt x="10746" y="107564"/>
                  </a:lnTo>
                  <a:lnTo>
                    <a:pt x="4874" y="66440"/>
                  </a:lnTo>
                  <a:lnTo>
                    <a:pt x="15142" y="9669"/>
                  </a:lnTo>
                  <a:lnTo>
                    <a:pt x="21793" y="3611"/>
                  </a:lnTo>
                  <a:lnTo>
                    <a:pt x="30906" y="742"/>
                  </a:lnTo>
                  <a:lnTo>
                    <a:pt x="41661" y="0"/>
                  </a:lnTo>
                  <a:lnTo>
                    <a:pt x="59850" y="5413"/>
                  </a:lnTo>
                  <a:lnTo>
                    <a:pt x="67976" y="10133"/>
                  </a:lnTo>
                  <a:lnTo>
                    <a:pt x="80124" y="24735"/>
                  </a:lnTo>
                  <a:lnTo>
                    <a:pt x="97455" y="62705"/>
                  </a:lnTo>
                  <a:lnTo>
                    <a:pt x="97726" y="72894"/>
                  </a:lnTo>
                  <a:lnTo>
                    <a:pt x="91787" y="93573"/>
                  </a:lnTo>
                  <a:lnTo>
                    <a:pt x="68910" y="127039"/>
                  </a:lnTo>
                  <a:lnTo>
                    <a:pt x="42114" y="156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645123" y="4832518"/>
              <a:ext cx="94568" cy="401134"/>
            </a:xfrm>
            <a:custGeom>
              <a:avLst/>
              <a:gdLst/>
              <a:ahLst/>
              <a:cxnLst/>
              <a:rect l="0" t="0" r="0" b="0"/>
              <a:pathLst>
                <a:path w="94568" h="401134">
                  <a:moveTo>
                    <a:pt x="18586" y="147461"/>
                  </a:moveTo>
                  <a:lnTo>
                    <a:pt x="24176" y="209554"/>
                  </a:lnTo>
                  <a:lnTo>
                    <a:pt x="39917" y="266252"/>
                  </a:lnTo>
                  <a:lnTo>
                    <a:pt x="53736" y="320015"/>
                  </a:lnTo>
                  <a:lnTo>
                    <a:pt x="60494" y="374525"/>
                  </a:lnTo>
                  <a:lnTo>
                    <a:pt x="66358" y="401133"/>
                  </a:lnTo>
                  <a:lnTo>
                    <a:pt x="52946" y="348018"/>
                  </a:lnTo>
                  <a:lnTo>
                    <a:pt x="39498" y="291149"/>
                  </a:lnTo>
                  <a:lnTo>
                    <a:pt x="25577" y="229526"/>
                  </a:lnTo>
                  <a:lnTo>
                    <a:pt x="18797" y="173463"/>
                  </a:lnTo>
                  <a:lnTo>
                    <a:pt x="4114" y="110938"/>
                  </a:lnTo>
                  <a:lnTo>
                    <a:pt x="0" y="49866"/>
                  </a:lnTo>
                  <a:lnTo>
                    <a:pt x="3697" y="24537"/>
                  </a:lnTo>
                  <a:lnTo>
                    <a:pt x="8660" y="15208"/>
                  </a:lnTo>
                  <a:lnTo>
                    <a:pt x="23533" y="1724"/>
                  </a:lnTo>
                  <a:lnTo>
                    <a:pt x="31243" y="0"/>
                  </a:lnTo>
                  <a:lnTo>
                    <a:pt x="38723" y="1191"/>
                  </a:lnTo>
                  <a:lnTo>
                    <a:pt x="73127" y="19912"/>
                  </a:lnTo>
                  <a:lnTo>
                    <a:pt x="86890" y="38910"/>
                  </a:lnTo>
                  <a:lnTo>
                    <a:pt x="94567" y="61782"/>
                  </a:lnTo>
                  <a:lnTo>
                    <a:pt x="94080" y="83645"/>
                  </a:lnTo>
                  <a:lnTo>
                    <a:pt x="81639" y="115685"/>
                  </a:lnTo>
                  <a:lnTo>
                    <a:pt x="63135" y="141815"/>
                  </a:lnTo>
                  <a:lnTo>
                    <a:pt x="29115" y="168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779523" y="4790445"/>
              <a:ext cx="105286" cy="139122"/>
            </a:xfrm>
            <a:custGeom>
              <a:avLst/>
              <a:gdLst/>
              <a:ahLst/>
              <a:cxnLst/>
              <a:rect l="0" t="0" r="0" b="0"/>
              <a:pathLst>
                <a:path w="105286" h="139122">
                  <a:moveTo>
                    <a:pt x="0" y="73720"/>
                  </a:moveTo>
                  <a:lnTo>
                    <a:pt x="58617" y="73720"/>
                  </a:lnTo>
                  <a:lnTo>
                    <a:pt x="79084" y="67481"/>
                  </a:lnTo>
                  <a:lnTo>
                    <a:pt x="87818" y="62542"/>
                  </a:lnTo>
                  <a:lnTo>
                    <a:pt x="92470" y="54570"/>
                  </a:lnTo>
                  <a:lnTo>
                    <a:pt x="94520" y="33234"/>
                  </a:lnTo>
                  <a:lnTo>
                    <a:pt x="88412" y="14392"/>
                  </a:lnTo>
                  <a:lnTo>
                    <a:pt x="83508" y="6092"/>
                  </a:lnTo>
                  <a:lnTo>
                    <a:pt x="75559" y="1729"/>
                  </a:lnTo>
                  <a:lnTo>
                    <a:pt x="54249" y="0"/>
                  </a:lnTo>
                  <a:lnTo>
                    <a:pt x="35419" y="6251"/>
                  </a:lnTo>
                  <a:lnTo>
                    <a:pt x="27122" y="11193"/>
                  </a:lnTo>
                  <a:lnTo>
                    <a:pt x="21591" y="19168"/>
                  </a:lnTo>
                  <a:lnTo>
                    <a:pt x="15445" y="40506"/>
                  </a:lnTo>
                  <a:lnTo>
                    <a:pt x="17574" y="78827"/>
                  </a:lnTo>
                  <a:lnTo>
                    <a:pt x="31204" y="114228"/>
                  </a:lnTo>
                  <a:lnTo>
                    <a:pt x="46624" y="129938"/>
                  </a:lnTo>
                  <a:lnTo>
                    <a:pt x="55649" y="135766"/>
                  </a:lnTo>
                  <a:lnTo>
                    <a:pt x="75036" y="139121"/>
                  </a:lnTo>
                  <a:lnTo>
                    <a:pt x="105285" y="136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937450" y="4769409"/>
              <a:ext cx="94758" cy="161803"/>
            </a:xfrm>
            <a:custGeom>
              <a:avLst/>
              <a:gdLst/>
              <a:ahLst/>
              <a:cxnLst/>
              <a:rect l="0" t="0" r="0" b="0"/>
              <a:pathLst>
                <a:path w="94758" h="161803">
                  <a:moveTo>
                    <a:pt x="0" y="84228"/>
                  </a:moveTo>
                  <a:lnTo>
                    <a:pt x="19129" y="138103"/>
                  </a:lnTo>
                  <a:lnTo>
                    <a:pt x="33094" y="161802"/>
                  </a:lnTo>
                  <a:lnTo>
                    <a:pt x="33761" y="160511"/>
                  </a:lnTo>
                  <a:lnTo>
                    <a:pt x="17059" y="104204"/>
                  </a:lnTo>
                  <a:lnTo>
                    <a:pt x="12464" y="67790"/>
                  </a:lnTo>
                  <a:lnTo>
                    <a:pt x="17628" y="44167"/>
                  </a:lnTo>
                  <a:lnTo>
                    <a:pt x="22281" y="32954"/>
                  </a:lnTo>
                  <a:lnTo>
                    <a:pt x="36809" y="17376"/>
                  </a:lnTo>
                  <a:lnTo>
                    <a:pt x="54964" y="772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062653" y="4790466"/>
              <a:ext cx="103493" cy="162112"/>
            </a:xfrm>
            <a:custGeom>
              <a:avLst/>
              <a:gdLst/>
              <a:ahLst/>
              <a:cxnLst/>
              <a:rect l="0" t="0" r="0" b="0"/>
              <a:pathLst>
                <a:path w="103493" h="162112">
                  <a:moveTo>
                    <a:pt x="64310" y="0"/>
                  </a:moveTo>
                  <a:lnTo>
                    <a:pt x="40264" y="9575"/>
                  </a:lnTo>
                  <a:lnTo>
                    <a:pt x="18841" y="27534"/>
                  </a:lnTo>
                  <a:lnTo>
                    <a:pt x="4717" y="44993"/>
                  </a:lnTo>
                  <a:lnTo>
                    <a:pt x="0" y="67570"/>
                  </a:lnTo>
                  <a:lnTo>
                    <a:pt x="6504" y="114603"/>
                  </a:lnTo>
                  <a:lnTo>
                    <a:pt x="21316" y="147040"/>
                  </a:lnTo>
                  <a:lnTo>
                    <a:pt x="29798" y="154179"/>
                  </a:lnTo>
                  <a:lnTo>
                    <a:pt x="51701" y="162111"/>
                  </a:lnTo>
                  <a:lnTo>
                    <a:pt x="61753" y="161886"/>
                  </a:lnTo>
                  <a:lnTo>
                    <a:pt x="79162" y="155398"/>
                  </a:lnTo>
                  <a:lnTo>
                    <a:pt x="91578" y="141595"/>
                  </a:lnTo>
                  <a:lnTo>
                    <a:pt x="96527" y="133001"/>
                  </a:lnTo>
                  <a:lnTo>
                    <a:pt x="103492" y="92960"/>
                  </a:lnTo>
                  <a:lnTo>
                    <a:pt x="98882" y="70172"/>
                  </a:lnTo>
                  <a:lnTo>
                    <a:pt x="83132" y="44188"/>
                  </a:lnTo>
                  <a:lnTo>
                    <a:pt x="6431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148020" y="4772346"/>
              <a:ext cx="168457" cy="178700"/>
            </a:xfrm>
            <a:custGeom>
              <a:avLst/>
              <a:gdLst/>
              <a:ahLst/>
              <a:cxnLst/>
              <a:rect l="0" t="0" r="0" b="0"/>
              <a:pathLst>
                <a:path w="168457" h="178700">
                  <a:moveTo>
                    <a:pt x="0" y="39177"/>
                  </a:moveTo>
                  <a:lnTo>
                    <a:pt x="9576" y="63223"/>
                  </a:lnTo>
                  <a:lnTo>
                    <a:pt x="38921" y="115387"/>
                  </a:lnTo>
                  <a:lnTo>
                    <a:pt x="66800" y="178699"/>
                  </a:lnTo>
                  <a:lnTo>
                    <a:pt x="66760" y="177815"/>
                  </a:lnTo>
                  <a:lnTo>
                    <a:pt x="52034" y="120787"/>
                  </a:lnTo>
                  <a:lnTo>
                    <a:pt x="44074" y="66736"/>
                  </a:lnTo>
                  <a:lnTo>
                    <a:pt x="48284" y="30575"/>
                  </a:lnTo>
                  <a:lnTo>
                    <a:pt x="56945" y="11567"/>
                  </a:lnTo>
                  <a:lnTo>
                    <a:pt x="62530" y="3223"/>
                  </a:lnTo>
                  <a:lnTo>
                    <a:pt x="69763" y="0"/>
                  </a:lnTo>
                  <a:lnTo>
                    <a:pt x="78094" y="191"/>
                  </a:lnTo>
                  <a:lnTo>
                    <a:pt x="95540" y="6642"/>
                  </a:lnTo>
                  <a:lnTo>
                    <a:pt x="111093" y="17308"/>
                  </a:lnTo>
                  <a:lnTo>
                    <a:pt x="122684" y="32967"/>
                  </a:lnTo>
                  <a:lnTo>
                    <a:pt x="139658" y="71616"/>
                  </a:lnTo>
                  <a:lnTo>
                    <a:pt x="149500" y="131851"/>
                  </a:lnTo>
                  <a:lnTo>
                    <a:pt x="158550" y="158663"/>
                  </a:lnTo>
                  <a:lnTo>
                    <a:pt x="168456" y="176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358590" y="481152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9065" y="58617"/>
                  </a:lnTo>
                  <a:lnTo>
                    <a:pt x="18669" y="11209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348062" y="4674653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0" y="0"/>
                  </a:moveTo>
                  <a:lnTo>
                    <a:pt x="10528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582728" y="4768650"/>
              <a:ext cx="165418" cy="200536"/>
            </a:xfrm>
            <a:custGeom>
              <a:avLst/>
              <a:gdLst/>
              <a:ahLst/>
              <a:cxnLst/>
              <a:rect l="0" t="0" r="0" b="0"/>
              <a:pathLst>
                <a:path w="165418" h="200536">
                  <a:moveTo>
                    <a:pt x="91717" y="106044"/>
                  </a:moveTo>
                  <a:lnTo>
                    <a:pt x="88598" y="63352"/>
                  </a:lnTo>
                  <a:lnTo>
                    <a:pt x="77145" y="32173"/>
                  </a:lnTo>
                  <a:lnTo>
                    <a:pt x="71474" y="21702"/>
                  </a:lnTo>
                  <a:lnTo>
                    <a:pt x="55814" y="6948"/>
                  </a:lnTo>
                  <a:lnTo>
                    <a:pt x="46725" y="1375"/>
                  </a:lnTo>
                  <a:lnTo>
                    <a:pt x="38326" y="0"/>
                  </a:lnTo>
                  <a:lnTo>
                    <a:pt x="30386" y="1423"/>
                  </a:lnTo>
                  <a:lnTo>
                    <a:pt x="22754" y="4711"/>
                  </a:lnTo>
                  <a:lnTo>
                    <a:pt x="11154" y="20843"/>
                  </a:lnTo>
                  <a:lnTo>
                    <a:pt x="3269" y="43610"/>
                  </a:lnTo>
                  <a:lnTo>
                    <a:pt x="0" y="81566"/>
                  </a:lnTo>
                  <a:lnTo>
                    <a:pt x="11861" y="137179"/>
                  </a:lnTo>
                  <a:lnTo>
                    <a:pt x="21783" y="174671"/>
                  </a:lnTo>
                  <a:lnTo>
                    <a:pt x="27547" y="184550"/>
                  </a:lnTo>
                  <a:lnTo>
                    <a:pt x="43310" y="198647"/>
                  </a:lnTo>
                  <a:lnTo>
                    <a:pt x="52427" y="200535"/>
                  </a:lnTo>
                  <a:lnTo>
                    <a:pt x="71915" y="196393"/>
                  </a:lnTo>
                  <a:lnTo>
                    <a:pt x="79686" y="189673"/>
                  </a:lnTo>
                  <a:lnTo>
                    <a:pt x="91439" y="169729"/>
                  </a:lnTo>
                  <a:lnTo>
                    <a:pt x="99044" y="132192"/>
                  </a:lnTo>
                  <a:lnTo>
                    <a:pt x="95547" y="94182"/>
                  </a:lnTo>
                  <a:lnTo>
                    <a:pt x="116323" y="146090"/>
                  </a:lnTo>
                  <a:lnTo>
                    <a:pt x="122159" y="153799"/>
                  </a:lnTo>
                  <a:lnTo>
                    <a:pt x="138003" y="162363"/>
                  </a:lnTo>
                  <a:lnTo>
                    <a:pt x="165417" y="1692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758673" y="4790176"/>
              <a:ext cx="147400" cy="159411"/>
            </a:xfrm>
            <a:custGeom>
              <a:avLst/>
              <a:gdLst/>
              <a:ahLst/>
              <a:cxnLst/>
              <a:rect l="0" t="0" r="0" b="0"/>
              <a:pathLst>
                <a:path w="147400" h="159411">
                  <a:moveTo>
                    <a:pt x="0" y="42404"/>
                  </a:moveTo>
                  <a:lnTo>
                    <a:pt x="3120" y="85096"/>
                  </a:lnTo>
                  <a:lnTo>
                    <a:pt x="21331" y="147740"/>
                  </a:lnTo>
                  <a:lnTo>
                    <a:pt x="24749" y="158251"/>
                  </a:lnTo>
                  <a:lnTo>
                    <a:pt x="27028" y="159410"/>
                  </a:lnTo>
                  <a:lnTo>
                    <a:pt x="29560" y="145099"/>
                  </a:lnTo>
                  <a:lnTo>
                    <a:pt x="31185" y="89422"/>
                  </a:lnTo>
                  <a:lnTo>
                    <a:pt x="34626" y="35271"/>
                  </a:lnTo>
                  <a:lnTo>
                    <a:pt x="37122" y="23611"/>
                  </a:lnTo>
                  <a:lnTo>
                    <a:pt x="42296" y="14667"/>
                  </a:lnTo>
                  <a:lnTo>
                    <a:pt x="57403" y="1610"/>
                  </a:lnTo>
                  <a:lnTo>
                    <a:pt x="65175" y="0"/>
                  </a:lnTo>
                  <a:lnTo>
                    <a:pt x="72696" y="1267"/>
                  </a:lnTo>
                  <a:lnTo>
                    <a:pt x="80050" y="4451"/>
                  </a:lnTo>
                  <a:lnTo>
                    <a:pt x="101577" y="25699"/>
                  </a:lnTo>
                  <a:lnTo>
                    <a:pt x="125392" y="82896"/>
                  </a:lnTo>
                  <a:lnTo>
                    <a:pt x="144196" y="141307"/>
                  </a:lnTo>
                  <a:lnTo>
                    <a:pt x="147399" y="158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940717" y="4546750"/>
              <a:ext cx="165398" cy="444395"/>
            </a:xfrm>
            <a:custGeom>
              <a:avLst/>
              <a:gdLst/>
              <a:ahLst/>
              <a:cxnLst/>
              <a:rect l="0" t="0" r="0" b="0"/>
              <a:pathLst>
                <a:path w="165398" h="444395">
                  <a:moveTo>
                    <a:pt x="70640" y="306887"/>
                  </a:moveTo>
                  <a:lnTo>
                    <a:pt x="67521" y="264195"/>
                  </a:lnTo>
                  <a:lnTo>
                    <a:pt x="61065" y="244629"/>
                  </a:lnTo>
                  <a:lnTo>
                    <a:pt x="50397" y="228134"/>
                  </a:lnTo>
                  <a:lnTo>
                    <a:pt x="43107" y="223969"/>
                  </a:lnTo>
                  <a:lnTo>
                    <a:pt x="25648" y="222461"/>
                  </a:lnTo>
                  <a:lnTo>
                    <a:pt x="18418" y="227207"/>
                  </a:lnTo>
                  <a:lnTo>
                    <a:pt x="7266" y="244957"/>
                  </a:lnTo>
                  <a:lnTo>
                    <a:pt x="0" y="281259"/>
                  </a:lnTo>
                  <a:lnTo>
                    <a:pt x="4780" y="335446"/>
                  </a:lnTo>
                  <a:lnTo>
                    <a:pt x="10058" y="388091"/>
                  </a:lnTo>
                  <a:lnTo>
                    <a:pt x="16809" y="409658"/>
                  </a:lnTo>
                  <a:lnTo>
                    <a:pt x="27608" y="427042"/>
                  </a:lnTo>
                  <a:lnTo>
                    <a:pt x="43326" y="439448"/>
                  </a:lnTo>
                  <a:lnTo>
                    <a:pt x="52431" y="444394"/>
                  </a:lnTo>
                  <a:lnTo>
                    <a:pt x="59670" y="444182"/>
                  </a:lnTo>
                  <a:lnTo>
                    <a:pt x="65667" y="440531"/>
                  </a:lnTo>
                  <a:lnTo>
                    <a:pt x="75449" y="427116"/>
                  </a:lnTo>
                  <a:lnTo>
                    <a:pt x="94916" y="374192"/>
                  </a:lnTo>
                  <a:lnTo>
                    <a:pt x="100782" y="318016"/>
                  </a:lnTo>
                  <a:lnTo>
                    <a:pt x="101798" y="261831"/>
                  </a:lnTo>
                  <a:lnTo>
                    <a:pt x="100929" y="204240"/>
                  </a:lnTo>
                  <a:lnTo>
                    <a:pt x="93868" y="145321"/>
                  </a:lnTo>
                  <a:lnTo>
                    <a:pt x="89221" y="95239"/>
                  </a:lnTo>
                  <a:lnTo>
                    <a:pt x="77170" y="37093"/>
                  </a:lnTo>
                  <a:lnTo>
                    <a:pt x="66986" y="2730"/>
                  </a:lnTo>
                  <a:lnTo>
                    <a:pt x="64694" y="0"/>
                  </a:lnTo>
                  <a:lnTo>
                    <a:pt x="63167" y="2860"/>
                  </a:lnTo>
                  <a:lnTo>
                    <a:pt x="60715" y="41072"/>
                  </a:lnTo>
                  <a:lnTo>
                    <a:pt x="68637" y="94850"/>
                  </a:lnTo>
                  <a:lnTo>
                    <a:pt x="78105" y="143586"/>
                  </a:lnTo>
                  <a:lnTo>
                    <a:pt x="88320" y="196240"/>
                  </a:lnTo>
                  <a:lnTo>
                    <a:pt x="99925" y="252266"/>
                  </a:lnTo>
                  <a:lnTo>
                    <a:pt x="121095" y="307536"/>
                  </a:lnTo>
                  <a:lnTo>
                    <a:pt x="130500" y="332912"/>
                  </a:lnTo>
                  <a:lnTo>
                    <a:pt x="165397" y="380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748143" y="5369554"/>
              <a:ext cx="134125" cy="390490"/>
            </a:xfrm>
            <a:custGeom>
              <a:avLst/>
              <a:gdLst/>
              <a:ahLst/>
              <a:cxnLst/>
              <a:rect l="0" t="0" r="0" b="0"/>
              <a:pathLst>
                <a:path w="134125" h="390490">
                  <a:moveTo>
                    <a:pt x="10116" y="126321"/>
                  </a:moveTo>
                  <a:lnTo>
                    <a:pt x="13235" y="169013"/>
                  </a:lnTo>
                  <a:lnTo>
                    <a:pt x="20838" y="228389"/>
                  </a:lnTo>
                  <a:lnTo>
                    <a:pt x="31904" y="279324"/>
                  </a:lnTo>
                  <a:lnTo>
                    <a:pt x="38798" y="328023"/>
                  </a:lnTo>
                  <a:lnTo>
                    <a:pt x="46215" y="390489"/>
                  </a:lnTo>
                  <a:lnTo>
                    <a:pt x="43540" y="390171"/>
                  </a:lnTo>
                  <a:lnTo>
                    <a:pt x="39418" y="386449"/>
                  </a:lnTo>
                  <a:lnTo>
                    <a:pt x="20806" y="345627"/>
                  </a:lnTo>
                  <a:lnTo>
                    <a:pt x="6638" y="293773"/>
                  </a:lnTo>
                  <a:lnTo>
                    <a:pt x="1676" y="244307"/>
                  </a:lnTo>
                  <a:lnTo>
                    <a:pt x="0" y="183596"/>
                  </a:lnTo>
                  <a:lnTo>
                    <a:pt x="2788" y="126543"/>
                  </a:lnTo>
                  <a:lnTo>
                    <a:pt x="14257" y="70213"/>
                  </a:lnTo>
                  <a:lnTo>
                    <a:pt x="28958" y="23601"/>
                  </a:lnTo>
                  <a:lnTo>
                    <a:pt x="40327" y="6189"/>
                  </a:lnTo>
                  <a:lnTo>
                    <a:pt x="48974" y="1779"/>
                  </a:lnTo>
                  <a:lnTo>
                    <a:pt x="71060" y="0"/>
                  </a:lnTo>
                  <a:lnTo>
                    <a:pt x="90234" y="6227"/>
                  </a:lnTo>
                  <a:lnTo>
                    <a:pt x="98623" y="11164"/>
                  </a:lnTo>
                  <a:lnTo>
                    <a:pt x="111064" y="26007"/>
                  </a:lnTo>
                  <a:lnTo>
                    <a:pt x="128582" y="64132"/>
                  </a:lnTo>
                  <a:lnTo>
                    <a:pt x="134124" y="100616"/>
                  </a:lnTo>
                  <a:lnTo>
                    <a:pt x="127591" y="146460"/>
                  </a:lnTo>
                  <a:lnTo>
                    <a:pt x="121599" y="168027"/>
                  </a:lnTo>
                  <a:lnTo>
                    <a:pt x="108797" y="186192"/>
                  </a:lnTo>
                  <a:lnTo>
                    <a:pt x="93748" y="198554"/>
                  </a:lnTo>
                  <a:lnTo>
                    <a:pt x="88097" y="200213"/>
                  </a:lnTo>
                  <a:lnTo>
                    <a:pt x="73287" y="200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958300" y="5369329"/>
              <a:ext cx="136872" cy="181563"/>
            </a:xfrm>
            <a:custGeom>
              <a:avLst/>
              <a:gdLst/>
              <a:ahLst/>
              <a:cxnLst/>
              <a:rect l="0" t="0" r="0" b="0"/>
              <a:pathLst>
                <a:path w="136872" h="181563">
                  <a:moveTo>
                    <a:pt x="0" y="94961"/>
                  </a:moveTo>
                  <a:lnTo>
                    <a:pt x="43963" y="109615"/>
                  </a:lnTo>
                  <a:lnTo>
                    <a:pt x="63993" y="110052"/>
                  </a:lnTo>
                  <a:lnTo>
                    <a:pt x="74247" y="108531"/>
                  </a:lnTo>
                  <a:lnTo>
                    <a:pt x="91881" y="97483"/>
                  </a:lnTo>
                  <a:lnTo>
                    <a:pt x="99858" y="89623"/>
                  </a:lnTo>
                  <a:lnTo>
                    <a:pt x="104007" y="80874"/>
                  </a:lnTo>
                  <a:lnTo>
                    <a:pt x="105497" y="61794"/>
                  </a:lnTo>
                  <a:lnTo>
                    <a:pt x="99759" y="31321"/>
                  </a:lnTo>
                  <a:lnTo>
                    <a:pt x="85060" y="5655"/>
                  </a:lnTo>
                  <a:lnTo>
                    <a:pt x="77764" y="1498"/>
                  </a:lnTo>
                  <a:lnTo>
                    <a:pt x="60298" y="0"/>
                  </a:lnTo>
                  <a:lnTo>
                    <a:pt x="53067" y="3577"/>
                  </a:lnTo>
                  <a:lnTo>
                    <a:pt x="41913" y="16911"/>
                  </a:lnTo>
                  <a:lnTo>
                    <a:pt x="29056" y="49738"/>
                  </a:lnTo>
                  <a:lnTo>
                    <a:pt x="23427" y="89100"/>
                  </a:lnTo>
                  <a:lnTo>
                    <a:pt x="27349" y="124810"/>
                  </a:lnTo>
                  <a:lnTo>
                    <a:pt x="41509" y="157617"/>
                  </a:lnTo>
                  <a:lnTo>
                    <a:pt x="57053" y="172721"/>
                  </a:lnTo>
                  <a:lnTo>
                    <a:pt x="66111" y="178386"/>
                  </a:lnTo>
                  <a:lnTo>
                    <a:pt x="85535" y="181562"/>
                  </a:lnTo>
                  <a:lnTo>
                    <a:pt x="95628" y="180770"/>
                  </a:lnTo>
                  <a:lnTo>
                    <a:pt x="113081" y="173653"/>
                  </a:lnTo>
                  <a:lnTo>
                    <a:pt x="136871" y="158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147813" y="5366027"/>
              <a:ext cx="91875" cy="378881"/>
            </a:xfrm>
            <a:custGeom>
              <a:avLst/>
              <a:gdLst/>
              <a:ahLst/>
              <a:cxnLst/>
              <a:rect l="0" t="0" r="0" b="0"/>
              <a:pathLst>
                <a:path w="91875" h="378881">
                  <a:moveTo>
                    <a:pt x="0" y="140377"/>
                  </a:moveTo>
                  <a:lnTo>
                    <a:pt x="17958" y="196591"/>
                  </a:lnTo>
                  <a:lnTo>
                    <a:pt x="31667" y="255163"/>
                  </a:lnTo>
                  <a:lnTo>
                    <a:pt x="45640" y="317729"/>
                  </a:lnTo>
                  <a:lnTo>
                    <a:pt x="57325" y="377054"/>
                  </a:lnTo>
                  <a:lnTo>
                    <a:pt x="56934" y="378880"/>
                  </a:lnTo>
                  <a:lnTo>
                    <a:pt x="47901" y="356595"/>
                  </a:lnTo>
                  <a:lnTo>
                    <a:pt x="31423" y="296737"/>
                  </a:lnTo>
                  <a:lnTo>
                    <a:pt x="23105" y="241843"/>
                  </a:lnTo>
                  <a:lnTo>
                    <a:pt x="14226" y="184769"/>
                  </a:lnTo>
                  <a:lnTo>
                    <a:pt x="11624" y="135463"/>
                  </a:lnTo>
                  <a:lnTo>
                    <a:pt x="10853" y="84979"/>
                  </a:lnTo>
                  <a:lnTo>
                    <a:pt x="13712" y="28525"/>
                  </a:lnTo>
                  <a:lnTo>
                    <a:pt x="16161" y="16676"/>
                  </a:lnTo>
                  <a:lnTo>
                    <a:pt x="22472" y="8777"/>
                  </a:lnTo>
                  <a:lnTo>
                    <a:pt x="41963" y="0"/>
                  </a:lnTo>
                  <a:lnTo>
                    <a:pt x="51372" y="1169"/>
                  </a:lnTo>
                  <a:lnTo>
                    <a:pt x="68066" y="11826"/>
                  </a:lnTo>
                  <a:lnTo>
                    <a:pt x="85029" y="37557"/>
                  </a:lnTo>
                  <a:lnTo>
                    <a:pt x="91874" y="72997"/>
                  </a:lnTo>
                  <a:lnTo>
                    <a:pt x="88313" y="107544"/>
                  </a:lnTo>
                  <a:lnTo>
                    <a:pt x="79805" y="126175"/>
                  </a:lnTo>
                  <a:lnTo>
                    <a:pt x="42114" y="171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317764" y="5362271"/>
              <a:ext cx="85938" cy="394280"/>
            </a:xfrm>
            <a:custGeom>
              <a:avLst/>
              <a:gdLst/>
              <a:ahLst/>
              <a:cxnLst/>
              <a:rect l="0" t="0" r="0" b="0"/>
              <a:pathLst>
                <a:path w="85938" h="394280">
                  <a:moveTo>
                    <a:pt x="9034" y="154662"/>
                  </a:moveTo>
                  <a:lnTo>
                    <a:pt x="12153" y="208806"/>
                  </a:lnTo>
                  <a:lnTo>
                    <a:pt x="26992" y="271626"/>
                  </a:lnTo>
                  <a:lnTo>
                    <a:pt x="40700" y="332140"/>
                  </a:lnTo>
                  <a:lnTo>
                    <a:pt x="49084" y="389500"/>
                  </a:lnTo>
                  <a:lnTo>
                    <a:pt x="48602" y="394279"/>
                  </a:lnTo>
                  <a:lnTo>
                    <a:pt x="47111" y="392785"/>
                  </a:lnTo>
                  <a:lnTo>
                    <a:pt x="33068" y="337145"/>
                  </a:lnTo>
                  <a:lnTo>
                    <a:pt x="19457" y="277882"/>
                  </a:lnTo>
                  <a:lnTo>
                    <a:pt x="12122" y="227436"/>
                  </a:lnTo>
                  <a:lnTo>
                    <a:pt x="6829" y="178564"/>
                  </a:lnTo>
                  <a:lnTo>
                    <a:pt x="149" y="120128"/>
                  </a:lnTo>
                  <a:lnTo>
                    <a:pt x="0" y="57460"/>
                  </a:lnTo>
                  <a:lnTo>
                    <a:pt x="8176" y="21356"/>
                  </a:lnTo>
                  <a:lnTo>
                    <a:pt x="18791" y="3387"/>
                  </a:lnTo>
                  <a:lnTo>
                    <a:pt x="26067" y="0"/>
                  </a:lnTo>
                  <a:lnTo>
                    <a:pt x="34427" y="81"/>
                  </a:lnTo>
                  <a:lnTo>
                    <a:pt x="43510" y="2475"/>
                  </a:lnTo>
                  <a:lnTo>
                    <a:pt x="59841" y="14493"/>
                  </a:lnTo>
                  <a:lnTo>
                    <a:pt x="73729" y="32703"/>
                  </a:lnTo>
                  <a:lnTo>
                    <a:pt x="83801" y="56394"/>
                  </a:lnTo>
                  <a:lnTo>
                    <a:pt x="85937" y="82521"/>
                  </a:lnTo>
                  <a:lnTo>
                    <a:pt x="77777" y="131833"/>
                  </a:lnTo>
                  <a:lnTo>
                    <a:pt x="72410" y="140612"/>
                  </a:lnTo>
                  <a:lnTo>
                    <a:pt x="57088" y="153487"/>
                  </a:lnTo>
                  <a:lnTo>
                    <a:pt x="30090" y="165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432082" y="5387946"/>
              <a:ext cx="147400" cy="166755"/>
            </a:xfrm>
            <a:custGeom>
              <a:avLst/>
              <a:gdLst/>
              <a:ahLst/>
              <a:cxnLst/>
              <a:rect l="0" t="0" r="0" b="0"/>
              <a:pathLst>
                <a:path w="147400" h="166755">
                  <a:moveTo>
                    <a:pt x="0" y="65815"/>
                  </a:moveTo>
                  <a:lnTo>
                    <a:pt x="42692" y="68935"/>
                  </a:lnTo>
                  <a:lnTo>
                    <a:pt x="64598" y="71881"/>
                  </a:lnTo>
                  <a:lnTo>
                    <a:pt x="89932" y="69291"/>
                  </a:lnTo>
                  <a:lnTo>
                    <a:pt x="99729" y="64623"/>
                  </a:lnTo>
                  <a:lnTo>
                    <a:pt x="113734" y="50078"/>
                  </a:lnTo>
                  <a:lnTo>
                    <a:pt x="116767" y="41286"/>
                  </a:lnTo>
                  <a:lnTo>
                    <a:pt x="117018" y="22158"/>
                  </a:lnTo>
                  <a:lnTo>
                    <a:pt x="113107" y="14483"/>
                  </a:lnTo>
                  <a:lnTo>
                    <a:pt x="99403" y="2837"/>
                  </a:lnTo>
                  <a:lnTo>
                    <a:pt x="78494" y="0"/>
                  </a:lnTo>
                  <a:lnTo>
                    <a:pt x="55944" y="3809"/>
                  </a:lnTo>
                  <a:lnTo>
                    <a:pt x="38122" y="13301"/>
                  </a:lnTo>
                  <a:lnTo>
                    <a:pt x="32434" y="21447"/>
                  </a:lnTo>
                  <a:lnTo>
                    <a:pt x="26114" y="42976"/>
                  </a:lnTo>
                  <a:lnTo>
                    <a:pt x="28145" y="75816"/>
                  </a:lnTo>
                  <a:lnTo>
                    <a:pt x="40481" y="117184"/>
                  </a:lnTo>
                  <a:lnTo>
                    <a:pt x="70900" y="156433"/>
                  </a:lnTo>
                  <a:lnTo>
                    <a:pt x="90783" y="164581"/>
                  </a:lnTo>
                  <a:lnTo>
                    <a:pt x="102636" y="166754"/>
                  </a:lnTo>
                  <a:lnTo>
                    <a:pt x="122045" y="162929"/>
                  </a:lnTo>
                  <a:lnTo>
                    <a:pt x="147399" y="150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607451" y="5390590"/>
              <a:ext cx="98373" cy="170873"/>
            </a:xfrm>
            <a:custGeom>
              <a:avLst/>
              <a:gdLst/>
              <a:ahLst/>
              <a:cxnLst/>
              <a:rect l="0" t="0" r="0" b="0"/>
              <a:pathLst>
                <a:path w="98373" h="170873">
                  <a:moveTo>
                    <a:pt x="3616" y="84228"/>
                  </a:moveTo>
                  <a:lnTo>
                    <a:pt x="21574" y="147656"/>
                  </a:lnTo>
                  <a:lnTo>
                    <a:pt x="29474" y="170872"/>
                  </a:lnTo>
                  <a:lnTo>
                    <a:pt x="16843" y="117624"/>
                  </a:lnTo>
                  <a:lnTo>
                    <a:pt x="0" y="63410"/>
                  </a:lnTo>
                  <a:lnTo>
                    <a:pt x="35" y="53972"/>
                  </a:lnTo>
                  <a:lnTo>
                    <a:pt x="6314" y="37246"/>
                  </a:lnTo>
                  <a:lnTo>
                    <a:pt x="20023" y="25133"/>
                  </a:lnTo>
                  <a:lnTo>
                    <a:pt x="57420" y="7825"/>
                  </a:lnTo>
                  <a:lnTo>
                    <a:pt x="983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737409" y="55695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4" name="Freeform 213"/>
          <p:cNvSpPr/>
          <p:nvPr/>
        </p:nvSpPr>
        <p:spPr>
          <a:xfrm>
            <a:off x="6003366" y="4516725"/>
            <a:ext cx="324262" cy="41937"/>
          </a:xfrm>
          <a:custGeom>
            <a:avLst/>
            <a:gdLst/>
            <a:ahLst/>
            <a:cxnLst/>
            <a:rect l="0" t="0" r="0" b="0"/>
            <a:pathLst>
              <a:path w="324262" h="41937">
                <a:moveTo>
                  <a:pt x="82105" y="0"/>
                </a:moveTo>
                <a:lnTo>
                  <a:pt x="119583" y="8333"/>
                </a:lnTo>
                <a:lnTo>
                  <a:pt x="176596" y="10095"/>
                </a:lnTo>
                <a:lnTo>
                  <a:pt x="226956" y="10400"/>
                </a:lnTo>
                <a:lnTo>
                  <a:pt x="278610" y="11673"/>
                </a:lnTo>
                <a:lnTo>
                  <a:pt x="277449" y="13631"/>
                </a:lnTo>
                <a:lnTo>
                  <a:pt x="236375" y="25179"/>
                </a:lnTo>
                <a:lnTo>
                  <a:pt x="183187" y="35277"/>
                </a:lnTo>
                <a:lnTo>
                  <a:pt x="140289" y="39075"/>
                </a:lnTo>
                <a:lnTo>
                  <a:pt x="96266" y="40764"/>
                </a:lnTo>
                <a:lnTo>
                  <a:pt x="39768" y="41714"/>
                </a:lnTo>
                <a:lnTo>
                  <a:pt x="7916" y="41936"/>
                </a:lnTo>
                <a:lnTo>
                  <a:pt x="1060" y="39656"/>
                </a:lnTo>
                <a:lnTo>
                  <a:pt x="0" y="35796"/>
                </a:lnTo>
                <a:lnTo>
                  <a:pt x="2802" y="30883"/>
                </a:lnTo>
                <a:lnTo>
                  <a:pt x="21513" y="22304"/>
                </a:lnTo>
                <a:lnTo>
                  <a:pt x="75596" y="12854"/>
                </a:lnTo>
                <a:lnTo>
                  <a:pt x="131339" y="10988"/>
                </a:lnTo>
                <a:lnTo>
                  <a:pt x="187410" y="10619"/>
                </a:lnTo>
                <a:lnTo>
                  <a:pt x="243547" y="10546"/>
                </a:lnTo>
                <a:lnTo>
                  <a:pt x="299160" y="18864"/>
                </a:lnTo>
                <a:lnTo>
                  <a:pt x="324261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663917" y="178984"/>
            <a:ext cx="831752" cy="536186"/>
            <a:chOff x="3663917" y="178984"/>
            <a:chExt cx="831752" cy="536186"/>
          </a:xfrm>
        </p:grpSpPr>
        <p:sp>
          <p:nvSpPr>
            <p:cNvPr id="2" name="Freeform 1"/>
            <p:cNvSpPr/>
            <p:nvPr/>
          </p:nvSpPr>
          <p:spPr>
            <a:xfrm>
              <a:off x="3811316" y="263212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27643" y="34792"/>
                  </a:lnTo>
                  <a:lnTo>
                    <a:pt x="22358" y="96776"/>
                  </a:lnTo>
                  <a:lnTo>
                    <a:pt x="15724" y="159756"/>
                  </a:lnTo>
                  <a:lnTo>
                    <a:pt x="10385" y="21608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63917" y="178984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295688" y="17958"/>
                  </a:lnTo>
                  <a:lnTo>
                    <a:pt x="238518" y="28547"/>
                  </a:lnTo>
                  <a:lnTo>
                    <a:pt x="176836" y="30985"/>
                  </a:lnTo>
                  <a:lnTo>
                    <a:pt x="128175" y="31408"/>
                  </a:lnTo>
                  <a:lnTo>
                    <a:pt x="67735" y="39956"/>
                  </a:lnTo>
                  <a:lnTo>
                    <a:pt x="20095" y="497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84234" y="452725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00829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8221" y="370032"/>
              <a:ext cx="111508" cy="345138"/>
            </a:xfrm>
            <a:custGeom>
              <a:avLst/>
              <a:gdLst/>
              <a:ahLst/>
              <a:cxnLst/>
              <a:rect l="0" t="0" r="0" b="0"/>
              <a:pathLst>
                <a:path w="111508" h="345138">
                  <a:moveTo>
                    <a:pt x="8950" y="145864"/>
                  </a:moveTo>
                  <a:lnTo>
                    <a:pt x="20403" y="200008"/>
                  </a:lnTo>
                  <a:lnTo>
                    <a:pt x="33699" y="254955"/>
                  </a:lnTo>
                  <a:lnTo>
                    <a:pt x="46420" y="310869"/>
                  </a:lnTo>
                  <a:lnTo>
                    <a:pt x="48518" y="344753"/>
                  </a:lnTo>
                  <a:lnTo>
                    <a:pt x="47027" y="345137"/>
                  </a:lnTo>
                  <a:lnTo>
                    <a:pt x="39339" y="328910"/>
                  </a:lnTo>
                  <a:lnTo>
                    <a:pt x="26261" y="280807"/>
                  </a:lnTo>
                  <a:lnTo>
                    <a:pt x="15899" y="231990"/>
                  </a:lnTo>
                  <a:lnTo>
                    <a:pt x="5419" y="180482"/>
                  </a:lnTo>
                  <a:lnTo>
                    <a:pt x="495" y="128175"/>
                  </a:lnTo>
                  <a:lnTo>
                    <a:pt x="0" y="67674"/>
                  </a:lnTo>
                  <a:lnTo>
                    <a:pt x="8118" y="31839"/>
                  </a:lnTo>
                  <a:lnTo>
                    <a:pt x="18718" y="9789"/>
                  </a:lnTo>
                  <a:lnTo>
                    <a:pt x="25991" y="3674"/>
                  </a:lnTo>
                  <a:lnTo>
                    <a:pt x="34348" y="768"/>
                  </a:lnTo>
                  <a:lnTo>
                    <a:pt x="43430" y="0"/>
                  </a:lnTo>
                  <a:lnTo>
                    <a:pt x="59759" y="5386"/>
                  </a:lnTo>
                  <a:lnTo>
                    <a:pt x="74816" y="16749"/>
                  </a:lnTo>
                  <a:lnTo>
                    <a:pt x="95276" y="42877"/>
                  </a:lnTo>
                  <a:lnTo>
                    <a:pt x="108097" y="74015"/>
                  </a:lnTo>
                  <a:lnTo>
                    <a:pt x="111507" y="99113"/>
                  </a:lnTo>
                  <a:lnTo>
                    <a:pt x="106783" y="122746"/>
                  </a:lnTo>
                  <a:lnTo>
                    <a:pt x="102248" y="133962"/>
                  </a:lnTo>
                  <a:lnTo>
                    <a:pt x="87850" y="149543"/>
                  </a:lnTo>
                  <a:lnTo>
                    <a:pt x="72092" y="158027"/>
                  </a:lnTo>
                  <a:lnTo>
                    <a:pt x="66253" y="158652"/>
                  </a:lnTo>
                  <a:lnTo>
                    <a:pt x="51064" y="1563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04512" y="370828"/>
              <a:ext cx="155201" cy="236691"/>
            </a:xfrm>
            <a:custGeom>
              <a:avLst/>
              <a:gdLst/>
              <a:ahLst/>
              <a:cxnLst/>
              <a:rect l="0" t="0" r="0" b="0"/>
              <a:pathLst>
                <a:path w="155201" h="236691">
                  <a:moveTo>
                    <a:pt x="149042" y="29254"/>
                  </a:moveTo>
                  <a:lnTo>
                    <a:pt x="131061" y="13613"/>
                  </a:lnTo>
                  <a:lnTo>
                    <a:pt x="114145" y="5535"/>
                  </a:lnTo>
                  <a:lnTo>
                    <a:pt x="79301" y="0"/>
                  </a:lnTo>
                  <a:lnTo>
                    <a:pt x="44930" y="3949"/>
                  </a:lnTo>
                  <a:lnTo>
                    <a:pt x="26341" y="15668"/>
                  </a:lnTo>
                  <a:lnTo>
                    <a:pt x="11450" y="32575"/>
                  </a:lnTo>
                  <a:lnTo>
                    <a:pt x="932" y="51787"/>
                  </a:lnTo>
                  <a:lnTo>
                    <a:pt x="0" y="61824"/>
                  </a:lnTo>
                  <a:lnTo>
                    <a:pt x="5202" y="82334"/>
                  </a:lnTo>
                  <a:lnTo>
                    <a:pt x="18433" y="96909"/>
                  </a:lnTo>
                  <a:lnTo>
                    <a:pt x="26874" y="102434"/>
                  </a:lnTo>
                  <a:lnTo>
                    <a:pt x="84225" y="115147"/>
                  </a:lnTo>
                  <a:lnTo>
                    <a:pt x="105027" y="122411"/>
                  </a:lnTo>
                  <a:lnTo>
                    <a:pt x="144820" y="152801"/>
                  </a:lnTo>
                  <a:lnTo>
                    <a:pt x="153015" y="172681"/>
                  </a:lnTo>
                  <a:lnTo>
                    <a:pt x="155200" y="184534"/>
                  </a:lnTo>
                  <a:lnTo>
                    <a:pt x="151389" y="203942"/>
                  </a:lnTo>
                  <a:lnTo>
                    <a:pt x="147097" y="212394"/>
                  </a:lnTo>
                  <a:lnTo>
                    <a:pt x="132970" y="224903"/>
                  </a:lnTo>
                  <a:lnTo>
                    <a:pt x="113822" y="233193"/>
                  </a:lnTo>
                  <a:lnTo>
                    <a:pt x="77905" y="236690"/>
                  </a:lnTo>
                  <a:lnTo>
                    <a:pt x="46856" y="230837"/>
                  </a:lnTo>
                  <a:lnTo>
                    <a:pt x="22700" y="218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63958" y="596514"/>
              <a:ext cx="631711" cy="82196"/>
            </a:xfrm>
            <a:custGeom>
              <a:avLst/>
              <a:gdLst/>
              <a:ahLst/>
              <a:cxnLst/>
              <a:rect l="0" t="0" r="0" b="0"/>
              <a:pathLst>
                <a:path w="631711" h="82196">
                  <a:moveTo>
                    <a:pt x="631710" y="3610"/>
                  </a:moveTo>
                  <a:lnTo>
                    <a:pt x="622135" y="27656"/>
                  </a:lnTo>
                  <a:lnTo>
                    <a:pt x="592307" y="68792"/>
                  </a:lnTo>
                  <a:lnTo>
                    <a:pt x="583214" y="75141"/>
                  </a:lnTo>
                  <a:lnTo>
                    <a:pt x="560633" y="82195"/>
                  </a:lnTo>
                  <a:lnTo>
                    <a:pt x="538119" y="79091"/>
                  </a:lnTo>
                  <a:lnTo>
                    <a:pt x="477004" y="53289"/>
                  </a:lnTo>
                  <a:lnTo>
                    <a:pt x="468912" y="47258"/>
                  </a:lnTo>
                  <a:lnTo>
                    <a:pt x="460007" y="45577"/>
                  </a:lnTo>
                  <a:lnTo>
                    <a:pt x="440754" y="49948"/>
                  </a:lnTo>
                  <a:lnTo>
                    <a:pt x="397459" y="68308"/>
                  </a:lnTo>
                  <a:lnTo>
                    <a:pt x="367721" y="68240"/>
                  </a:lnTo>
                  <a:lnTo>
                    <a:pt x="344366" y="61190"/>
                  </a:lnTo>
                  <a:lnTo>
                    <a:pt x="284000" y="27296"/>
                  </a:lnTo>
                  <a:lnTo>
                    <a:pt x="273561" y="22910"/>
                  </a:lnTo>
                  <a:lnTo>
                    <a:pt x="263092" y="22326"/>
                  </a:lnTo>
                  <a:lnTo>
                    <a:pt x="210554" y="38628"/>
                  </a:lnTo>
                  <a:lnTo>
                    <a:pt x="186387" y="36331"/>
                  </a:lnTo>
                  <a:lnTo>
                    <a:pt x="162387" y="27511"/>
                  </a:lnTo>
                  <a:lnTo>
                    <a:pt x="114784" y="1630"/>
                  </a:lnTo>
                  <a:lnTo>
                    <a:pt x="94299" y="0"/>
                  </a:lnTo>
                  <a:lnTo>
                    <a:pt x="35988" y="10370"/>
                  </a:lnTo>
                  <a:lnTo>
                    <a:pt x="0" y="14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2739" y="1067508"/>
            <a:ext cx="476387" cy="484970"/>
            <a:chOff x="202739" y="1067508"/>
            <a:chExt cx="476387" cy="484970"/>
          </a:xfrm>
        </p:grpSpPr>
        <p:sp>
          <p:nvSpPr>
            <p:cNvPr id="10" name="Freeform 9"/>
            <p:cNvSpPr/>
            <p:nvPr/>
          </p:nvSpPr>
          <p:spPr>
            <a:xfrm>
              <a:off x="379025" y="1200248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0747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739" y="1067508"/>
              <a:ext cx="476387" cy="484970"/>
            </a:xfrm>
            <a:custGeom>
              <a:avLst/>
              <a:gdLst/>
              <a:ahLst/>
              <a:cxnLst/>
              <a:rect l="0" t="0" r="0" b="0"/>
              <a:pathLst>
                <a:path w="476387" h="484970">
                  <a:moveTo>
                    <a:pt x="344742" y="27455"/>
                  </a:moveTo>
                  <a:lnTo>
                    <a:pt x="317186" y="20220"/>
                  </a:lnTo>
                  <a:lnTo>
                    <a:pt x="260964" y="17577"/>
                  </a:lnTo>
                  <a:lnTo>
                    <a:pt x="210040" y="22644"/>
                  </a:lnTo>
                  <a:lnTo>
                    <a:pt x="147182" y="49727"/>
                  </a:lnTo>
                  <a:lnTo>
                    <a:pt x="125916" y="64260"/>
                  </a:lnTo>
                  <a:lnTo>
                    <a:pt x="78528" y="122670"/>
                  </a:lnTo>
                  <a:lnTo>
                    <a:pt x="35951" y="185423"/>
                  </a:lnTo>
                  <a:lnTo>
                    <a:pt x="6407" y="238031"/>
                  </a:lnTo>
                  <a:lnTo>
                    <a:pt x="0" y="280791"/>
                  </a:lnTo>
                  <a:lnTo>
                    <a:pt x="6240" y="332001"/>
                  </a:lnTo>
                  <a:lnTo>
                    <a:pt x="16588" y="369855"/>
                  </a:lnTo>
                  <a:lnTo>
                    <a:pt x="40453" y="404792"/>
                  </a:lnTo>
                  <a:lnTo>
                    <a:pt x="88610" y="455515"/>
                  </a:lnTo>
                  <a:lnTo>
                    <a:pt x="115213" y="471053"/>
                  </a:lnTo>
                  <a:lnTo>
                    <a:pt x="174367" y="482098"/>
                  </a:lnTo>
                  <a:lnTo>
                    <a:pt x="185536" y="484969"/>
                  </a:lnTo>
                  <a:lnTo>
                    <a:pt x="210423" y="481919"/>
                  </a:lnTo>
                  <a:lnTo>
                    <a:pt x="264528" y="466486"/>
                  </a:lnTo>
                  <a:lnTo>
                    <a:pt x="322827" y="437188"/>
                  </a:lnTo>
                  <a:lnTo>
                    <a:pt x="375045" y="401686"/>
                  </a:lnTo>
                  <a:lnTo>
                    <a:pt x="427596" y="342889"/>
                  </a:lnTo>
                  <a:lnTo>
                    <a:pt x="458021" y="290612"/>
                  </a:lnTo>
                  <a:lnTo>
                    <a:pt x="469674" y="240137"/>
                  </a:lnTo>
                  <a:lnTo>
                    <a:pt x="476386" y="200177"/>
                  </a:lnTo>
                  <a:lnTo>
                    <a:pt x="466424" y="138241"/>
                  </a:lnTo>
                  <a:lnTo>
                    <a:pt x="446756" y="80822"/>
                  </a:lnTo>
                  <a:lnTo>
                    <a:pt x="433366" y="60533"/>
                  </a:lnTo>
                  <a:lnTo>
                    <a:pt x="404926" y="35956"/>
                  </a:lnTo>
                  <a:lnTo>
                    <a:pt x="353988" y="9811"/>
                  </a:lnTo>
                  <a:lnTo>
                    <a:pt x="309657" y="0"/>
                  </a:lnTo>
                  <a:lnTo>
                    <a:pt x="265717" y="213"/>
                  </a:lnTo>
                  <a:lnTo>
                    <a:pt x="205047" y="13989"/>
                  </a:lnTo>
                  <a:lnTo>
                    <a:pt x="155952" y="25285"/>
                  </a:lnTo>
                  <a:lnTo>
                    <a:pt x="113115" y="48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58093" y="1025419"/>
            <a:ext cx="1000208" cy="393553"/>
            <a:chOff x="958093" y="1025419"/>
            <a:chExt cx="1000208" cy="393553"/>
          </a:xfrm>
        </p:grpSpPr>
        <p:sp>
          <p:nvSpPr>
            <p:cNvPr id="13" name="Freeform 12"/>
            <p:cNvSpPr/>
            <p:nvPr/>
          </p:nvSpPr>
          <p:spPr>
            <a:xfrm>
              <a:off x="1042321" y="1105492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63171" y="305326"/>
                  </a:moveTo>
                  <a:lnTo>
                    <a:pt x="46403" y="299737"/>
                  </a:lnTo>
                  <a:lnTo>
                    <a:pt x="41464" y="293411"/>
                  </a:lnTo>
                  <a:lnTo>
                    <a:pt x="35976" y="273904"/>
                  </a:lnTo>
                  <a:lnTo>
                    <a:pt x="31283" y="223254"/>
                  </a:lnTo>
                  <a:lnTo>
                    <a:pt x="23423" y="168188"/>
                  </a:lnTo>
                  <a:lnTo>
                    <a:pt x="15935" y="112251"/>
                  </a:lnTo>
                  <a:lnTo>
                    <a:pt x="10426" y="573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58093" y="1025419"/>
              <a:ext cx="328557" cy="393553"/>
            </a:xfrm>
            <a:custGeom>
              <a:avLst/>
              <a:gdLst/>
              <a:ahLst/>
              <a:cxnLst/>
              <a:rect l="0" t="0" r="0" b="0"/>
              <a:pathLst>
                <a:path w="328557" h="393553">
                  <a:moveTo>
                    <a:pt x="0" y="27430"/>
                  </a:moveTo>
                  <a:lnTo>
                    <a:pt x="26386" y="11789"/>
                  </a:lnTo>
                  <a:lnTo>
                    <a:pt x="63450" y="1089"/>
                  </a:lnTo>
                  <a:lnTo>
                    <a:pt x="124664" y="0"/>
                  </a:lnTo>
                  <a:lnTo>
                    <a:pt x="167959" y="10724"/>
                  </a:lnTo>
                  <a:lnTo>
                    <a:pt x="224510" y="35309"/>
                  </a:lnTo>
                  <a:lnTo>
                    <a:pt x="271165" y="71100"/>
                  </a:lnTo>
                  <a:lnTo>
                    <a:pt x="311544" y="127981"/>
                  </a:lnTo>
                  <a:lnTo>
                    <a:pt x="327576" y="168487"/>
                  </a:lnTo>
                  <a:lnTo>
                    <a:pt x="328556" y="215714"/>
                  </a:lnTo>
                  <a:lnTo>
                    <a:pt x="317237" y="274499"/>
                  </a:lnTo>
                  <a:lnTo>
                    <a:pt x="287037" y="332017"/>
                  </a:lnTo>
                  <a:lnTo>
                    <a:pt x="270291" y="347246"/>
                  </a:lnTo>
                  <a:lnTo>
                    <a:pt x="226710" y="376562"/>
                  </a:lnTo>
                  <a:lnTo>
                    <a:pt x="163837" y="389825"/>
                  </a:lnTo>
                  <a:lnTo>
                    <a:pt x="109745" y="393552"/>
                  </a:lnTo>
                  <a:lnTo>
                    <a:pt x="53230" y="381115"/>
                  </a:lnTo>
                  <a:lnTo>
                    <a:pt x="31585" y="374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47647" y="1189720"/>
              <a:ext cx="126343" cy="189784"/>
            </a:xfrm>
            <a:custGeom>
              <a:avLst/>
              <a:gdLst/>
              <a:ahLst/>
              <a:cxnLst/>
              <a:rect l="0" t="0" r="0" b="0"/>
              <a:pathLst>
                <a:path w="126343" h="189784">
                  <a:moveTo>
                    <a:pt x="0" y="94756"/>
                  </a:moveTo>
                  <a:lnTo>
                    <a:pt x="5589" y="153373"/>
                  </a:lnTo>
                  <a:lnTo>
                    <a:pt x="14654" y="188163"/>
                  </a:lnTo>
                  <a:lnTo>
                    <a:pt x="15619" y="189783"/>
                  </a:lnTo>
                  <a:lnTo>
                    <a:pt x="11130" y="127872"/>
                  </a:lnTo>
                  <a:lnTo>
                    <a:pt x="13767" y="76428"/>
                  </a:lnTo>
                  <a:lnTo>
                    <a:pt x="20157" y="55025"/>
                  </a:lnTo>
                  <a:lnTo>
                    <a:pt x="30796" y="37713"/>
                  </a:lnTo>
                  <a:lnTo>
                    <a:pt x="55528" y="14814"/>
                  </a:lnTo>
                  <a:lnTo>
                    <a:pt x="78102" y="65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78411" y="1236062"/>
              <a:ext cx="216678" cy="155057"/>
            </a:xfrm>
            <a:custGeom>
              <a:avLst/>
              <a:gdLst/>
              <a:ahLst/>
              <a:cxnLst/>
              <a:rect l="0" t="0" r="0" b="0"/>
              <a:pathLst>
                <a:path w="216678" h="155057">
                  <a:moveTo>
                    <a:pt x="142977" y="48414"/>
                  </a:moveTo>
                  <a:lnTo>
                    <a:pt x="124996" y="24368"/>
                  </a:lnTo>
                  <a:lnTo>
                    <a:pt x="108080" y="10041"/>
                  </a:lnTo>
                  <a:lnTo>
                    <a:pt x="85743" y="2113"/>
                  </a:lnTo>
                  <a:lnTo>
                    <a:pt x="73236" y="0"/>
                  </a:lnTo>
                  <a:lnTo>
                    <a:pt x="49980" y="3890"/>
                  </a:lnTo>
                  <a:lnTo>
                    <a:pt x="29115" y="14588"/>
                  </a:lnTo>
                  <a:lnTo>
                    <a:pt x="12043" y="31040"/>
                  </a:lnTo>
                  <a:lnTo>
                    <a:pt x="2896" y="53171"/>
                  </a:lnTo>
                  <a:lnTo>
                    <a:pt x="0" y="78604"/>
                  </a:lnTo>
                  <a:lnTo>
                    <a:pt x="2613" y="105506"/>
                  </a:lnTo>
                  <a:lnTo>
                    <a:pt x="13913" y="126821"/>
                  </a:lnTo>
                  <a:lnTo>
                    <a:pt x="30633" y="142923"/>
                  </a:lnTo>
                  <a:lnTo>
                    <a:pt x="49763" y="153979"/>
                  </a:lnTo>
                  <a:lnTo>
                    <a:pt x="58607" y="155056"/>
                  </a:lnTo>
                  <a:lnTo>
                    <a:pt x="74674" y="150013"/>
                  </a:lnTo>
                  <a:lnTo>
                    <a:pt x="96873" y="134020"/>
                  </a:lnTo>
                  <a:lnTo>
                    <a:pt x="112679" y="108874"/>
                  </a:lnTo>
                  <a:lnTo>
                    <a:pt x="124771" y="79196"/>
                  </a:lnTo>
                  <a:lnTo>
                    <a:pt x="125917" y="58586"/>
                  </a:lnTo>
                  <a:lnTo>
                    <a:pt x="124585" y="48176"/>
                  </a:lnTo>
                  <a:lnTo>
                    <a:pt x="123696" y="47086"/>
                  </a:lnTo>
                  <a:lnTo>
                    <a:pt x="122710" y="61472"/>
                  </a:lnTo>
                  <a:lnTo>
                    <a:pt x="128510" y="81124"/>
                  </a:lnTo>
                  <a:lnTo>
                    <a:pt x="151298" y="122336"/>
                  </a:lnTo>
                  <a:lnTo>
                    <a:pt x="167732" y="137030"/>
                  </a:lnTo>
                  <a:lnTo>
                    <a:pt x="185565" y="146291"/>
                  </a:lnTo>
                  <a:lnTo>
                    <a:pt x="216677" y="15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05616" y="1221305"/>
              <a:ext cx="252685" cy="170943"/>
            </a:xfrm>
            <a:custGeom>
              <a:avLst/>
              <a:gdLst/>
              <a:ahLst/>
              <a:cxnLst/>
              <a:rect l="0" t="0" r="0" b="0"/>
              <a:pathLst>
                <a:path w="252685" h="170943">
                  <a:moveTo>
                    <a:pt x="0" y="31586"/>
                  </a:moveTo>
                  <a:lnTo>
                    <a:pt x="0" y="85730"/>
                  </a:lnTo>
                  <a:lnTo>
                    <a:pt x="5589" y="135088"/>
                  </a:lnTo>
                  <a:lnTo>
                    <a:pt x="10745" y="143871"/>
                  </a:lnTo>
                  <a:lnTo>
                    <a:pt x="25833" y="156750"/>
                  </a:lnTo>
                  <a:lnTo>
                    <a:pt x="34770" y="159482"/>
                  </a:lnTo>
                  <a:lnTo>
                    <a:pt x="54058" y="159398"/>
                  </a:lnTo>
                  <a:lnTo>
                    <a:pt x="71209" y="149223"/>
                  </a:lnTo>
                  <a:lnTo>
                    <a:pt x="85461" y="133002"/>
                  </a:lnTo>
                  <a:lnTo>
                    <a:pt x="95694" y="114094"/>
                  </a:lnTo>
                  <a:lnTo>
                    <a:pt x="102443" y="78130"/>
                  </a:lnTo>
                  <a:lnTo>
                    <a:pt x="104561" y="75483"/>
                  </a:lnTo>
                  <a:lnTo>
                    <a:pt x="107142" y="79568"/>
                  </a:lnTo>
                  <a:lnTo>
                    <a:pt x="131483" y="127115"/>
                  </a:lnTo>
                  <a:lnTo>
                    <a:pt x="152562" y="155817"/>
                  </a:lnTo>
                  <a:lnTo>
                    <a:pt x="170751" y="167908"/>
                  </a:lnTo>
                  <a:lnTo>
                    <a:pt x="190533" y="170942"/>
                  </a:lnTo>
                  <a:lnTo>
                    <a:pt x="200721" y="170114"/>
                  </a:lnTo>
                  <a:lnTo>
                    <a:pt x="218281" y="159834"/>
                  </a:lnTo>
                  <a:lnTo>
                    <a:pt x="232715" y="142397"/>
                  </a:lnTo>
                  <a:lnTo>
                    <a:pt x="243029" y="119050"/>
                  </a:lnTo>
                  <a:lnTo>
                    <a:pt x="250777" y="5869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442404" y="983344"/>
            <a:ext cx="8022715" cy="1069714"/>
            <a:chOff x="1442404" y="983344"/>
            <a:chExt cx="8022715" cy="1069714"/>
          </a:xfrm>
        </p:grpSpPr>
        <p:sp>
          <p:nvSpPr>
            <p:cNvPr id="19" name="Freeform 18"/>
            <p:cNvSpPr/>
            <p:nvPr/>
          </p:nvSpPr>
          <p:spPr>
            <a:xfrm>
              <a:off x="2432082" y="1000207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11453" y="48930"/>
                  </a:lnTo>
                  <a:lnTo>
                    <a:pt x="24750" y="102472"/>
                  </a:lnTo>
                  <a:lnTo>
                    <a:pt x="38641" y="157588"/>
                  </a:lnTo>
                  <a:lnTo>
                    <a:pt x="47974" y="212419"/>
                  </a:lnTo>
                  <a:lnTo>
                    <a:pt x="52429" y="265060"/>
                  </a:lnTo>
                  <a:lnTo>
                    <a:pt x="60703" y="325362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05741" y="1158134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0"/>
                  </a:moveTo>
                  <a:lnTo>
                    <a:pt x="211263" y="8333"/>
                  </a:lnTo>
                  <a:lnTo>
                    <a:pt x="154554" y="15684"/>
                  </a:lnTo>
                  <a:lnTo>
                    <a:pt x="91057" y="19996"/>
                  </a:lnTo>
                  <a:lnTo>
                    <a:pt x="35360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90010" y="1021264"/>
              <a:ext cx="421141" cy="333874"/>
            </a:xfrm>
            <a:custGeom>
              <a:avLst/>
              <a:gdLst/>
              <a:ahLst/>
              <a:cxnLst/>
              <a:rect l="0" t="0" r="0" b="0"/>
              <a:pathLst>
                <a:path w="421141" h="333874">
                  <a:moveTo>
                    <a:pt x="0" y="0"/>
                  </a:moveTo>
                  <a:lnTo>
                    <a:pt x="1170" y="49263"/>
                  </a:lnTo>
                  <a:lnTo>
                    <a:pt x="11453" y="110293"/>
                  </a:lnTo>
                  <a:lnTo>
                    <a:pt x="28198" y="170068"/>
                  </a:lnTo>
                  <a:lnTo>
                    <a:pt x="42138" y="230212"/>
                  </a:lnTo>
                  <a:lnTo>
                    <a:pt x="51259" y="291102"/>
                  </a:lnTo>
                  <a:lnTo>
                    <a:pt x="54572" y="270566"/>
                  </a:lnTo>
                  <a:lnTo>
                    <a:pt x="76308" y="220680"/>
                  </a:lnTo>
                  <a:lnTo>
                    <a:pt x="90067" y="206095"/>
                  </a:lnTo>
                  <a:lnTo>
                    <a:pt x="98649" y="200567"/>
                  </a:lnTo>
                  <a:lnTo>
                    <a:pt x="107880" y="199222"/>
                  </a:lnTo>
                  <a:lnTo>
                    <a:pt x="127495" y="203967"/>
                  </a:lnTo>
                  <a:lnTo>
                    <a:pt x="152680" y="219792"/>
                  </a:lnTo>
                  <a:lnTo>
                    <a:pt x="164564" y="235725"/>
                  </a:lnTo>
                  <a:lnTo>
                    <a:pt x="172575" y="255675"/>
                  </a:lnTo>
                  <a:lnTo>
                    <a:pt x="176136" y="280139"/>
                  </a:lnTo>
                  <a:lnTo>
                    <a:pt x="179425" y="285026"/>
                  </a:lnTo>
                  <a:lnTo>
                    <a:pt x="183958" y="284773"/>
                  </a:lnTo>
                  <a:lnTo>
                    <a:pt x="204635" y="273890"/>
                  </a:lnTo>
                  <a:lnTo>
                    <a:pt x="261694" y="257383"/>
                  </a:lnTo>
                  <a:lnTo>
                    <a:pt x="324566" y="247713"/>
                  </a:lnTo>
                  <a:lnTo>
                    <a:pt x="357430" y="232624"/>
                  </a:lnTo>
                  <a:lnTo>
                    <a:pt x="364629" y="224103"/>
                  </a:lnTo>
                  <a:lnTo>
                    <a:pt x="372627" y="202156"/>
                  </a:lnTo>
                  <a:lnTo>
                    <a:pt x="371251" y="192093"/>
                  </a:lnTo>
                  <a:lnTo>
                    <a:pt x="360362" y="174672"/>
                  </a:lnTo>
                  <a:lnTo>
                    <a:pt x="340705" y="162250"/>
                  </a:lnTo>
                  <a:lnTo>
                    <a:pt x="328912" y="157299"/>
                  </a:lnTo>
                  <a:lnTo>
                    <a:pt x="317541" y="156339"/>
                  </a:lnTo>
                  <a:lnTo>
                    <a:pt x="295547" y="161511"/>
                  </a:lnTo>
                  <a:lnTo>
                    <a:pt x="269024" y="177576"/>
                  </a:lnTo>
                  <a:lnTo>
                    <a:pt x="246347" y="202744"/>
                  </a:lnTo>
                  <a:lnTo>
                    <a:pt x="238169" y="225419"/>
                  </a:lnTo>
                  <a:lnTo>
                    <a:pt x="235704" y="251094"/>
                  </a:lnTo>
                  <a:lnTo>
                    <a:pt x="238508" y="278104"/>
                  </a:lnTo>
                  <a:lnTo>
                    <a:pt x="249893" y="299466"/>
                  </a:lnTo>
                  <a:lnTo>
                    <a:pt x="266651" y="315590"/>
                  </a:lnTo>
                  <a:lnTo>
                    <a:pt x="285798" y="326656"/>
                  </a:lnTo>
                  <a:lnTo>
                    <a:pt x="321897" y="333873"/>
                  </a:lnTo>
                  <a:lnTo>
                    <a:pt x="345447" y="329322"/>
                  </a:lnTo>
                  <a:lnTo>
                    <a:pt x="404197" y="308704"/>
                  </a:lnTo>
                  <a:lnTo>
                    <a:pt x="42114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42777" y="1031792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1758"/>
                  </a:lnTo>
                  <a:lnTo>
                    <a:pt x="21788" y="222791"/>
                  </a:lnTo>
                  <a:lnTo>
                    <a:pt x="35239" y="28317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69119" y="125289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69119" y="111602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63875" y="1188243"/>
              <a:ext cx="326385" cy="202617"/>
            </a:xfrm>
            <a:custGeom>
              <a:avLst/>
              <a:gdLst/>
              <a:ahLst/>
              <a:cxnLst/>
              <a:rect l="0" t="0" r="0" b="0"/>
              <a:pathLst>
                <a:path w="326385" h="202617">
                  <a:moveTo>
                    <a:pt x="0" y="64648"/>
                  </a:moveTo>
                  <a:lnTo>
                    <a:pt x="23719" y="123265"/>
                  </a:lnTo>
                  <a:lnTo>
                    <a:pt x="38437" y="176269"/>
                  </a:lnTo>
                  <a:lnTo>
                    <a:pt x="46744" y="202616"/>
                  </a:lnTo>
                  <a:lnTo>
                    <a:pt x="31035" y="139477"/>
                  </a:lnTo>
                  <a:lnTo>
                    <a:pt x="26661" y="116623"/>
                  </a:lnTo>
                  <a:lnTo>
                    <a:pt x="36295" y="55649"/>
                  </a:lnTo>
                  <a:lnTo>
                    <a:pt x="41745" y="46950"/>
                  </a:lnTo>
                  <a:lnTo>
                    <a:pt x="57158" y="34165"/>
                  </a:lnTo>
                  <a:lnTo>
                    <a:pt x="65011" y="32628"/>
                  </a:lnTo>
                  <a:lnTo>
                    <a:pt x="72587" y="33942"/>
                  </a:lnTo>
                  <a:lnTo>
                    <a:pt x="87243" y="41642"/>
                  </a:lnTo>
                  <a:lnTo>
                    <a:pt x="101556" y="52863"/>
                  </a:lnTo>
                  <a:lnTo>
                    <a:pt x="128639" y="94772"/>
                  </a:lnTo>
                  <a:lnTo>
                    <a:pt x="150287" y="148683"/>
                  </a:lnTo>
                  <a:lnTo>
                    <a:pt x="162484" y="183933"/>
                  </a:lnTo>
                  <a:lnTo>
                    <a:pt x="160733" y="178495"/>
                  </a:lnTo>
                  <a:lnTo>
                    <a:pt x="164348" y="155702"/>
                  </a:lnTo>
                  <a:lnTo>
                    <a:pt x="169227" y="148747"/>
                  </a:lnTo>
                  <a:lnTo>
                    <a:pt x="184006" y="137900"/>
                  </a:lnTo>
                  <a:lnTo>
                    <a:pt x="230496" y="122574"/>
                  </a:lnTo>
                  <a:lnTo>
                    <a:pt x="268597" y="116516"/>
                  </a:lnTo>
                  <a:lnTo>
                    <a:pt x="287442" y="106808"/>
                  </a:lnTo>
                  <a:lnTo>
                    <a:pt x="311206" y="82599"/>
                  </a:lnTo>
                  <a:lnTo>
                    <a:pt x="315095" y="71936"/>
                  </a:lnTo>
                  <a:lnTo>
                    <a:pt x="316297" y="47610"/>
                  </a:lnTo>
                  <a:lnTo>
                    <a:pt x="309812" y="27439"/>
                  </a:lnTo>
                  <a:lnTo>
                    <a:pt x="304808" y="18785"/>
                  </a:lnTo>
                  <a:lnTo>
                    <a:pt x="289888" y="6050"/>
                  </a:lnTo>
                  <a:lnTo>
                    <a:pt x="280996" y="1016"/>
                  </a:lnTo>
                  <a:lnTo>
                    <a:pt x="271559" y="0"/>
                  </a:lnTo>
                  <a:lnTo>
                    <a:pt x="251714" y="5110"/>
                  </a:lnTo>
                  <a:lnTo>
                    <a:pt x="226400" y="21141"/>
                  </a:lnTo>
                  <a:lnTo>
                    <a:pt x="214486" y="40242"/>
                  </a:lnTo>
                  <a:lnTo>
                    <a:pt x="209671" y="51887"/>
                  </a:lnTo>
                  <a:lnTo>
                    <a:pt x="207441" y="77304"/>
                  </a:lnTo>
                  <a:lnTo>
                    <a:pt x="211519" y="103028"/>
                  </a:lnTo>
                  <a:lnTo>
                    <a:pt x="226969" y="136071"/>
                  </a:lnTo>
                  <a:lnTo>
                    <a:pt x="260014" y="176190"/>
                  </a:lnTo>
                  <a:lnTo>
                    <a:pt x="280118" y="184412"/>
                  </a:lnTo>
                  <a:lnTo>
                    <a:pt x="326384" y="190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93809" y="1168663"/>
              <a:ext cx="150757" cy="196804"/>
            </a:xfrm>
            <a:custGeom>
              <a:avLst/>
              <a:gdLst/>
              <a:ahLst/>
              <a:cxnLst/>
              <a:rect l="0" t="0" r="0" b="0"/>
              <a:pathLst>
                <a:path w="150757" h="196804">
                  <a:moveTo>
                    <a:pt x="96491" y="0"/>
                  </a:moveTo>
                  <a:lnTo>
                    <a:pt x="74134" y="0"/>
                  </a:lnTo>
                  <a:lnTo>
                    <a:pt x="43463" y="11178"/>
                  </a:lnTo>
                  <a:lnTo>
                    <a:pt x="17738" y="29308"/>
                  </a:lnTo>
                  <a:lnTo>
                    <a:pt x="887" y="55087"/>
                  </a:lnTo>
                  <a:lnTo>
                    <a:pt x="0" y="63631"/>
                  </a:lnTo>
                  <a:lnTo>
                    <a:pt x="5253" y="79363"/>
                  </a:lnTo>
                  <a:lnTo>
                    <a:pt x="12269" y="84494"/>
                  </a:lnTo>
                  <a:lnTo>
                    <a:pt x="44500" y="91716"/>
                  </a:lnTo>
                  <a:lnTo>
                    <a:pt x="105488" y="99945"/>
                  </a:lnTo>
                  <a:lnTo>
                    <a:pt x="132562" y="114881"/>
                  </a:lnTo>
                  <a:lnTo>
                    <a:pt x="144888" y="130607"/>
                  </a:lnTo>
                  <a:lnTo>
                    <a:pt x="149813" y="139714"/>
                  </a:lnTo>
                  <a:lnTo>
                    <a:pt x="150756" y="149294"/>
                  </a:lnTo>
                  <a:lnTo>
                    <a:pt x="145565" y="169298"/>
                  </a:lnTo>
                  <a:lnTo>
                    <a:pt x="132340" y="183648"/>
                  </a:lnTo>
                  <a:lnTo>
                    <a:pt x="123900" y="189112"/>
                  </a:lnTo>
                  <a:lnTo>
                    <a:pt x="89664" y="196803"/>
                  </a:lnTo>
                  <a:lnTo>
                    <a:pt x="3332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0911" y="1210777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0" y="0"/>
                  </a:moveTo>
                  <a:lnTo>
                    <a:pt x="3120" y="57264"/>
                  </a:lnTo>
                  <a:lnTo>
                    <a:pt x="14655" y="118156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11440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95668" y="1179191"/>
              <a:ext cx="178986" cy="189655"/>
            </a:xfrm>
            <a:custGeom>
              <a:avLst/>
              <a:gdLst/>
              <a:ahLst/>
              <a:cxnLst/>
              <a:rect l="0" t="0" r="0" b="0"/>
              <a:pathLst>
                <a:path w="178986" h="189655">
                  <a:moveTo>
                    <a:pt x="0" y="0"/>
                  </a:moveTo>
                  <a:lnTo>
                    <a:pt x="17958" y="55045"/>
                  </a:lnTo>
                  <a:lnTo>
                    <a:pt x="35149" y="114512"/>
                  </a:lnTo>
                  <a:lnTo>
                    <a:pt x="49530" y="171404"/>
                  </a:lnTo>
                  <a:lnTo>
                    <a:pt x="50090" y="189654"/>
                  </a:lnTo>
                  <a:lnTo>
                    <a:pt x="48601" y="189607"/>
                  </a:lnTo>
                  <a:lnTo>
                    <a:pt x="43827" y="179026"/>
                  </a:lnTo>
                  <a:lnTo>
                    <a:pt x="34350" y="134106"/>
                  </a:lnTo>
                  <a:lnTo>
                    <a:pt x="32131" y="74584"/>
                  </a:lnTo>
                  <a:lnTo>
                    <a:pt x="37337" y="34967"/>
                  </a:lnTo>
                  <a:lnTo>
                    <a:pt x="42439" y="25651"/>
                  </a:lnTo>
                  <a:lnTo>
                    <a:pt x="57466" y="12181"/>
                  </a:lnTo>
                  <a:lnTo>
                    <a:pt x="66387" y="9290"/>
                  </a:lnTo>
                  <a:lnTo>
                    <a:pt x="85657" y="9198"/>
                  </a:lnTo>
                  <a:lnTo>
                    <a:pt x="102800" y="19296"/>
                  </a:lnTo>
                  <a:lnTo>
                    <a:pt x="117049" y="35482"/>
                  </a:lnTo>
                  <a:lnTo>
                    <a:pt x="150617" y="96269"/>
                  </a:lnTo>
                  <a:lnTo>
                    <a:pt x="162651" y="134849"/>
                  </a:lnTo>
                  <a:lnTo>
                    <a:pt x="167906" y="171237"/>
                  </a:lnTo>
                  <a:lnTo>
                    <a:pt x="1789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52856" y="1240009"/>
              <a:ext cx="116784" cy="318886"/>
            </a:xfrm>
            <a:custGeom>
              <a:avLst/>
              <a:gdLst/>
              <a:ahLst/>
              <a:cxnLst/>
              <a:rect l="0" t="0" r="0" b="0"/>
              <a:pathLst>
                <a:path w="116784" h="318886">
                  <a:moveTo>
                    <a:pt x="6066" y="86581"/>
                  </a:moveTo>
                  <a:lnTo>
                    <a:pt x="0" y="120203"/>
                  </a:lnTo>
                  <a:lnTo>
                    <a:pt x="7641" y="171905"/>
                  </a:lnTo>
                  <a:lnTo>
                    <a:pt x="14826" y="232767"/>
                  </a:lnTo>
                  <a:lnTo>
                    <a:pt x="24651" y="291539"/>
                  </a:lnTo>
                  <a:lnTo>
                    <a:pt x="32109" y="318885"/>
                  </a:lnTo>
                  <a:lnTo>
                    <a:pt x="20479" y="264884"/>
                  </a:lnTo>
                  <a:lnTo>
                    <a:pt x="16576" y="217660"/>
                  </a:lnTo>
                  <a:lnTo>
                    <a:pt x="9700" y="167793"/>
                  </a:lnTo>
                  <a:lnTo>
                    <a:pt x="6784" y="108429"/>
                  </a:lnTo>
                  <a:lnTo>
                    <a:pt x="11797" y="57232"/>
                  </a:lnTo>
                  <a:lnTo>
                    <a:pt x="20762" y="24073"/>
                  </a:lnTo>
                  <a:lnTo>
                    <a:pt x="26392" y="15663"/>
                  </a:lnTo>
                  <a:lnTo>
                    <a:pt x="42006" y="3199"/>
                  </a:lnTo>
                  <a:lnTo>
                    <a:pt x="63763" y="0"/>
                  </a:lnTo>
                  <a:lnTo>
                    <a:pt x="86691" y="3647"/>
                  </a:lnTo>
                  <a:lnTo>
                    <a:pt x="104681" y="13067"/>
                  </a:lnTo>
                  <a:lnTo>
                    <a:pt x="110414" y="22364"/>
                  </a:lnTo>
                  <a:lnTo>
                    <a:pt x="116783" y="48292"/>
                  </a:lnTo>
                  <a:lnTo>
                    <a:pt x="113375" y="73073"/>
                  </a:lnTo>
                  <a:lnTo>
                    <a:pt x="98303" y="103636"/>
                  </a:lnTo>
                  <a:lnTo>
                    <a:pt x="92124" y="111989"/>
                  </a:lnTo>
                  <a:lnTo>
                    <a:pt x="75899" y="121270"/>
                  </a:lnTo>
                  <a:lnTo>
                    <a:pt x="48180" y="128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0591" y="1197489"/>
              <a:ext cx="151712" cy="177371"/>
            </a:xfrm>
            <a:custGeom>
              <a:avLst/>
              <a:gdLst/>
              <a:ahLst/>
              <a:cxnLst/>
              <a:rect l="0" t="0" r="0" b="0"/>
              <a:pathLst>
                <a:path w="151712" h="177371">
                  <a:moveTo>
                    <a:pt x="16259" y="108044"/>
                  </a:moveTo>
                  <a:lnTo>
                    <a:pt x="74876" y="98979"/>
                  </a:lnTo>
                  <a:lnTo>
                    <a:pt x="120644" y="88230"/>
                  </a:lnTo>
                  <a:lnTo>
                    <a:pt x="142201" y="77401"/>
                  </a:lnTo>
                  <a:lnTo>
                    <a:pt x="148183" y="68898"/>
                  </a:lnTo>
                  <a:lnTo>
                    <a:pt x="151711" y="46972"/>
                  </a:lnTo>
                  <a:lnTo>
                    <a:pt x="148674" y="36914"/>
                  </a:lnTo>
                  <a:lnTo>
                    <a:pt x="135941" y="19499"/>
                  </a:lnTo>
                  <a:lnTo>
                    <a:pt x="115464" y="7080"/>
                  </a:lnTo>
                  <a:lnTo>
                    <a:pt x="91936" y="0"/>
                  </a:lnTo>
                  <a:lnTo>
                    <a:pt x="69780" y="753"/>
                  </a:lnTo>
                  <a:lnTo>
                    <a:pt x="37576" y="13343"/>
                  </a:lnTo>
                  <a:lnTo>
                    <a:pt x="11397" y="37481"/>
                  </a:lnTo>
                  <a:lnTo>
                    <a:pt x="2400" y="59915"/>
                  </a:lnTo>
                  <a:lnTo>
                    <a:pt x="0" y="72449"/>
                  </a:lnTo>
                  <a:lnTo>
                    <a:pt x="3574" y="95734"/>
                  </a:lnTo>
                  <a:lnTo>
                    <a:pt x="24932" y="139278"/>
                  </a:lnTo>
                  <a:lnTo>
                    <a:pt x="50414" y="165522"/>
                  </a:lnTo>
                  <a:lnTo>
                    <a:pt x="73163" y="174534"/>
                  </a:lnTo>
                  <a:lnTo>
                    <a:pt x="97702" y="177370"/>
                  </a:lnTo>
                  <a:lnTo>
                    <a:pt x="142601" y="171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74777" y="1221213"/>
              <a:ext cx="147400" cy="171106"/>
            </a:xfrm>
            <a:custGeom>
              <a:avLst/>
              <a:gdLst/>
              <a:ahLst/>
              <a:cxnLst/>
              <a:rect l="0" t="0" r="0" b="0"/>
              <a:pathLst>
                <a:path w="147400" h="171106">
                  <a:moveTo>
                    <a:pt x="0" y="42206"/>
                  </a:moveTo>
                  <a:lnTo>
                    <a:pt x="14654" y="95234"/>
                  </a:lnTo>
                  <a:lnTo>
                    <a:pt x="31666" y="155875"/>
                  </a:lnTo>
                  <a:lnTo>
                    <a:pt x="36301" y="171105"/>
                  </a:lnTo>
                  <a:lnTo>
                    <a:pt x="17184" y="109184"/>
                  </a:lnTo>
                  <a:lnTo>
                    <a:pt x="13013" y="49544"/>
                  </a:lnTo>
                  <a:lnTo>
                    <a:pt x="16702" y="24410"/>
                  </a:lnTo>
                  <a:lnTo>
                    <a:pt x="21663" y="15135"/>
                  </a:lnTo>
                  <a:lnTo>
                    <a:pt x="36534" y="1708"/>
                  </a:lnTo>
                  <a:lnTo>
                    <a:pt x="45413" y="0"/>
                  </a:lnTo>
                  <a:lnTo>
                    <a:pt x="64637" y="4341"/>
                  </a:lnTo>
                  <a:lnTo>
                    <a:pt x="89602" y="19938"/>
                  </a:lnTo>
                  <a:lnTo>
                    <a:pt x="111817" y="44967"/>
                  </a:lnTo>
                  <a:lnTo>
                    <a:pt x="131878" y="86035"/>
                  </a:lnTo>
                  <a:lnTo>
                    <a:pt x="143987" y="134875"/>
                  </a:lnTo>
                  <a:lnTo>
                    <a:pt x="147399" y="1685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00257" y="1229061"/>
              <a:ext cx="121961" cy="153218"/>
            </a:xfrm>
            <a:custGeom>
              <a:avLst/>
              <a:gdLst/>
              <a:ahLst/>
              <a:cxnLst/>
              <a:rect l="0" t="0" r="0" b="0"/>
              <a:pathLst>
                <a:path w="121961" h="153218">
                  <a:moveTo>
                    <a:pt x="111432" y="13301"/>
                  </a:moveTo>
                  <a:lnTo>
                    <a:pt x="100253" y="2123"/>
                  </a:lnTo>
                  <a:lnTo>
                    <a:pt x="92281" y="0"/>
                  </a:lnTo>
                  <a:lnTo>
                    <a:pt x="70945" y="760"/>
                  </a:lnTo>
                  <a:lnTo>
                    <a:pt x="38215" y="13355"/>
                  </a:lnTo>
                  <a:lnTo>
                    <a:pt x="11879" y="37494"/>
                  </a:lnTo>
                  <a:lnTo>
                    <a:pt x="2845" y="59928"/>
                  </a:lnTo>
                  <a:lnTo>
                    <a:pt x="0" y="84327"/>
                  </a:lnTo>
                  <a:lnTo>
                    <a:pt x="2635" y="106869"/>
                  </a:lnTo>
                  <a:lnTo>
                    <a:pt x="10825" y="125467"/>
                  </a:lnTo>
                  <a:lnTo>
                    <a:pt x="16285" y="133702"/>
                  </a:lnTo>
                  <a:lnTo>
                    <a:pt x="31710" y="145971"/>
                  </a:lnTo>
                  <a:lnTo>
                    <a:pt x="40736" y="150881"/>
                  </a:lnTo>
                  <a:lnTo>
                    <a:pt x="63244" y="153217"/>
                  </a:lnTo>
                  <a:lnTo>
                    <a:pt x="86506" y="149185"/>
                  </a:lnTo>
                  <a:lnTo>
                    <a:pt x="121960" y="129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06445" y="130553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06445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32787" y="1063378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61314"/>
                  </a:lnTo>
                  <a:lnTo>
                    <a:pt x="18669" y="212279"/>
                  </a:lnTo>
                  <a:lnTo>
                    <a:pt x="26174" y="272648"/>
                  </a:lnTo>
                  <a:lnTo>
                    <a:pt x="31686" y="331323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27212" y="1431875"/>
              <a:ext cx="1600333" cy="52644"/>
            </a:xfrm>
            <a:custGeom>
              <a:avLst/>
              <a:gdLst/>
              <a:ahLst/>
              <a:cxnLst/>
              <a:rect l="0" t="0" r="0" b="0"/>
              <a:pathLst>
                <a:path w="1600333" h="52644">
                  <a:moveTo>
                    <a:pt x="1600332" y="52643"/>
                  </a:moveTo>
                  <a:lnTo>
                    <a:pt x="1538239" y="47054"/>
                  </a:lnTo>
                  <a:lnTo>
                    <a:pt x="1479619" y="41920"/>
                  </a:lnTo>
                  <a:lnTo>
                    <a:pt x="1421766" y="33974"/>
                  </a:lnTo>
                  <a:lnTo>
                    <a:pt x="1365278" y="32058"/>
                  </a:lnTo>
                  <a:lnTo>
                    <a:pt x="1302994" y="30509"/>
                  </a:lnTo>
                  <a:lnTo>
                    <a:pt x="1248230" y="23271"/>
                  </a:lnTo>
                  <a:lnTo>
                    <a:pt x="1195748" y="21713"/>
                  </a:lnTo>
                  <a:lnTo>
                    <a:pt x="1138864" y="21252"/>
                  </a:lnTo>
                  <a:lnTo>
                    <a:pt x="1078419" y="15506"/>
                  </a:lnTo>
                  <a:lnTo>
                    <a:pt x="1026891" y="12004"/>
                  </a:lnTo>
                  <a:lnTo>
                    <a:pt x="967169" y="10966"/>
                  </a:lnTo>
                  <a:lnTo>
                    <a:pt x="905020" y="10658"/>
                  </a:lnTo>
                  <a:lnTo>
                    <a:pt x="842152" y="10567"/>
                  </a:lnTo>
                  <a:lnTo>
                    <a:pt x="779071" y="4951"/>
                  </a:lnTo>
                  <a:lnTo>
                    <a:pt x="721516" y="7056"/>
                  </a:lnTo>
                  <a:lnTo>
                    <a:pt x="661829" y="9500"/>
                  </a:lnTo>
                  <a:lnTo>
                    <a:pt x="599690" y="10224"/>
                  </a:lnTo>
                  <a:lnTo>
                    <a:pt x="542414" y="10438"/>
                  </a:lnTo>
                  <a:lnTo>
                    <a:pt x="499996" y="7369"/>
                  </a:lnTo>
                  <a:lnTo>
                    <a:pt x="456187" y="3275"/>
                  </a:lnTo>
                  <a:lnTo>
                    <a:pt x="397469" y="970"/>
                  </a:lnTo>
                  <a:lnTo>
                    <a:pt x="337307" y="288"/>
                  </a:lnTo>
                  <a:lnTo>
                    <a:pt x="284257" y="1255"/>
                  </a:lnTo>
                  <a:lnTo>
                    <a:pt x="227465" y="8350"/>
                  </a:lnTo>
                  <a:lnTo>
                    <a:pt x="174632" y="9883"/>
                  </a:lnTo>
                  <a:lnTo>
                    <a:pt x="117643" y="10338"/>
                  </a:lnTo>
                  <a:lnTo>
                    <a:pt x="60594" y="73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65125" y="989678"/>
              <a:ext cx="152146" cy="434651"/>
            </a:xfrm>
            <a:custGeom>
              <a:avLst/>
              <a:gdLst/>
              <a:ahLst/>
              <a:cxnLst/>
              <a:rect l="0" t="0" r="0" b="0"/>
              <a:pathLst>
                <a:path w="152146" h="434651">
                  <a:moveTo>
                    <a:pt x="30916" y="0"/>
                  </a:moveTo>
                  <a:lnTo>
                    <a:pt x="25327" y="16768"/>
                  </a:lnTo>
                  <a:lnTo>
                    <a:pt x="29371" y="78565"/>
                  </a:lnTo>
                  <a:lnTo>
                    <a:pt x="30611" y="139262"/>
                  </a:lnTo>
                  <a:lnTo>
                    <a:pt x="25237" y="193341"/>
                  </a:lnTo>
                  <a:lnTo>
                    <a:pt x="21824" y="248229"/>
                  </a:lnTo>
                  <a:lnTo>
                    <a:pt x="15224" y="301537"/>
                  </a:lnTo>
                  <a:lnTo>
                    <a:pt x="11449" y="354377"/>
                  </a:lnTo>
                  <a:lnTo>
                    <a:pt x="9004" y="415275"/>
                  </a:lnTo>
                  <a:lnTo>
                    <a:pt x="6949" y="417230"/>
                  </a:lnTo>
                  <a:lnTo>
                    <a:pt x="4410" y="415024"/>
                  </a:lnTo>
                  <a:lnTo>
                    <a:pt x="0" y="357048"/>
                  </a:lnTo>
                  <a:lnTo>
                    <a:pt x="5052" y="307225"/>
                  </a:lnTo>
                  <a:lnTo>
                    <a:pt x="19613" y="274304"/>
                  </a:lnTo>
                  <a:lnTo>
                    <a:pt x="38371" y="259173"/>
                  </a:lnTo>
                  <a:lnTo>
                    <a:pt x="49924" y="253501"/>
                  </a:lnTo>
                  <a:lnTo>
                    <a:pt x="75239" y="253437"/>
                  </a:lnTo>
                  <a:lnTo>
                    <a:pt x="88541" y="256696"/>
                  </a:lnTo>
                  <a:lnTo>
                    <a:pt x="109560" y="269675"/>
                  </a:lnTo>
                  <a:lnTo>
                    <a:pt x="142117" y="306603"/>
                  </a:lnTo>
                  <a:lnTo>
                    <a:pt x="150528" y="333190"/>
                  </a:lnTo>
                  <a:lnTo>
                    <a:pt x="152145" y="374804"/>
                  </a:lnTo>
                  <a:lnTo>
                    <a:pt x="146797" y="397037"/>
                  </a:lnTo>
                  <a:lnTo>
                    <a:pt x="136621" y="414717"/>
                  </a:lnTo>
                  <a:lnTo>
                    <a:pt x="121180" y="427254"/>
                  </a:lnTo>
                  <a:lnTo>
                    <a:pt x="112149" y="432235"/>
                  </a:lnTo>
                  <a:lnTo>
                    <a:pt x="92756" y="434650"/>
                  </a:lnTo>
                  <a:lnTo>
                    <a:pt x="73609" y="430654"/>
                  </a:lnTo>
                  <a:lnTo>
                    <a:pt x="41445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69740" y="1231151"/>
              <a:ext cx="242156" cy="196662"/>
            </a:xfrm>
            <a:custGeom>
              <a:avLst/>
              <a:gdLst/>
              <a:ahLst/>
              <a:cxnLst/>
              <a:rect l="0" t="0" r="0" b="0"/>
              <a:pathLst>
                <a:path w="242156" h="196662">
                  <a:moveTo>
                    <a:pt x="0" y="95439"/>
                  </a:moveTo>
                  <a:lnTo>
                    <a:pt x="16768" y="89850"/>
                  </a:lnTo>
                  <a:lnTo>
                    <a:pt x="75446" y="90775"/>
                  </a:lnTo>
                  <a:lnTo>
                    <a:pt x="135786" y="86069"/>
                  </a:lnTo>
                  <a:lnTo>
                    <a:pt x="193285" y="82800"/>
                  </a:lnTo>
                  <a:lnTo>
                    <a:pt x="213027" y="73834"/>
                  </a:lnTo>
                  <a:lnTo>
                    <a:pt x="226480" y="58931"/>
                  </a:lnTo>
                  <a:lnTo>
                    <a:pt x="231705" y="50043"/>
                  </a:lnTo>
                  <a:lnTo>
                    <a:pt x="232849" y="41779"/>
                  </a:lnTo>
                  <a:lnTo>
                    <a:pt x="227880" y="26357"/>
                  </a:lnTo>
                  <a:lnTo>
                    <a:pt x="206340" y="4520"/>
                  </a:lnTo>
                  <a:lnTo>
                    <a:pt x="197221" y="901"/>
                  </a:lnTo>
                  <a:lnTo>
                    <a:pt x="177731" y="0"/>
                  </a:lnTo>
                  <a:lnTo>
                    <a:pt x="147028" y="6070"/>
                  </a:lnTo>
                  <a:lnTo>
                    <a:pt x="121293" y="20866"/>
                  </a:lnTo>
                  <a:lnTo>
                    <a:pt x="109280" y="36559"/>
                  </a:lnTo>
                  <a:lnTo>
                    <a:pt x="92037" y="75230"/>
                  </a:lnTo>
                  <a:lnTo>
                    <a:pt x="90818" y="95816"/>
                  </a:lnTo>
                  <a:lnTo>
                    <a:pt x="95346" y="116664"/>
                  </a:lnTo>
                  <a:lnTo>
                    <a:pt x="111049" y="146961"/>
                  </a:lnTo>
                  <a:lnTo>
                    <a:pt x="131689" y="171276"/>
                  </a:lnTo>
                  <a:lnTo>
                    <a:pt x="149776" y="186077"/>
                  </a:lnTo>
                  <a:lnTo>
                    <a:pt x="172632" y="194214"/>
                  </a:lnTo>
                  <a:lnTo>
                    <a:pt x="197218" y="196661"/>
                  </a:lnTo>
                  <a:lnTo>
                    <a:pt x="242155" y="190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02485" y="983344"/>
              <a:ext cx="156811" cy="427475"/>
            </a:xfrm>
            <a:custGeom>
              <a:avLst/>
              <a:gdLst/>
              <a:ahLst/>
              <a:cxnLst/>
              <a:rect l="0" t="0" r="0" b="0"/>
              <a:pathLst>
                <a:path w="156811" h="427475">
                  <a:moveTo>
                    <a:pt x="83110" y="427474"/>
                  </a:moveTo>
                  <a:lnTo>
                    <a:pt x="65152" y="365194"/>
                  </a:lnTo>
                  <a:lnTo>
                    <a:pt x="51444" y="311143"/>
                  </a:lnTo>
                  <a:lnTo>
                    <a:pt x="37471" y="249817"/>
                  </a:lnTo>
                  <a:lnTo>
                    <a:pt x="16210" y="188614"/>
                  </a:lnTo>
                  <a:lnTo>
                    <a:pt x="4537" y="139762"/>
                  </a:lnTo>
                  <a:lnTo>
                    <a:pt x="0" y="80740"/>
                  </a:lnTo>
                  <a:lnTo>
                    <a:pt x="1719" y="54611"/>
                  </a:lnTo>
                  <a:lnTo>
                    <a:pt x="10282" y="35200"/>
                  </a:lnTo>
                  <a:lnTo>
                    <a:pt x="33846" y="11118"/>
                  </a:lnTo>
                  <a:lnTo>
                    <a:pt x="56146" y="2611"/>
                  </a:lnTo>
                  <a:lnTo>
                    <a:pt x="80485" y="0"/>
                  </a:lnTo>
                  <a:lnTo>
                    <a:pt x="103001" y="2739"/>
                  </a:lnTo>
                  <a:lnTo>
                    <a:pt x="121586" y="10976"/>
                  </a:lnTo>
                  <a:lnTo>
                    <a:pt x="142084" y="22527"/>
                  </a:lnTo>
                  <a:lnTo>
                    <a:pt x="156810" y="27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11896" y="121077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53022" y="1284476"/>
              <a:ext cx="135087" cy="161166"/>
            </a:xfrm>
            <a:custGeom>
              <a:avLst/>
              <a:gdLst/>
              <a:ahLst/>
              <a:cxnLst/>
              <a:rect l="0" t="0" r="0" b="0"/>
              <a:pathLst>
                <a:path w="135087" h="161166">
                  <a:moveTo>
                    <a:pt x="90501" y="31586"/>
                  </a:moveTo>
                  <a:lnTo>
                    <a:pt x="79322" y="20407"/>
                  </a:lnTo>
                  <a:lnTo>
                    <a:pt x="72521" y="18284"/>
                  </a:lnTo>
                  <a:lnTo>
                    <a:pt x="55603" y="19045"/>
                  </a:lnTo>
                  <a:lnTo>
                    <a:pt x="39506" y="26402"/>
                  </a:lnTo>
                  <a:lnTo>
                    <a:pt x="24553" y="38641"/>
                  </a:lnTo>
                  <a:lnTo>
                    <a:pt x="10108" y="55778"/>
                  </a:lnTo>
                  <a:lnTo>
                    <a:pt x="2128" y="78213"/>
                  </a:lnTo>
                  <a:lnTo>
                    <a:pt x="0" y="90746"/>
                  </a:lnTo>
                  <a:lnTo>
                    <a:pt x="3875" y="110912"/>
                  </a:lnTo>
                  <a:lnTo>
                    <a:pt x="19211" y="135418"/>
                  </a:lnTo>
                  <a:lnTo>
                    <a:pt x="33080" y="149093"/>
                  </a:lnTo>
                  <a:lnTo>
                    <a:pt x="50943" y="159071"/>
                  </a:lnTo>
                  <a:lnTo>
                    <a:pt x="70580" y="161165"/>
                  </a:lnTo>
                  <a:lnTo>
                    <a:pt x="91005" y="157027"/>
                  </a:lnTo>
                  <a:lnTo>
                    <a:pt x="111783" y="147389"/>
                  </a:lnTo>
                  <a:lnTo>
                    <a:pt x="126475" y="132187"/>
                  </a:lnTo>
                  <a:lnTo>
                    <a:pt x="132032" y="123220"/>
                  </a:lnTo>
                  <a:lnTo>
                    <a:pt x="135086" y="100778"/>
                  </a:lnTo>
                  <a:lnTo>
                    <a:pt x="131374" y="76376"/>
                  </a:lnTo>
                  <a:lnTo>
                    <a:pt x="116130" y="44077"/>
                  </a:lnTo>
                  <a:lnTo>
                    <a:pt x="96256" y="14729"/>
                  </a:lnTo>
                  <a:lnTo>
                    <a:pt x="905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27751" y="1231834"/>
              <a:ext cx="84229" cy="176311"/>
            </a:xfrm>
            <a:custGeom>
              <a:avLst/>
              <a:gdLst/>
              <a:ahLst/>
              <a:cxnLst/>
              <a:rect l="0" t="0" r="0" b="0"/>
              <a:pathLst>
                <a:path w="84229" h="176311">
                  <a:moveTo>
                    <a:pt x="0" y="105285"/>
                  </a:moveTo>
                  <a:lnTo>
                    <a:pt x="29308" y="152723"/>
                  </a:lnTo>
                  <a:lnTo>
                    <a:pt x="49499" y="174973"/>
                  </a:lnTo>
                  <a:lnTo>
                    <a:pt x="51716" y="176310"/>
                  </a:lnTo>
                  <a:lnTo>
                    <a:pt x="47941" y="168437"/>
                  </a:lnTo>
                  <a:lnTo>
                    <a:pt x="18907" y="123952"/>
                  </a:lnTo>
                  <a:lnTo>
                    <a:pt x="7421" y="88459"/>
                  </a:lnTo>
                  <a:lnTo>
                    <a:pt x="7789" y="48307"/>
                  </a:lnTo>
                  <a:lnTo>
                    <a:pt x="12211" y="38054"/>
                  </a:lnTo>
                  <a:lnTo>
                    <a:pt x="26484" y="23542"/>
                  </a:lnTo>
                  <a:lnTo>
                    <a:pt x="61903" y="586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46343" y="1252647"/>
              <a:ext cx="135863" cy="182267"/>
            </a:xfrm>
            <a:custGeom>
              <a:avLst/>
              <a:gdLst/>
              <a:ahLst/>
              <a:cxnLst/>
              <a:rect l="0" t="0" r="0" b="0"/>
              <a:pathLst>
                <a:path w="135863" h="182267">
                  <a:moveTo>
                    <a:pt x="28807" y="73943"/>
                  </a:moveTo>
                  <a:lnTo>
                    <a:pt x="46788" y="89584"/>
                  </a:lnTo>
                  <a:lnTo>
                    <a:pt x="63705" y="97662"/>
                  </a:lnTo>
                  <a:lnTo>
                    <a:pt x="82921" y="98913"/>
                  </a:lnTo>
                  <a:lnTo>
                    <a:pt x="101991" y="94400"/>
                  </a:lnTo>
                  <a:lnTo>
                    <a:pt x="118265" y="84595"/>
                  </a:lnTo>
                  <a:lnTo>
                    <a:pt x="130177" y="69319"/>
                  </a:lnTo>
                  <a:lnTo>
                    <a:pt x="134992" y="60332"/>
                  </a:lnTo>
                  <a:lnTo>
                    <a:pt x="135862" y="50831"/>
                  </a:lnTo>
                  <a:lnTo>
                    <a:pt x="130590" y="30916"/>
                  </a:lnTo>
                  <a:lnTo>
                    <a:pt x="117328" y="13486"/>
                  </a:lnTo>
                  <a:lnTo>
                    <a:pt x="108878" y="5562"/>
                  </a:lnTo>
                  <a:lnTo>
                    <a:pt x="98565" y="1450"/>
                  </a:lnTo>
                  <a:lnTo>
                    <a:pt x="74628" y="0"/>
                  </a:lnTo>
                  <a:lnTo>
                    <a:pt x="54631" y="6374"/>
                  </a:lnTo>
                  <a:lnTo>
                    <a:pt x="37944" y="18176"/>
                  </a:lnTo>
                  <a:lnTo>
                    <a:pt x="16566" y="44552"/>
                  </a:lnTo>
                  <a:lnTo>
                    <a:pt x="6600" y="64390"/>
                  </a:lnTo>
                  <a:lnTo>
                    <a:pt x="0" y="100878"/>
                  </a:lnTo>
                  <a:lnTo>
                    <a:pt x="3634" y="135736"/>
                  </a:lnTo>
                  <a:lnTo>
                    <a:pt x="12160" y="154439"/>
                  </a:lnTo>
                  <a:lnTo>
                    <a:pt x="17709" y="162702"/>
                  </a:lnTo>
                  <a:lnTo>
                    <a:pt x="33234" y="175003"/>
                  </a:lnTo>
                  <a:lnTo>
                    <a:pt x="42287" y="179921"/>
                  </a:lnTo>
                  <a:lnTo>
                    <a:pt x="61704" y="182266"/>
                  </a:lnTo>
                  <a:lnTo>
                    <a:pt x="123564" y="168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43647" y="1284476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14573" y="42692"/>
                  </a:lnTo>
                  <a:lnTo>
                    <a:pt x="39404" y="7875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43647" y="1221305"/>
              <a:ext cx="157929" cy="389556"/>
            </a:xfrm>
            <a:custGeom>
              <a:avLst/>
              <a:gdLst/>
              <a:ahLst/>
              <a:cxnLst/>
              <a:rect l="0" t="0" r="0" b="0"/>
              <a:pathLst>
                <a:path w="157929" h="389556">
                  <a:moveTo>
                    <a:pt x="157928" y="0"/>
                  </a:moveTo>
                  <a:lnTo>
                    <a:pt x="138800" y="53875"/>
                  </a:lnTo>
                  <a:lnTo>
                    <a:pt x="108125" y="111037"/>
                  </a:lnTo>
                  <a:lnTo>
                    <a:pt x="81945" y="173041"/>
                  </a:lnTo>
                  <a:lnTo>
                    <a:pt x="70346" y="193891"/>
                  </a:lnTo>
                  <a:lnTo>
                    <a:pt x="50248" y="251816"/>
                  </a:lnTo>
                  <a:lnTo>
                    <a:pt x="25638" y="314354"/>
                  </a:lnTo>
                  <a:lnTo>
                    <a:pt x="4774" y="37538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66883" y="1305533"/>
              <a:ext cx="122678" cy="158100"/>
            </a:xfrm>
            <a:custGeom>
              <a:avLst/>
              <a:gdLst/>
              <a:ahLst/>
              <a:cxnLst/>
              <a:rect l="0" t="0" r="0" b="0"/>
              <a:pathLst>
                <a:path w="122678" h="158100">
                  <a:moveTo>
                    <a:pt x="97863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19110" y="34898"/>
                  </a:lnTo>
                  <a:lnTo>
                    <a:pt x="2259" y="64153"/>
                  </a:lnTo>
                  <a:lnTo>
                    <a:pt x="0" y="84664"/>
                  </a:lnTo>
                  <a:lnTo>
                    <a:pt x="8082" y="126428"/>
                  </a:lnTo>
                  <a:lnTo>
                    <a:pt x="20526" y="144318"/>
                  </a:lnTo>
                  <a:lnTo>
                    <a:pt x="28758" y="152364"/>
                  </a:lnTo>
                  <a:lnTo>
                    <a:pt x="37755" y="156558"/>
                  </a:lnTo>
                  <a:lnTo>
                    <a:pt x="57110" y="158099"/>
                  </a:lnTo>
                  <a:lnTo>
                    <a:pt x="87738" y="146800"/>
                  </a:lnTo>
                  <a:lnTo>
                    <a:pt x="102332" y="128805"/>
                  </a:lnTo>
                  <a:lnTo>
                    <a:pt x="121232" y="84715"/>
                  </a:lnTo>
                  <a:lnTo>
                    <a:pt x="122677" y="63387"/>
                  </a:lnTo>
                  <a:lnTo>
                    <a:pt x="118251" y="43380"/>
                  </a:lnTo>
                  <a:lnTo>
                    <a:pt x="873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49840" y="1263419"/>
              <a:ext cx="119113" cy="189908"/>
            </a:xfrm>
            <a:custGeom>
              <a:avLst/>
              <a:gdLst/>
              <a:ahLst/>
              <a:cxnLst/>
              <a:rect l="0" t="0" r="0" b="0"/>
              <a:pathLst>
                <a:path w="119113" h="189908">
                  <a:moveTo>
                    <a:pt x="20191" y="42114"/>
                  </a:moveTo>
                  <a:lnTo>
                    <a:pt x="9012" y="58882"/>
                  </a:lnTo>
                  <a:lnTo>
                    <a:pt x="2061" y="91666"/>
                  </a:lnTo>
                  <a:lnTo>
                    <a:pt x="0" y="131016"/>
                  </a:lnTo>
                  <a:lnTo>
                    <a:pt x="5758" y="155325"/>
                  </a:lnTo>
                  <a:lnTo>
                    <a:pt x="10570" y="166721"/>
                  </a:lnTo>
                  <a:lnTo>
                    <a:pt x="25273" y="182503"/>
                  </a:lnTo>
                  <a:lnTo>
                    <a:pt x="34108" y="188349"/>
                  </a:lnTo>
                  <a:lnTo>
                    <a:pt x="43507" y="189907"/>
                  </a:lnTo>
                  <a:lnTo>
                    <a:pt x="63309" y="185399"/>
                  </a:lnTo>
                  <a:lnTo>
                    <a:pt x="80689" y="172477"/>
                  </a:lnTo>
                  <a:lnTo>
                    <a:pt x="95042" y="153865"/>
                  </a:lnTo>
                  <a:lnTo>
                    <a:pt x="113788" y="103790"/>
                  </a:lnTo>
                  <a:lnTo>
                    <a:pt x="119112" y="77714"/>
                  </a:lnTo>
                  <a:lnTo>
                    <a:pt x="112997" y="32379"/>
                  </a:lnTo>
                  <a:lnTo>
                    <a:pt x="1044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32100" y="1283765"/>
              <a:ext cx="143300" cy="192600"/>
            </a:xfrm>
            <a:custGeom>
              <a:avLst/>
              <a:gdLst/>
              <a:ahLst/>
              <a:cxnLst/>
              <a:rect l="0" t="0" r="0" b="0"/>
              <a:pathLst>
                <a:path w="143300" h="192600">
                  <a:moveTo>
                    <a:pt x="111713" y="42825"/>
                  </a:moveTo>
                  <a:lnTo>
                    <a:pt x="102138" y="18779"/>
                  </a:lnTo>
                  <a:lnTo>
                    <a:pt x="91470" y="4452"/>
                  </a:lnTo>
                  <a:lnTo>
                    <a:pt x="83010" y="865"/>
                  </a:lnTo>
                  <a:lnTo>
                    <a:pt x="61132" y="0"/>
                  </a:lnTo>
                  <a:lnTo>
                    <a:pt x="42049" y="6634"/>
                  </a:lnTo>
                  <a:lnTo>
                    <a:pt x="10735" y="29957"/>
                  </a:lnTo>
                  <a:lnTo>
                    <a:pt x="2493" y="49584"/>
                  </a:lnTo>
                  <a:lnTo>
                    <a:pt x="0" y="73905"/>
                  </a:lnTo>
                  <a:lnTo>
                    <a:pt x="10940" y="135898"/>
                  </a:lnTo>
                  <a:lnTo>
                    <a:pt x="31941" y="168668"/>
                  </a:lnTo>
                  <a:lnTo>
                    <a:pt x="50523" y="183763"/>
                  </a:lnTo>
                  <a:lnTo>
                    <a:pt x="60391" y="189426"/>
                  </a:lnTo>
                  <a:lnTo>
                    <a:pt x="80715" y="192599"/>
                  </a:lnTo>
                  <a:lnTo>
                    <a:pt x="143299" y="179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24262" y="1326590"/>
              <a:ext cx="153444" cy="161675"/>
            </a:xfrm>
            <a:custGeom>
              <a:avLst/>
              <a:gdLst/>
              <a:ahLst/>
              <a:cxnLst/>
              <a:rect l="0" t="0" r="0" b="0"/>
              <a:pathLst>
                <a:path w="153444" h="161675">
                  <a:moveTo>
                    <a:pt x="98536" y="21057"/>
                  </a:moveTo>
                  <a:lnTo>
                    <a:pt x="87357" y="9879"/>
                  </a:lnTo>
                  <a:lnTo>
                    <a:pt x="80555" y="7756"/>
                  </a:lnTo>
                  <a:lnTo>
                    <a:pt x="54214" y="10357"/>
                  </a:lnTo>
                  <a:lnTo>
                    <a:pt x="34383" y="15522"/>
                  </a:lnTo>
                  <a:lnTo>
                    <a:pt x="26522" y="20876"/>
                  </a:lnTo>
                  <a:lnTo>
                    <a:pt x="14667" y="36185"/>
                  </a:lnTo>
                  <a:lnTo>
                    <a:pt x="1416" y="64534"/>
                  </a:lnTo>
                  <a:lnTo>
                    <a:pt x="0" y="84834"/>
                  </a:lnTo>
                  <a:lnTo>
                    <a:pt x="8622" y="126462"/>
                  </a:lnTo>
                  <a:lnTo>
                    <a:pt x="14026" y="134611"/>
                  </a:lnTo>
                  <a:lnTo>
                    <a:pt x="29391" y="146785"/>
                  </a:lnTo>
                  <a:lnTo>
                    <a:pt x="57772" y="160215"/>
                  </a:lnTo>
                  <a:lnTo>
                    <a:pt x="81199" y="161674"/>
                  </a:lnTo>
                  <a:lnTo>
                    <a:pt x="106038" y="157253"/>
                  </a:lnTo>
                  <a:lnTo>
                    <a:pt x="128777" y="147489"/>
                  </a:lnTo>
                  <a:lnTo>
                    <a:pt x="144342" y="132231"/>
                  </a:lnTo>
                  <a:lnTo>
                    <a:pt x="150130" y="123249"/>
                  </a:lnTo>
                  <a:lnTo>
                    <a:pt x="153443" y="100791"/>
                  </a:lnTo>
                  <a:lnTo>
                    <a:pt x="143071" y="42909"/>
                  </a:lnTo>
                  <a:lnTo>
                    <a:pt x="133309" y="14274"/>
                  </a:lnTo>
                  <a:lnTo>
                    <a:pt x="1195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19884" y="1137077"/>
              <a:ext cx="29256" cy="326385"/>
            </a:xfrm>
            <a:custGeom>
              <a:avLst/>
              <a:gdLst/>
              <a:ahLst/>
              <a:cxnLst/>
              <a:rect l="0" t="0" r="0" b="0"/>
              <a:pathLst>
                <a:path w="29256" h="326385">
                  <a:moveTo>
                    <a:pt x="29255" y="0"/>
                  </a:moveTo>
                  <a:lnTo>
                    <a:pt x="13614" y="17981"/>
                  </a:lnTo>
                  <a:lnTo>
                    <a:pt x="5536" y="34898"/>
                  </a:lnTo>
                  <a:lnTo>
                    <a:pt x="0" y="69742"/>
                  </a:lnTo>
                  <a:lnTo>
                    <a:pt x="5366" y="130673"/>
                  </a:lnTo>
                  <a:lnTo>
                    <a:pt x="7638" y="188982"/>
                  </a:lnTo>
                  <a:lnTo>
                    <a:pt x="8087" y="245560"/>
                  </a:lnTo>
                  <a:lnTo>
                    <a:pt x="8183" y="306483"/>
                  </a:lnTo>
                  <a:lnTo>
                    <a:pt x="819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94599" y="1326590"/>
              <a:ext cx="118407" cy="160973"/>
            </a:xfrm>
            <a:custGeom>
              <a:avLst/>
              <a:gdLst/>
              <a:ahLst/>
              <a:cxnLst/>
              <a:rect l="0" t="0" r="0" b="0"/>
              <a:pathLst>
                <a:path w="118407" h="160973">
                  <a:moveTo>
                    <a:pt x="101939" y="10529"/>
                  </a:moveTo>
                  <a:lnTo>
                    <a:pt x="85172" y="4940"/>
                  </a:lnTo>
                  <a:lnTo>
                    <a:pt x="67581" y="5315"/>
                  </a:lnTo>
                  <a:lnTo>
                    <a:pt x="48065" y="10551"/>
                  </a:lnTo>
                  <a:lnTo>
                    <a:pt x="27693" y="20677"/>
                  </a:lnTo>
                  <a:lnTo>
                    <a:pt x="13179" y="36096"/>
                  </a:lnTo>
                  <a:lnTo>
                    <a:pt x="3999" y="55817"/>
                  </a:lnTo>
                  <a:lnTo>
                    <a:pt x="0" y="92058"/>
                  </a:lnTo>
                  <a:lnTo>
                    <a:pt x="3211" y="114614"/>
                  </a:lnTo>
                  <a:lnTo>
                    <a:pt x="11657" y="133218"/>
                  </a:lnTo>
                  <a:lnTo>
                    <a:pt x="17185" y="141455"/>
                  </a:lnTo>
                  <a:lnTo>
                    <a:pt x="32685" y="153726"/>
                  </a:lnTo>
                  <a:lnTo>
                    <a:pt x="41732" y="158636"/>
                  </a:lnTo>
                  <a:lnTo>
                    <a:pt x="64262" y="160972"/>
                  </a:lnTo>
                  <a:lnTo>
                    <a:pt x="76821" y="159957"/>
                  </a:lnTo>
                  <a:lnTo>
                    <a:pt x="97015" y="149471"/>
                  </a:lnTo>
                  <a:lnTo>
                    <a:pt x="105676" y="141761"/>
                  </a:lnTo>
                  <a:lnTo>
                    <a:pt x="115298" y="120717"/>
                  </a:lnTo>
                  <a:lnTo>
                    <a:pt x="118406" y="96936"/>
                  </a:lnTo>
                  <a:lnTo>
                    <a:pt x="107892" y="42401"/>
                  </a:lnTo>
                  <a:lnTo>
                    <a:pt x="808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38652" y="1273948"/>
              <a:ext cx="136871" cy="162092"/>
            </a:xfrm>
            <a:custGeom>
              <a:avLst/>
              <a:gdLst/>
              <a:ahLst/>
              <a:cxnLst/>
              <a:rect l="0" t="0" r="0" b="0"/>
              <a:pathLst>
                <a:path w="136871" h="162092">
                  <a:moveTo>
                    <a:pt x="0" y="94756"/>
                  </a:moveTo>
                  <a:lnTo>
                    <a:pt x="15641" y="112737"/>
                  </a:lnTo>
                  <a:lnTo>
                    <a:pt x="36097" y="162091"/>
                  </a:lnTo>
                  <a:lnTo>
                    <a:pt x="17176" y="104215"/>
                  </a:lnTo>
                  <a:lnTo>
                    <a:pt x="12498" y="67793"/>
                  </a:lnTo>
                  <a:lnTo>
                    <a:pt x="17642" y="47288"/>
                  </a:lnTo>
                  <a:lnTo>
                    <a:pt x="22290" y="38544"/>
                  </a:lnTo>
                  <a:lnTo>
                    <a:pt x="36813" y="25709"/>
                  </a:lnTo>
                  <a:lnTo>
                    <a:pt x="74732" y="793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135963" y="1368704"/>
              <a:ext cx="23830" cy="147400"/>
            </a:xfrm>
            <a:custGeom>
              <a:avLst/>
              <a:gdLst/>
              <a:ahLst/>
              <a:cxnLst/>
              <a:rect l="0" t="0" r="0" b="0"/>
              <a:pathLst>
                <a:path w="23830" h="147400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6" y="75331"/>
                  </a:lnTo>
                  <a:lnTo>
                    <a:pt x="11060" y="122245"/>
                  </a:lnTo>
                  <a:lnTo>
                    <a:pt x="238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38735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67775" y="1328928"/>
              <a:ext cx="197344" cy="229290"/>
            </a:xfrm>
            <a:custGeom>
              <a:avLst/>
              <a:gdLst/>
              <a:ahLst/>
              <a:cxnLst/>
              <a:rect l="0" t="0" r="0" b="0"/>
              <a:pathLst>
                <a:path w="197344" h="229290">
                  <a:moveTo>
                    <a:pt x="18358" y="50305"/>
                  </a:moveTo>
                  <a:lnTo>
                    <a:pt x="21478" y="107569"/>
                  </a:lnTo>
                  <a:lnTo>
                    <a:pt x="27424" y="168461"/>
                  </a:lnTo>
                  <a:lnTo>
                    <a:pt x="25572" y="174699"/>
                  </a:lnTo>
                  <a:lnTo>
                    <a:pt x="21998" y="175348"/>
                  </a:lnTo>
                  <a:lnTo>
                    <a:pt x="17275" y="172272"/>
                  </a:lnTo>
                  <a:lnTo>
                    <a:pt x="5039" y="139995"/>
                  </a:lnTo>
                  <a:lnTo>
                    <a:pt x="0" y="83922"/>
                  </a:lnTo>
                  <a:lnTo>
                    <a:pt x="9057" y="23973"/>
                  </a:lnTo>
                  <a:lnTo>
                    <a:pt x="12157" y="11693"/>
                  </a:lnTo>
                  <a:lnTo>
                    <a:pt x="20074" y="4677"/>
                  </a:lnTo>
                  <a:lnTo>
                    <a:pt x="44468" y="0"/>
                  </a:lnTo>
                  <a:lnTo>
                    <a:pt x="65448" y="4940"/>
                  </a:lnTo>
                  <a:lnTo>
                    <a:pt x="97981" y="27176"/>
                  </a:lnTo>
                  <a:lnTo>
                    <a:pt x="134172" y="63674"/>
                  </a:lnTo>
                  <a:lnTo>
                    <a:pt x="165065" y="114730"/>
                  </a:lnTo>
                  <a:lnTo>
                    <a:pt x="188108" y="169875"/>
                  </a:lnTo>
                  <a:lnTo>
                    <a:pt x="197343" y="229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11031" y="1631917"/>
              <a:ext cx="20887" cy="421141"/>
            </a:xfrm>
            <a:custGeom>
              <a:avLst/>
              <a:gdLst/>
              <a:ahLst/>
              <a:cxnLst/>
              <a:rect l="0" t="0" r="0" b="0"/>
              <a:pathLst>
                <a:path w="20887" h="421141">
                  <a:moveTo>
                    <a:pt x="20886" y="0"/>
                  </a:moveTo>
                  <a:lnTo>
                    <a:pt x="9707" y="16767"/>
                  </a:lnTo>
                  <a:lnTo>
                    <a:pt x="1780" y="80261"/>
                  </a:lnTo>
                  <a:lnTo>
                    <a:pt x="407" y="143364"/>
                  </a:lnTo>
                  <a:lnTo>
                    <a:pt x="0" y="195596"/>
                  </a:lnTo>
                  <a:lnTo>
                    <a:pt x="1049" y="250976"/>
                  </a:lnTo>
                  <a:lnTo>
                    <a:pt x="8172" y="309148"/>
                  </a:lnTo>
                  <a:lnTo>
                    <a:pt x="9926" y="370682"/>
                  </a:lnTo>
                  <a:lnTo>
                    <a:pt x="2088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42404" y="1779316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264103" y="17958"/>
                  </a:lnTo>
                  <a:lnTo>
                    <a:pt x="206933" y="31666"/>
                  </a:lnTo>
                  <a:lnTo>
                    <a:pt x="156849" y="39018"/>
                  </a:lnTo>
                  <a:lnTo>
                    <a:pt x="98703" y="47091"/>
                  </a:lnTo>
                  <a:lnTo>
                    <a:pt x="40120" y="5878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42141" y="1652974"/>
              <a:ext cx="323171" cy="357502"/>
            </a:xfrm>
            <a:custGeom>
              <a:avLst/>
              <a:gdLst/>
              <a:ahLst/>
              <a:cxnLst/>
              <a:rect l="0" t="0" r="0" b="0"/>
              <a:pathLst>
                <a:path w="323171" h="357502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2621" y="138053"/>
                  </a:lnTo>
                  <a:lnTo>
                    <a:pt x="18547" y="198542"/>
                  </a:lnTo>
                  <a:lnTo>
                    <a:pt x="25046" y="255897"/>
                  </a:lnTo>
                  <a:lnTo>
                    <a:pt x="27500" y="311117"/>
                  </a:lnTo>
                  <a:lnTo>
                    <a:pt x="32095" y="334806"/>
                  </a:lnTo>
                  <a:lnTo>
                    <a:pt x="31448" y="340187"/>
                  </a:lnTo>
                  <a:lnTo>
                    <a:pt x="28678" y="341435"/>
                  </a:lnTo>
                  <a:lnTo>
                    <a:pt x="24491" y="339927"/>
                  </a:lnTo>
                  <a:lnTo>
                    <a:pt x="22870" y="335412"/>
                  </a:lnTo>
                  <a:lnTo>
                    <a:pt x="27330" y="274808"/>
                  </a:lnTo>
                  <a:lnTo>
                    <a:pt x="32020" y="248089"/>
                  </a:lnTo>
                  <a:lnTo>
                    <a:pt x="44242" y="226855"/>
                  </a:lnTo>
                  <a:lnTo>
                    <a:pt x="52415" y="217917"/>
                  </a:lnTo>
                  <a:lnTo>
                    <a:pt x="61373" y="213128"/>
                  </a:lnTo>
                  <a:lnTo>
                    <a:pt x="80685" y="210927"/>
                  </a:lnTo>
                  <a:lnTo>
                    <a:pt x="97847" y="216968"/>
                  </a:lnTo>
                  <a:lnTo>
                    <a:pt x="113273" y="228621"/>
                  </a:lnTo>
                  <a:lnTo>
                    <a:pt x="133942" y="254913"/>
                  </a:lnTo>
                  <a:lnTo>
                    <a:pt x="155838" y="311209"/>
                  </a:lnTo>
                  <a:lnTo>
                    <a:pt x="163170" y="357268"/>
                  </a:lnTo>
                  <a:lnTo>
                    <a:pt x="165625" y="357501"/>
                  </a:lnTo>
                  <a:lnTo>
                    <a:pt x="171473" y="348402"/>
                  </a:lnTo>
                  <a:lnTo>
                    <a:pt x="187878" y="317084"/>
                  </a:lnTo>
                  <a:lnTo>
                    <a:pt x="209729" y="295162"/>
                  </a:lnTo>
                  <a:lnTo>
                    <a:pt x="238431" y="276968"/>
                  </a:lnTo>
                  <a:lnTo>
                    <a:pt x="297374" y="249847"/>
                  </a:lnTo>
                  <a:lnTo>
                    <a:pt x="311916" y="236215"/>
                  </a:lnTo>
                  <a:lnTo>
                    <a:pt x="322279" y="218458"/>
                  </a:lnTo>
                  <a:lnTo>
                    <a:pt x="323170" y="209979"/>
                  </a:lnTo>
                  <a:lnTo>
                    <a:pt x="317922" y="194320"/>
                  </a:lnTo>
                  <a:lnTo>
                    <a:pt x="304671" y="182680"/>
                  </a:lnTo>
                  <a:lnTo>
                    <a:pt x="267568" y="165676"/>
                  </a:lnTo>
                  <a:lnTo>
                    <a:pt x="244077" y="167610"/>
                  </a:lnTo>
                  <a:lnTo>
                    <a:pt x="220378" y="177439"/>
                  </a:lnTo>
                  <a:lnTo>
                    <a:pt x="202046" y="193505"/>
                  </a:lnTo>
                  <a:lnTo>
                    <a:pt x="192339" y="215464"/>
                  </a:lnTo>
                  <a:lnTo>
                    <a:pt x="189195" y="240821"/>
                  </a:lnTo>
                  <a:lnTo>
                    <a:pt x="191697" y="267688"/>
                  </a:lnTo>
                  <a:lnTo>
                    <a:pt x="199828" y="288988"/>
                  </a:lnTo>
                  <a:lnTo>
                    <a:pt x="205271" y="297944"/>
                  </a:lnTo>
                  <a:lnTo>
                    <a:pt x="220679" y="311014"/>
                  </a:lnTo>
                  <a:lnTo>
                    <a:pt x="240395" y="319552"/>
                  </a:lnTo>
                  <a:lnTo>
                    <a:pt x="275462" y="323189"/>
                  </a:lnTo>
                  <a:lnTo>
                    <a:pt x="31091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23910" y="1750657"/>
              <a:ext cx="183473" cy="186587"/>
            </a:xfrm>
            <a:custGeom>
              <a:avLst/>
              <a:gdLst/>
              <a:ahLst/>
              <a:cxnLst/>
              <a:rect l="0" t="0" r="0" b="0"/>
              <a:pathLst>
                <a:path w="183473" h="186587">
                  <a:moveTo>
                    <a:pt x="171343" y="18130"/>
                  </a:moveTo>
                  <a:lnTo>
                    <a:pt x="154576" y="6952"/>
                  </a:lnTo>
                  <a:lnTo>
                    <a:pt x="121792" y="0"/>
                  </a:lnTo>
                  <a:lnTo>
                    <a:pt x="63346" y="8911"/>
                  </a:lnTo>
                  <a:lnTo>
                    <a:pt x="39117" y="16373"/>
                  </a:lnTo>
                  <a:lnTo>
                    <a:pt x="20549" y="27487"/>
                  </a:lnTo>
                  <a:lnTo>
                    <a:pt x="7618" y="43346"/>
                  </a:lnTo>
                  <a:lnTo>
                    <a:pt x="2531" y="52488"/>
                  </a:lnTo>
                  <a:lnTo>
                    <a:pt x="0" y="72005"/>
                  </a:lnTo>
                  <a:lnTo>
                    <a:pt x="962" y="82123"/>
                  </a:lnTo>
                  <a:lnTo>
                    <a:pt x="5113" y="90038"/>
                  </a:lnTo>
                  <a:lnTo>
                    <a:pt x="19085" y="101952"/>
                  </a:lnTo>
                  <a:lnTo>
                    <a:pt x="52270" y="109647"/>
                  </a:lnTo>
                  <a:lnTo>
                    <a:pt x="110863" y="104127"/>
                  </a:lnTo>
                  <a:lnTo>
                    <a:pt x="147964" y="106002"/>
                  </a:lnTo>
                  <a:lnTo>
                    <a:pt x="159267" y="108297"/>
                  </a:lnTo>
                  <a:lnTo>
                    <a:pt x="167972" y="113336"/>
                  </a:lnTo>
                  <a:lnTo>
                    <a:pt x="180763" y="128294"/>
                  </a:lnTo>
                  <a:lnTo>
                    <a:pt x="183472" y="137196"/>
                  </a:lnTo>
                  <a:lnTo>
                    <a:pt x="183363" y="156446"/>
                  </a:lnTo>
                  <a:lnTo>
                    <a:pt x="179357" y="164153"/>
                  </a:lnTo>
                  <a:lnTo>
                    <a:pt x="165546" y="175836"/>
                  </a:lnTo>
                  <a:lnTo>
                    <a:pt x="132451" y="183401"/>
                  </a:lnTo>
                  <a:lnTo>
                    <a:pt x="74917" y="186167"/>
                  </a:lnTo>
                  <a:lnTo>
                    <a:pt x="55530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54719" y="1752268"/>
              <a:ext cx="161634" cy="171572"/>
            </a:xfrm>
            <a:custGeom>
              <a:avLst/>
              <a:gdLst/>
              <a:ahLst/>
              <a:cxnLst/>
              <a:rect l="0" t="0" r="0" b="0"/>
              <a:pathLst>
                <a:path w="161634" h="171572">
                  <a:moveTo>
                    <a:pt x="14234" y="100747"/>
                  </a:moveTo>
                  <a:lnTo>
                    <a:pt x="68109" y="82789"/>
                  </a:lnTo>
                  <a:lnTo>
                    <a:pt x="97657" y="71379"/>
                  </a:lnTo>
                  <a:lnTo>
                    <a:pt x="114092" y="60009"/>
                  </a:lnTo>
                  <a:lnTo>
                    <a:pt x="118241" y="52531"/>
                  </a:lnTo>
                  <a:lnTo>
                    <a:pt x="119731" y="34864"/>
                  </a:lnTo>
                  <a:lnTo>
                    <a:pt x="116151" y="26410"/>
                  </a:lnTo>
                  <a:lnTo>
                    <a:pt x="102814" y="10776"/>
                  </a:lnTo>
                  <a:lnTo>
                    <a:pt x="82069" y="2269"/>
                  </a:lnTo>
                  <a:lnTo>
                    <a:pt x="69986" y="0"/>
                  </a:lnTo>
                  <a:lnTo>
                    <a:pt x="47202" y="3718"/>
                  </a:lnTo>
                  <a:lnTo>
                    <a:pt x="36212" y="7985"/>
                  </a:lnTo>
                  <a:lnTo>
                    <a:pt x="20883" y="22085"/>
                  </a:lnTo>
                  <a:lnTo>
                    <a:pt x="1509" y="59732"/>
                  </a:lnTo>
                  <a:lnTo>
                    <a:pt x="0" y="80179"/>
                  </a:lnTo>
                  <a:lnTo>
                    <a:pt x="8563" y="121901"/>
                  </a:lnTo>
                  <a:lnTo>
                    <a:pt x="23732" y="147829"/>
                  </a:lnTo>
                  <a:lnTo>
                    <a:pt x="39512" y="159887"/>
                  </a:lnTo>
                  <a:lnTo>
                    <a:pt x="59394" y="167976"/>
                  </a:lnTo>
                  <a:lnTo>
                    <a:pt x="83828" y="171571"/>
                  </a:lnTo>
                  <a:lnTo>
                    <a:pt x="107166" y="166929"/>
                  </a:lnTo>
                  <a:lnTo>
                    <a:pt x="136916" y="157401"/>
                  </a:lnTo>
                  <a:lnTo>
                    <a:pt x="161633" y="153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75572" y="1754996"/>
              <a:ext cx="161879" cy="153748"/>
            </a:xfrm>
            <a:custGeom>
              <a:avLst/>
              <a:gdLst/>
              <a:ahLst/>
              <a:cxnLst/>
              <a:rect l="0" t="0" r="0" b="0"/>
              <a:pathLst>
                <a:path w="161879" h="153748">
                  <a:moveTo>
                    <a:pt x="109236" y="34848"/>
                  </a:moveTo>
                  <a:lnTo>
                    <a:pt x="103647" y="18081"/>
                  </a:lnTo>
                  <a:lnTo>
                    <a:pt x="91544" y="6729"/>
                  </a:lnTo>
                  <a:lnTo>
                    <a:pt x="83403" y="2064"/>
                  </a:lnTo>
                  <a:lnTo>
                    <a:pt x="64999" y="0"/>
                  </a:lnTo>
                  <a:lnTo>
                    <a:pt x="46291" y="4152"/>
                  </a:lnTo>
                  <a:lnTo>
                    <a:pt x="30178" y="13797"/>
                  </a:lnTo>
                  <a:lnTo>
                    <a:pt x="18337" y="32121"/>
                  </a:lnTo>
                  <a:lnTo>
                    <a:pt x="1204" y="76423"/>
                  </a:lnTo>
                  <a:lnTo>
                    <a:pt x="0" y="97780"/>
                  </a:lnTo>
                  <a:lnTo>
                    <a:pt x="4535" y="117800"/>
                  </a:lnTo>
                  <a:lnTo>
                    <a:pt x="14349" y="134497"/>
                  </a:lnTo>
                  <a:lnTo>
                    <a:pt x="29629" y="146597"/>
                  </a:lnTo>
                  <a:lnTo>
                    <a:pt x="38617" y="151461"/>
                  </a:lnTo>
                  <a:lnTo>
                    <a:pt x="61082" y="153747"/>
                  </a:lnTo>
                  <a:lnTo>
                    <a:pt x="118969" y="142662"/>
                  </a:lnTo>
                  <a:lnTo>
                    <a:pt x="147605" y="132824"/>
                  </a:lnTo>
                  <a:lnTo>
                    <a:pt x="161878" y="119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05084" y="1600331"/>
              <a:ext cx="48181" cy="305328"/>
            </a:xfrm>
            <a:custGeom>
              <a:avLst/>
              <a:gdLst/>
              <a:ahLst/>
              <a:cxnLst/>
              <a:rect l="0" t="0" r="0" b="0"/>
              <a:pathLst>
                <a:path w="48181" h="305328">
                  <a:moveTo>
                    <a:pt x="6066" y="0"/>
                  </a:moveTo>
                  <a:lnTo>
                    <a:pt x="0" y="42027"/>
                  </a:lnTo>
                  <a:lnTo>
                    <a:pt x="4918" y="89792"/>
                  </a:lnTo>
                  <a:lnTo>
                    <a:pt x="12615" y="140989"/>
                  </a:lnTo>
                  <a:lnTo>
                    <a:pt x="16585" y="192033"/>
                  </a:lnTo>
                  <a:lnTo>
                    <a:pt x="27814" y="248676"/>
                  </a:lnTo>
                  <a:lnTo>
                    <a:pt x="4818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16393" y="1705616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204678" y="2195"/>
                  </a:lnTo>
                  <a:lnTo>
                    <a:pt x="153254" y="434"/>
                  </a:lnTo>
                  <a:lnTo>
                    <a:pt x="98036" y="86"/>
                  </a:lnTo>
                  <a:lnTo>
                    <a:pt x="42069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81801" y="1810901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79606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77512" y="1768787"/>
              <a:ext cx="127083" cy="160605"/>
            </a:xfrm>
            <a:custGeom>
              <a:avLst/>
              <a:gdLst/>
              <a:ahLst/>
              <a:cxnLst/>
              <a:rect l="0" t="0" r="0" b="0"/>
              <a:pathLst>
                <a:path w="127083" h="160605">
                  <a:moveTo>
                    <a:pt x="70550" y="0"/>
                  </a:moveTo>
                  <a:lnTo>
                    <a:pt x="26587" y="29309"/>
                  </a:lnTo>
                  <a:lnTo>
                    <a:pt x="12796" y="48901"/>
                  </a:lnTo>
                  <a:lnTo>
                    <a:pt x="3937" y="74376"/>
                  </a:lnTo>
                  <a:lnTo>
                    <a:pt x="0" y="105196"/>
                  </a:lnTo>
                  <a:lnTo>
                    <a:pt x="4489" y="129032"/>
                  </a:lnTo>
                  <a:lnTo>
                    <a:pt x="8962" y="138664"/>
                  </a:lnTo>
                  <a:lnTo>
                    <a:pt x="23290" y="152486"/>
                  </a:lnTo>
                  <a:lnTo>
                    <a:pt x="32025" y="157809"/>
                  </a:lnTo>
                  <a:lnTo>
                    <a:pt x="54207" y="160604"/>
                  </a:lnTo>
                  <a:lnTo>
                    <a:pt x="77325" y="156778"/>
                  </a:lnTo>
                  <a:lnTo>
                    <a:pt x="95398" y="147278"/>
                  </a:lnTo>
                  <a:lnTo>
                    <a:pt x="108110" y="132138"/>
                  </a:lnTo>
                  <a:lnTo>
                    <a:pt x="125802" y="93822"/>
                  </a:lnTo>
                  <a:lnTo>
                    <a:pt x="127082" y="73284"/>
                  </a:lnTo>
                  <a:lnTo>
                    <a:pt x="122581" y="52458"/>
                  </a:lnTo>
                  <a:lnTo>
                    <a:pt x="916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11233" y="1739100"/>
              <a:ext cx="189514" cy="161585"/>
            </a:xfrm>
            <a:custGeom>
              <a:avLst/>
              <a:gdLst/>
              <a:ahLst/>
              <a:cxnLst/>
              <a:rect l="0" t="0" r="0" b="0"/>
              <a:pathLst>
                <a:path w="189514" h="161585">
                  <a:moveTo>
                    <a:pt x="0" y="40216"/>
                  </a:moveTo>
                  <a:lnTo>
                    <a:pt x="34746" y="77302"/>
                  </a:lnTo>
                  <a:lnTo>
                    <a:pt x="59322" y="135455"/>
                  </a:lnTo>
                  <a:lnTo>
                    <a:pt x="66529" y="156244"/>
                  </a:lnTo>
                  <a:lnTo>
                    <a:pt x="66580" y="160852"/>
                  </a:lnTo>
                  <a:lnTo>
                    <a:pt x="64274" y="161584"/>
                  </a:lnTo>
                  <a:lnTo>
                    <a:pt x="60396" y="159732"/>
                  </a:lnTo>
                  <a:lnTo>
                    <a:pt x="49351" y="129180"/>
                  </a:lnTo>
                  <a:lnTo>
                    <a:pt x="43543" y="74860"/>
                  </a:lnTo>
                  <a:lnTo>
                    <a:pt x="45516" y="22189"/>
                  </a:lnTo>
                  <a:lnTo>
                    <a:pt x="47891" y="10650"/>
                  </a:lnTo>
                  <a:lnTo>
                    <a:pt x="54154" y="4128"/>
                  </a:lnTo>
                  <a:lnTo>
                    <a:pt x="63009" y="949"/>
                  </a:lnTo>
                  <a:lnTo>
                    <a:pt x="73591" y="0"/>
                  </a:lnTo>
                  <a:lnTo>
                    <a:pt x="91589" y="5185"/>
                  </a:lnTo>
                  <a:lnTo>
                    <a:pt x="107386" y="16457"/>
                  </a:lnTo>
                  <a:lnTo>
                    <a:pt x="149615" y="65253"/>
                  </a:lnTo>
                  <a:lnTo>
                    <a:pt x="175053" y="123623"/>
                  </a:lnTo>
                  <a:lnTo>
                    <a:pt x="189513" y="156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21591" y="1663502"/>
              <a:ext cx="140779" cy="242157"/>
            </a:xfrm>
            <a:custGeom>
              <a:avLst/>
              <a:gdLst/>
              <a:ahLst/>
              <a:cxnLst/>
              <a:rect l="0" t="0" r="0" b="0"/>
              <a:pathLst>
                <a:path w="140779" h="242157">
                  <a:moveTo>
                    <a:pt x="105497" y="0"/>
                  </a:moveTo>
                  <a:lnTo>
                    <a:pt x="51622" y="19128"/>
                  </a:lnTo>
                  <a:lnTo>
                    <a:pt x="5639" y="49803"/>
                  </a:lnTo>
                  <a:lnTo>
                    <a:pt x="1490" y="58939"/>
                  </a:lnTo>
                  <a:lnTo>
                    <a:pt x="0" y="81567"/>
                  </a:lnTo>
                  <a:lnTo>
                    <a:pt x="6357" y="100983"/>
                  </a:lnTo>
                  <a:lnTo>
                    <a:pt x="11327" y="109436"/>
                  </a:lnTo>
                  <a:lnTo>
                    <a:pt x="18151" y="113902"/>
                  </a:lnTo>
                  <a:lnTo>
                    <a:pt x="69948" y="115793"/>
                  </a:lnTo>
                  <a:lnTo>
                    <a:pt x="104323" y="121397"/>
                  </a:lnTo>
                  <a:lnTo>
                    <a:pt x="112903" y="126555"/>
                  </a:lnTo>
                  <a:lnTo>
                    <a:pt x="125556" y="141644"/>
                  </a:lnTo>
                  <a:lnTo>
                    <a:pt x="139256" y="169870"/>
                  </a:lnTo>
                  <a:lnTo>
                    <a:pt x="140778" y="190142"/>
                  </a:lnTo>
                  <a:lnTo>
                    <a:pt x="136385" y="209680"/>
                  </a:lnTo>
                  <a:lnTo>
                    <a:pt x="126634" y="226162"/>
                  </a:lnTo>
                  <a:lnTo>
                    <a:pt x="118418" y="231493"/>
                  </a:lnTo>
                  <a:lnTo>
                    <a:pt x="63383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74487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77680" y="2640102"/>
            <a:ext cx="469005" cy="468352"/>
            <a:chOff x="277680" y="2640102"/>
            <a:chExt cx="469005" cy="468352"/>
          </a:xfrm>
        </p:grpSpPr>
        <p:sp>
          <p:nvSpPr>
            <p:cNvPr id="72" name="Freeform 71"/>
            <p:cNvSpPr/>
            <p:nvPr/>
          </p:nvSpPr>
          <p:spPr>
            <a:xfrm>
              <a:off x="397209" y="2732408"/>
              <a:ext cx="246872" cy="305885"/>
            </a:xfrm>
            <a:custGeom>
              <a:avLst/>
              <a:gdLst/>
              <a:ahLst/>
              <a:cxnLst/>
              <a:rect l="0" t="0" r="0" b="0"/>
              <a:pathLst>
                <a:path w="246872" h="305885">
                  <a:moveTo>
                    <a:pt x="36301" y="0"/>
                  </a:moveTo>
                  <a:lnTo>
                    <a:pt x="18343" y="53875"/>
                  </a:lnTo>
                  <a:lnTo>
                    <a:pt x="0" y="107733"/>
                  </a:lnTo>
                  <a:lnTo>
                    <a:pt x="15790" y="51656"/>
                  </a:lnTo>
                  <a:lnTo>
                    <a:pt x="19118" y="41456"/>
                  </a:lnTo>
                  <a:lnTo>
                    <a:pt x="32174" y="27004"/>
                  </a:lnTo>
                  <a:lnTo>
                    <a:pt x="40569" y="21512"/>
                  </a:lnTo>
                  <a:lnTo>
                    <a:pt x="59255" y="18530"/>
                  </a:lnTo>
                  <a:lnTo>
                    <a:pt x="69151" y="19372"/>
                  </a:lnTo>
                  <a:lnTo>
                    <a:pt x="86386" y="29667"/>
                  </a:lnTo>
                  <a:lnTo>
                    <a:pt x="100675" y="45941"/>
                  </a:lnTo>
                  <a:lnTo>
                    <a:pt x="110925" y="64872"/>
                  </a:lnTo>
                  <a:lnTo>
                    <a:pt x="119802" y="120092"/>
                  </a:lnTo>
                  <a:lnTo>
                    <a:pt x="126033" y="156076"/>
                  </a:lnTo>
                  <a:lnTo>
                    <a:pt x="121485" y="215915"/>
                  </a:lnTo>
                  <a:lnTo>
                    <a:pt x="109634" y="251148"/>
                  </a:lnTo>
                  <a:lnTo>
                    <a:pt x="71056" y="301066"/>
                  </a:lnTo>
                  <a:lnTo>
                    <a:pt x="62981" y="304826"/>
                  </a:lnTo>
                  <a:lnTo>
                    <a:pt x="44649" y="305884"/>
                  </a:lnTo>
                  <a:lnTo>
                    <a:pt x="14598" y="294313"/>
                  </a:lnTo>
                  <a:lnTo>
                    <a:pt x="8964" y="286286"/>
                  </a:lnTo>
                  <a:lnTo>
                    <a:pt x="5824" y="264888"/>
                  </a:lnTo>
                  <a:lnTo>
                    <a:pt x="11448" y="246020"/>
                  </a:lnTo>
                  <a:lnTo>
                    <a:pt x="16223" y="237713"/>
                  </a:lnTo>
                  <a:lnTo>
                    <a:pt x="30887" y="225363"/>
                  </a:lnTo>
                  <a:lnTo>
                    <a:pt x="39711" y="220432"/>
                  </a:lnTo>
                  <a:lnTo>
                    <a:pt x="58874" y="218073"/>
                  </a:lnTo>
                  <a:lnTo>
                    <a:pt x="120662" y="232286"/>
                  </a:lnTo>
                  <a:lnTo>
                    <a:pt x="174359" y="248091"/>
                  </a:lnTo>
                  <a:lnTo>
                    <a:pt x="199826" y="250643"/>
                  </a:lnTo>
                  <a:lnTo>
                    <a:pt x="220503" y="245538"/>
                  </a:lnTo>
                  <a:lnTo>
                    <a:pt x="24687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7680" y="2640102"/>
              <a:ext cx="469005" cy="468352"/>
            </a:xfrm>
            <a:custGeom>
              <a:avLst/>
              <a:gdLst/>
              <a:ahLst/>
              <a:cxnLst/>
              <a:rect l="0" t="0" r="0" b="0"/>
              <a:pathLst>
                <a:path w="469005" h="468352">
                  <a:moveTo>
                    <a:pt x="292701" y="8078"/>
                  </a:moveTo>
                  <a:lnTo>
                    <a:pt x="234084" y="8078"/>
                  </a:lnTo>
                  <a:lnTo>
                    <a:pt x="177487" y="27864"/>
                  </a:lnTo>
                  <a:lnTo>
                    <a:pt x="156097" y="37929"/>
                  </a:lnTo>
                  <a:lnTo>
                    <a:pt x="93853" y="84672"/>
                  </a:lnTo>
                  <a:lnTo>
                    <a:pt x="54674" y="125890"/>
                  </a:lnTo>
                  <a:lnTo>
                    <a:pt x="26649" y="187238"/>
                  </a:lnTo>
                  <a:lnTo>
                    <a:pt x="8520" y="242847"/>
                  </a:lnTo>
                  <a:lnTo>
                    <a:pt x="0" y="296478"/>
                  </a:lnTo>
                  <a:lnTo>
                    <a:pt x="657" y="350962"/>
                  </a:lnTo>
                  <a:lnTo>
                    <a:pt x="14837" y="384584"/>
                  </a:lnTo>
                  <a:lnTo>
                    <a:pt x="47417" y="424914"/>
                  </a:lnTo>
                  <a:lnTo>
                    <a:pt x="83593" y="452458"/>
                  </a:lnTo>
                  <a:lnTo>
                    <a:pt x="115319" y="465220"/>
                  </a:lnTo>
                  <a:lnTo>
                    <a:pt x="153836" y="468351"/>
                  </a:lnTo>
                  <a:lnTo>
                    <a:pt x="211892" y="459521"/>
                  </a:lnTo>
                  <a:lnTo>
                    <a:pt x="268160" y="446512"/>
                  </a:lnTo>
                  <a:lnTo>
                    <a:pt x="323828" y="417732"/>
                  </a:lnTo>
                  <a:lnTo>
                    <a:pt x="384298" y="376491"/>
                  </a:lnTo>
                  <a:lnTo>
                    <a:pt x="414909" y="342894"/>
                  </a:lnTo>
                  <a:lnTo>
                    <a:pt x="447427" y="283738"/>
                  </a:lnTo>
                  <a:lnTo>
                    <a:pt x="464034" y="234495"/>
                  </a:lnTo>
                  <a:lnTo>
                    <a:pt x="469004" y="172472"/>
                  </a:lnTo>
                  <a:lnTo>
                    <a:pt x="459934" y="117067"/>
                  </a:lnTo>
                  <a:lnTo>
                    <a:pt x="447146" y="82875"/>
                  </a:lnTo>
                  <a:lnTo>
                    <a:pt x="416275" y="39880"/>
                  </a:lnTo>
                  <a:lnTo>
                    <a:pt x="393636" y="24942"/>
                  </a:lnTo>
                  <a:lnTo>
                    <a:pt x="340975" y="5820"/>
                  </a:lnTo>
                  <a:lnTo>
                    <a:pt x="293876" y="0"/>
                  </a:lnTo>
                  <a:lnTo>
                    <a:pt x="242876" y="3865"/>
                  </a:lnTo>
                  <a:lnTo>
                    <a:pt x="190052" y="16821"/>
                  </a:lnTo>
                  <a:lnTo>
                    <a:pt x="145302" y="39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960229" y="2458667"/>
            <a:ext cx="9085801" cy="652768"/>
            <a:chOff x="960229" y="2458667"/>
            <a:chExt cx="9085801" cy="652768"/>
          </a:xfrm>
        </p:grpSpPr>
        <p:sp>
          <p:nvSpPr>
            <p:cNvPr id="75" name="Freeform 74"/>
            <p:cNvSpPr/>
            <p:nvPr/>
          </p:nvSpPr>
          <p:spPr>
            <a:xfrm>
              <a:off x="960229" y="2582553"/>
              <a:ext cx="252391" cy="473028"/>
            </a:xfrm>
            <a:custGeom>
              <a:avLst/>
              <a:gdLst/>
              <a:ahLst/>
              <a:cxnLst/>
              <a:rect l="0" t="0" r="0" b="0"/>
              <a:pathLst>
                <a:path w="252391" h="473028">
                  <a:moveTo>
                    <a:pt x="199748" y="107741"/>
                  </a:moveTo>
                  <a:lnTo>
                    <a:pt x="196628" y="65049"/>
                  </a:lnTo>
                  <a:lnTo>
                    <a:pt x="185175" y="33870"/>
                  </a:lnTo>
                  <a:lnTo>
                    <a:pt x="179504" y="23399"/>
                  </a:lnTo>
                  <a:lnTo>
                    <a:pt x="163845" y="8644"/>
                  </a:lnTo>
                  <a:lnTo>
                    <a:pt x="154755" y="3072"/>
                  </a:lnTo>
                  <a:lnTo>
                    <a:pt x="135297" y="0"/>
                  </a:lnTo>
                  <a:lnTo>
                    <a:pt x="114951" y="3704"/>
                  </a:lnTo>
                  <a:lnTo>
                    <a:pt x="84936" y="18944"/>
                  </a:lnTo>
                  <a:lnTo>
                    <a:pt x="68392" y="31621"/>
                  </a:lnTo>
                  <a:lnTo>
                    <a:pt x="28094" y="90451"/>
                  </a:lnTo>
                  <a:lnTo>
                    <a:pt x="7229" y="139822"/>
                  </a:lnTo>
                  <a:lnTo>
                    <a:pt x="1192" y="189944"/>
                  </a:lnTo>
                  <a:lnTo>
                    <a:pt x="0" y="244905"/>
                  </a:lnTo>
                  <a:lnTo>
                    <a:pt x="5354" y="300821"/>
                  </a:lnTo>
                  <a:lnTo>
                    <a:pt x="10440" y="362992"/>
                  </a:lnTo>
                  <a:lnTo>
                    <a:pt x="19524" y="399010"/>
                  </a:lnTo>
                  <a:lnTo>
                    <a:pt x="49600" y="445806"/>
                  </a:lnTo>
                  <a:lnTo>
                    <a:pt x="66335" y="459983"/>
                  </a:lnTo>
                  <a:lnTo>
                    <a:pt x="86641" y="469014"/>
                  </a:lnTo>
                  <a:lnTo>
                    <a:pt x="111264" y="473027"/>
                  </a:lnTo>
                  <a:lnTo>
                    <a:pt x="134685" y="468572"/>
                  </a:lnTo>
                  <a:lnTo>
                    <a:pt x="164482" y="452910"/>
                  </a:lnTo>
                  <a:lnTo>
                    <a:pt x="179395" y="438964"/>
                  </a:lnTo>
                  <a:lnTo>
                    <a:pt x="189922" y="421068"/>
                  </a:lnTo>
                  <a:lnTo>
                    <a:pt x="192261" y="401415"/>
                  </a:lnTo>
                  <a:lnTo>
                    <a:pt x="184231" y="360203"/>
                  </a:lnTo>
                  <a:lnTo>
                    <a:pt x="171794" y="342389"/>
                  </a:lnTo>
                  <a:lnTo>
                    <a:pt x="154569" y="327842"/>
                  </a:lnTo>
                  <a:lnTo>
                    <a:pt x="104588" y="305066"/>
                  </a:lnTo>
                  <a:lnTo>
                    <a:pt x="100043" y="304802"/>
                  </a:lnTo>
                  <a:lnTo>
                    <a:pt x="99353" y="306965"/>
                  </a:lnTo>
                  <a:lnTo>
                    <a:pt x="101232" y="310747"/>
                  </a:lnTo>
                  <a:lnTo>
                    <a:pt x="105995" y="312098"/>
                  </a:lnTo>
                  <a:lnTo>
                    <a:pt x="165882" y="299910"/>
                  </a:lnTo>
                  <a:lnTo>
                    <a:pt x="228793" y="280801"/>
                  </a:lnTo>
                  <a:lnTo>
                    <a:pt x="252390" y="276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56747" y="2795579"/>
              <a:ext cx="113801" cy="189807"/>
            </a:xfrm>
            <a:custGeom>
              <a:avLst/>
              <a:gdLst/>
              <a:ahLst/>
              <a:cxnLst/>
              <a:rect l="0" t="0" r="0" b="0"/>
              <a:pathLst>
                <a:path w="113801" h="189807">
                  <a:moveTo>
                    <a:pt x="19043" y="94756"/>
                  </a:moveTo>
                  <a:lnTo>
                    <a:pt x="22163" y="137448"/>
                  </a:lnTo>
                  <a:lnTo>
                    <a:pt x="28108" y="184688"/>
                  </a:lnTo>
                  <a:lnTo>
                    <a:pt x="27426" y="189806"/>
                  </a:lnTo>
                  <a:lnTo>
                    <a:pt x="25802" y="189708"/>
                  </a:lnTo>
                  <a:lnTo>
                    <a:pt x="20877" y="179071"/>
                  </a:lnTo>
                  <a:lnTo>
                    <a:pt x="4785" y="126584"/>
                  </a:lnTo>
                  <a:lnTo>
                    <a:pt x="0" y="89239"/>
                  </a:lnTo>
                  <a:lnTo>
                    <a:pt x="5121" y="68518"/>
                  </a:lnTo>
                  <a:lnTo>
                    <a:pt x="27471" y="36151"/>
                  </a:lnTo>
                  <a:lnTo>
                    <a:pt x="53126" y="14351"/>
                  </a:lnTo>
                  <a:lnTo>
                    <a:pt x="75915" y="6378"/>
                  </a:lnTo>
                  <a:lnTo>
                    <a:pt x="1138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53828" y="2826839"/>
              <a:ext cx="216761" cy="150137"/>
            </a:xfrm>
            <a:custGeom>
              <a:avLst/>
              <a:gdLst/>
              <a:ahLst/>
              <a:cxnLst/>
              <a:rect l="0" t="0" r="0" b="0"/>
              <a:pathLst>
                <a:path w="216761" h="150137">
                  <a:moveTo>
                    <a:pt x="143061" y="74025"/>
                  </a:moveTo>
                  <a:lnTo>
                    <a:pt x="122817" y="30062"/>
                  </a:lnTo>
                  <a:lnTo>
                    <a:pt x="98068" y="5367"/>
                  </a:lnTo>
                  <a:lnTo>
                    <a:pt x="88499" y="1347"/>
                  </a:lnTo>
                  <a:lnTo>
                    <a:pt x="68508" y="0"/>
                  </a:lnTo>
                  <a:lnTo>
                    <a:pt x="37523" y="11407"/>
                  </a:lnTo>
                  <a:lnTo>
                    <a:pt x="11705" y="29605"/>
                  </a:lnTo>
                  <a:lnTo>
                    <a:pt x="2792" y="49213"/>
                  </a:lnTo>
                  <a:lnTo>
                    <a:pt x="0" y="72356"/>
                  </a:lnTo>
                  <a:lnTo>
                    <a:pt x="10733" y="126447"/>
                  </a:lnTo>
                  <a:lnTo>
                    <a:pt x="16238" y="134710"/>
                  </a:lnTo>
                  <a:lnTo>
                    <a:pt x="31713" y="147009"/>
                  </a:lnTo>
                  <a:lnTo>
                    <a:pt x="50289" y="150136"/>
                  </a:lnTo>
                  <a:lnTo>
                    <a:pt x="60156" y="149332"/>
                  </a:lnTo>
                  <a:lnTo>
                    <a:pt x="77358" y="142200"/>
                  </a:lnTo>
                  <a:lnTo>
                    <a:pt x="85221" y="137022"/>
                  </a:lnTo>
                  <a:lnTo>
                    <a:pt x="97077" y="121911"/>
                  </a:lnTo>
                  <a:lnTo>
                    <a:pt x="114220" y="83614"/>
                  </a:lnTo>
                  <a:lnTo>
                    <a:pt x="119698" y="47100"/>
                  </a:lnTo>
                  <a:lnTo>
                    <a:pt x="121636" y="43207"/>
                  </a:lnTo>
                  <a:lnTo>
                    <a:pt x="124098" y="45291"/>
                  </a:lnTo>
                  <a:lnTo>
                    <a:pt x="146364" y="101470"/>
                  </a:lnTo>
                  <a:lnTo>
                    <a:pt x="159737" y="116639"/>
                  </a:lnTo>
                  <a:lnTo>
                    <a:pt x="185826" y="130585"/>
                  </a:lnTo>
                  <a:lnTo>
                    <a:pt x="216760" y="137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70588" y="2801802"/>
              <a:ext cx="107971" cy="303357"/>
            </a:xfrm>
            <a:custGeom>
              <a:avLst/>
              <a:gdLst/>
              <a:ahLst/>
              <a:cxnLst/>
              <a:rect l="0" t="0" r="0" b="0"/>
              <a:pathLst>
                <a:path w="107971" h="303357">
                  <a:moveTo>
                    <a:pt x="31586" y="109590"/>
                  </a:moveTo>
                  <a:lnTo>
                    <a:pt x="31586" y="168207"/>
                  </a:lnTo>
                  <a:lnTo>
                    <a:pt x="39919" y="231043"/>
                  </a:lnTo>
                  <a:lnTo>
                    <a:pt x="41464" y="279717"/>
                  </a:lnTo>
                  <a:lnTo>
                    <a:pt x="40655" y="303356"/>
                  </a:lnTo>
                  <a:lnTo>
                    <a:pt x="38802" y="303108"/>
                  </a:lnTo>
                  <a:lnTo>
                    <a:pt x="36397" y="298264"/>
                  </a:lnTo>
                  <a:lnTo>
                    <a:pt x="29100" y="244039"/>
                  </a:lnTo>
                  <a:lnTo>
                    <a:pt x="17057" y="189831"/>
                  </a:lnTo>
                  <a:lnTo>
                    <a:pt x="11818" y="132893"/>
                  </a:lnTo>
                  <a:lnTo>
                    <a:pt x="10784" y="69653"/>
                  </a:lnTo>
                  <a:lnTo>
                    <a:pt x="16168" y="17343"/>
                  </a:lnTo>
                  <a:lnTo>
                    <a:pt x="22477" y="9488"/>
                  </a:lnTo>
                  <a:lnTo>
                    <a:pt x="41965" y="760"/>
                  </a:lnTo>
                  <a:lnTo>
                    <a:pt x="63105" y="0"/>
                  </a:lnTo>
                  <a:lnTo>
                    <a:pt x="73656" y="1435"/>
                  </a:lnTo>
                  <a:lnTo>
                    <a:pt x="81859" y="5902"/>
                  </a:lnTo>
                  <a:lnTo>
                    <a:pt x="94094" y="20223"/>
                  </a:lnTo>
                  <a:lnTo>
                    <a:pt x="107558" y="48016"/>
                  </a:lnTo>
                  <a:lnTo>
                    <a:pt x="107970" y="58012"/>
                  </a:lnTo>
                  <a:lnTo>
                    <a:pt x="102189" y="78478"/>
                  </a:lnTo>
                  <a:lnTo>
                    <a:pt x="72830" y="127590"/>
                  </a:lnTo>
                  <a:lnTo>
                    <a:pt x="58105" y="142157"/>
                  </a:lnTo>
                  <a:lnTo>
                    <a:pt x="39863" y="152530"/>
                  </a:lnTo>
                  <a:lnTo>
                    <a:pt x="23176" y="154801"/>
                  </a:lnTo>
                  <a:lnTo>
                    <a:pt x="0" y="151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30711" y="2521838"/>
              <a:ext cx="134676" cy="386690"/>
            </a:xfrm>
            <a:custGeom>
              <a:avLst/>
              <a:gdLst/>
              <a:ahLst/>
              <a:cxnLst/>
              <a:rect l="0" t="0" r="0" b="0"/>
              <a:pathLst>
                <a:path w="134676" h="386690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409" y="150440"/>
                  </a:lnTo>
                  <a:lnTo>
                    <a:pt x="4462" y="205882"/>
                  </a:lnTo>
                  <a:lnTo>
                    <a:pt x="12775" y="253764"/>
                  </a:lnTo>
                  <a:lnTo>
                    <a:pt x="17058" y="303177"/>
                  </a:lnTo>
                  <a:lnTo>
                    <a:pt x="25741" y="356634"/>
                  </a:lnTo>
                  <a:lnTo>
                    <a:pt x="28309" y="386689"/>
                  </a:lnTo>
                  <a:lnTo>
                    <a:pt x="30465" y="328809"/>
                  </a:lnTo>
                  <a:lnTo>
                    <a:pt x="44032" y="274060"/>
                  </a:lnTo>
                  <a:lnTo>
                    <a:pt x="59725" y="247839"/>
                  </a:lnTo>
                  <a:lnTo>
                    <a:pt x="67161" y="244775"/>
                  </a:lnTo>
                  <a:lnTo>
                    <a:pt x="75627" y="245071"/>
                  </a:lnTo>
                  <a:lnTo>
                    <a:pt x="84781" y="247609"/>
                  </a:lnTo>
                  <a:lnTo>
                    <a:pt x="92054" y="252810"/>
                  </a:lnTo>
                  <a:lnTo>
                    <a:pt x="103254" y="267948"/>
                  </a:lnTo>
                  <a:lnTo>
                    <a:pt x="127362" y="326799"/>
                  </a:lnTo>
                  <a:lnTo>
                    <a:pt x="13467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62432" y="2521838"/>
              <a:ext cx="34623" cy="368498"/>
            </a:xfrm>
            <a:custGeom>
              <a:avLst/>
              <a:gdLst/>
              <a:ahLst/>
              <a:cxnLst/>
              <a:rect l="0" t="0" r="0" b="0"/>
              <a:pathLst>
                <a:path w="34623" h="368498">
                  <a:moveTo>
                    <a:pt x="13566" y="0"/>
                  </a:moveTo>
                  <a:lnTo>
                    <a:pt x="4500" y="58617"/>
                  </a:lnTo>
                  <a:lnTo>
                    <a:pt x="11563" y="121453"/>
                  </a:lnTo>
                  <a:lnTo>
                    <a:pt x="10336" y="151075"/>
                  </a:lnTo>
                  <a:lnTo>
                    <a:pt x="0" y="189822"/>
                  </a:lnTo>
                  <a:lnTo>
                    <a:pt x="5210" y="251012"/>
                  </a:lnTo>
                  <a:lnTo>
                    <a:pt x="17504" y="308506"/>
                  </a:lnTo>
                  <a:lnTo>
                    <a:pt x="34622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49655" y="2711351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5420" y="3119"/>
                  </a:lnTo>
                  <a:lnTo>
                    <a:pt x="134528" y="9065"/>
                  </a:lnTo>
                  <a:lnTo>
                    <a:pt x="74778" y="21788"/>
                  </a:lnTo>
                  <a:lnTo>
                    <a:pt x="11649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12868" y="2532366"/>
              <a:ext cx="305327" cy="337823"/>
            </a:xfrm>
            <a:custGeom>
              <a:avLst/>
              <a:gdLst/>
              <a:ahLst/>
              <a:cxnLst/>
              <a:rect l="0" t="0" r="0" b="0"/>
              <a:pathLst>
                <a:path w="305327" h="337823">
                  <a:moveTo>
                    <a:pt x="0" y="0"/>
                  </a:moveTo>
                  <a:lnTo>
                    <a:pt x="16788" y="56215"/>
                  </a:lnTo>
                  <a:lnTo>
                    <a:pt x="23333" y="117906"/>
                  </a:lnTo>
                  <a:lnTo>
                    <a:pt x="25578" y="148329"/>
                  </a:lnTo>
                  <a:lnTo>
                    <a:pt x="17197" y="182120"/>
                  </a:lnTo>
                  <a:lnTo>
                    <a:pt x="19948" y="241042"/>
                  </a:lnTo>
                  <a:lnTo>
                    <a:pt x="26427" y="298088"/>
                  </a:lnTo>
                  <a:lnTo>
                    <a:pt x="36632" y="337822"/>
                  </a:lnTo>
                  <a:lnTo>
                    <a:pt x="28864" y="274860"/>
                  </a:lnTo>
                  <a:lnTo>
                    <a:pt x="25697" y="253182"/>
                  </a:lnTo>
                  <a:lnTo>
                    <a:pt x="28188" y="231848"/>
                  </a:lnTo>
                  <a:lnTo>
                    <a:pt x="36315" y="213788"/>
                  </a:lnTo>
                  <a:lnTo>
                    <a:pt x="41757" y="205697"/>
                  </a:lnTo>
                  <a:lnTo>
                    <a:pt x="47725" y="202642"/>
                  </a:lnTo>
                  <a:lnTo>
                    <a:pt x="54044" y="202945"/>
                  </a:lnTo>
                  <a:lnTo>
                    <a:pt x="60596" y="205487"/>
                  </a:lnTo>
                  <a:lnTo>
                    <a:pt x="80995" y="225832"/>
                  </a:lnTo>
                  <a:lnTo>
                    <a:pt x="113792" y="284686"/>
                  </a:lnTo>
                  <a:lnTo>
                    <a:pt x="123863" y="325513"/>
                  </a:lnTo>
                  <a:lnTo>
                    <a:pt x="124689" y="323463"/>
                  </a:lnTo>
                  <a:lnTo>
                    <a:pt x="125240" y="317418"/>
                  </a:lnTo>
                  <a:lnTo>
                    <a:pt x="137194" y="292142"/>
                  </a:lnTo>
                  <a:lnTo>
                    <a:pt x="152222" y="278800"/>
                  </a:lnTo>
                  <a:lnTo>
                    <a:pt x="210993" y="253129"/>
                  </a:lnTo>
                  <a:lnTo>
                    <a:pt x="252768" y="238734"/>
                  </a:lnTo>
                  <a:lnTo>
                    <a:pt x="267539" y="225427"/>
                  </a:lnTo>
                  <a:lnTo>
                    <a:pt x="292143" y="188289"/>
                  </a:lnTo>
                  <a:lnTo>
                    <a:pt x="294198" y="179338"/>
                  </a:lnTo>
                  <a:lnTo>
                    <a:pt x="293228" y="171032"/>
                  </a:lnTo>
                  <a:lnTo>
                    <a:pt x="290242" y="163154"/>
                  </a:lnTo>
                  <a:lnTo>
                    <a:pt x="283572" y="157903"/>
                  </a:lnTo>
                  <a:lnTo>
                    <a:pt x="263682" y="152067"/>
                  </a:lnTo>
                  <a:lnTo>
                    <a:pt x="231766" y="154372"/>
                  </a:lnTo>
                  <a:lnTo>
                    <a:pt x="188904" y="168053"/>
                  </a:lnTo>
                  <a:lnTo>
                    <a:pt x="165456" y="183485"/>
                  </a:lnTo>
                  <a:lnTo>
                    <a:pt x="155927" y="192513"/>
                  </a:lnTo>
                  <a:lnTo>
                    <a:pt x="145340" y="215023"/>
                  </a:lnTo>
                  <a:lnTo>
                    <a:pt x="141805" y="239456"/>
                  </a:lnTo>
                  <a:lnTo>
                    <a:pt x="144133" y="262013"/>
                  </a:lnTo>
                  <a:lnTo>
                    <a:pt x="157609" y="294443"/>
                  </a:lnTo>
                  <a:lnTo>
                    <a:pt x="172994" y="309458"/>
                  </a:lnTo>
                  <a:lnTo>
                    <a:pt x="182010" y="315100"/>
                  </a:lnTo>
                  <a:lnTo>
                    <a:pt x="201386" y="318249"/>
                  </a:lnTo>
                  <a:lnTo>
                    <a:pt x="260097" y="307765"/>
                  </a:lnTo>
                  <a:lnTo>
                    <a:pt x="30532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36543" y="2458667"/>
              <a:ext cx="13625" cy="431669"/>
            </a:xfrm>
            <a:custGeom>
              <a:avLst/>
              <a:gdLst/>
              <a:ahLst/>
              <a:cxnLst/>
              <a:rect l="0" t="0" r="0" b="0"/>
              <a:pathLst>
                <a:path w="13625" h="431669">
                  <a:moveTo>
                    <a:pt x="8035" y="0"/>
                  </a:moveTo>
                  <a:lnTo>
                    <a:pt x="8035" y="57264"/>
                  </a:lnTo>
                  <a:lnTo>
                    <a:pt x="8035" y="109774"/>
                  </a:lnTo>
                  <a:lnTo>
                    <a:pt x="11155" y="160427"/>
                  </a:lnTo>
                  <a:lnTo>
                    <a:pt x="13624" y="173632"/>
                  </a:lnTo>
                  <a:lnTo>
                    <a:pt x="5922" y="220162"/>
                  </a:lnTo>
                  <a:lnTo>
                    <a:pt x="0" y="276583"/>
                  </a:lnTo>
                  <a:lnTo>
                    <a:pt x="3834" y="326575"/>
                  </a:lnTo>
                  <a:lnTo>
                    <a:pt x="7205" y="384220"/>
                  </a:lnTo>
                  <a:lnTo>
                    <a:pt x="803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32092" y="2727571"/>
              <a:ext cx="175700" cy="177923"/>
            </a:xfrm>
            <a:custGeom>
              <a:avLst/>
              <a:gdLst/>
              <a:ahLst/>
              <a:cxnLst/>
              <a:rect l="0" t="0" r="0" b="0"/>
              <a:pathLst>
                <a:path w="175700" h="177923">
                  <a:moveTo>
                    <a:pt x="112527" y="57479"/>
                  </a:moveTo>
                  <a:lnTo>
                    <a:pt x="118117" y="40712"/>
                  </a:lnTo>
                  <a:lnTo>
                    <a:pt x="114622" y="23121"/>
                  </a:lnTo>
                  <a:lnTo>
                    <a:pt x="110414" y="13517"/>
                  </a:lnTo>
                  <a:lnTo>
                    <a:pt x="102930" y="7114"/>
                  </a:lnTo>
                  <a:lnTo>
                    <a:pt x="82136" y="0"/>
                  </a:lnTo>
                  <a:lnTo>
                    <a:pt x="60416" y="3077"/>
                  </a:lnTo>
                  <a:lnTo>
                    <a:pt x="49710" y="7173"/>
                  </a:lnTo>
                  <a:lnTo>
                    <a:pt x="34696" y="21083"/>
                  </a:lnTo>
                  <a:lnTo>
                    <a:pt x="15525" y="58609"/>
                  </a:lnTo>
                  <a:lnTo>
                    <a:pt x="0" y="121724"/>
                  </a:lnTo>
                  <a:lnTo>
                    <a:pt x="514" y="148034"/>
                  </a:lnTo>
                  <a:lnTo>
                    <a:pt x="8542" y="171425"/>
                  </a:lnTo>
                  <a:lnTo>
                    <a:pt x="15127" y="176727"/>
                  </a:lnTo>
                  <a:lnTo>
                    <a:pt x="23028" y="177922"/>
                  </a:lnTo>
                  <a:lnTo>
                    <a:pt x="39994" y="173011"/>
                  </a:lnTo>
                  <a:lnTo>
                    <a:pt x="55334" y="163029"/>
                  </a:lnTo>
                  <a:lnTo>
                    <a:pt x="66831" y="147674"/>
                  </a:lnTo>
                  <a:lnTo>
                    <a:pt x="83744" y="103632"/>
                  </a:lnTo>
                  <a:lnTo>
                    <a:pt x="89944" y="59230"/>
                  </a:lnTo>
                  <a:lnTo>
                    <a:pt x="90453" y="60986"/>
                  </a:lnTo>
                  <a:lnTo>
                    <a:pt x="96859" y="91837"/>
                  </a:lnTo>
                  <a:lnTo>
                    <a:pt x="111654" y="121472"/>
                  </a:lnTo>
                  <a:lnTo>
                    <a:pt x="127347" y="135833"/>
                  </a:lnTo>
                  <a:lnTo>
                    <a:pt x="136445" y="141301"/>
                  </a:lnTo>
                  <a:lnTo>
                    <a:pt x="144850" y="143776"/>
                  </a:lnTo>
                  <a:lnTo>
                    <a:pt x="175699" y="141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28847" y="2721879"/>
              <a:ext cx="126343" cy="160539"/>
            </a:xfrm>
            <a:custGeom>
              <a:avLst/>
              <a:gdLst/>
              <a:ahLst/>
              <a:cxnLst/>
              <a:rect l="0" t="0" r="0" b="0"/>
              <a:pathLst>
                <a:path w="126343" h="160539">
                  <a:moveTo>
                    <a:pt x="0" y="63171"/>
                  </a:moveTo>
                  <a:lnTo>
                    <a:pt x="20244" y="121788"/>
                  </a:lnTo>
                  <a:lnTo>
                    <a:pt x="35411" y="160538"/>
                  </a:lnTo>
                  <a:lnTo>
                    <a:pt x="17149" y="104155"/>
                  </a:lnTo>
                  <a:lnTo>
                    <a:pt x="12491" y="67776"/>
                  </a:lnTo>
                  <a:lnTo>
                    <a:pt x="16699" y="32950"/>
                  </a:lnTo>
                  <a:lnTo>
                    <a:pt x="21661" y="24307"/>
                  </a:lnTo>
                  <a:lnTo>
                    <a:pt x="36534" y="11583"/>
                  </a:lnTo>
                  <a:lnTo>
                    <a:pt x="75816" y="343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34132" y="2739807"/>
              <a:ext cx="176900" cy="371628"/>
            </a:xfrm>
            <a:custGeom>
              <a:avLst/>
              <a:gdLst/>
              <a:ahLst/>
              <a:cxnLst/>
              <a:rect l="0" t="0" r="0" b="0"/>
              <a:pathLst>
                <a:path w="176900" h="371628">
                  <a:moveTo>
                    <a:pt x="115814" y="108414"/>
                  </a:moveTo>
                  <a:lnTo>
                    <a:pt x="131455" y="90434"/>
                  </a:lnTo>
                  <a:lnTo>
                    <a:pt x="139533" y="73517"/>
                  </a:lnTo>
                  <a:lnTo>
                    <a:pt x="140783" y="54300"/>
                  </a:lnTo>
                  <a:lnTo>
                    <a:pt x="136270" y="35230"/>
                  </a:lnTo>
                  <a:lnTo>
                    <a:pt x="126465" y="18956"/>
                  </a:lnTo>
                  <a:lnTo>
                    <a:pt x="111189" y="7044"/>
                  </a:lnTo>
                  <a:lnTo>
                    <a:pt x="102202" y="2230"/>
                  </a:lnTo>
                  <a:lnTo>
                    <a:pt x="82858" y="0"/>
                  </a:lnTo>
                  <a:lnTo>
                    <a:pt x="63732" y="4078"/>
                  </a:lnTo>
                  <a:lnTo>
                    <a:pt x="47433" y="13690"/>
                  </a:lnTo>
                  <a:lnTo>
                    <a:pt x="35509" y="28880"/>
                  </a:lnTo>
                  <a:lnTo>
                    <a:pt x="27481" y="48499"/>
                  </a:lnTo>
                  <a:lnTo>
                    <a:pt x="23912" y="72817"/>
                  </a:lnTo>
                  <a:lnTo>
                    <a:pt x="28565" y="96103"/>
                  </a:lnTo>
                  <a:lnTo>
                    <a:pt x="33082" y="107226"/>
                  </a:lnTo>
                  <a:lnTo>
                    <a:pt x="40772" y="113471"/>
                  </a:lnTo>
                  <a:lnTo>
                    <a:pt x="61795" y="117291"/>
                  </a:lnTo>
                  <a:lnTo>
                    <a:pt x="80497" y="111970"/>
                  </a:lnTo>
                  <a:lnTo>
                    <a:pt x="111567" y="89489"/>
                  </a:lnTo>
                  <a:lnTo>
                    <a:pt x="127554" y="63813"/>
                  </a:lnTo>
                  <a:lnTo>
                    <a:pt x="131829" y="63472"/>
                  </a:lnTo>
                  <a:lnTo>
                    <a:pt x="135850" y="69094"/>
                  </a:lnTo>
                  <a:lnTo>
                    <a:pt x="154284" y="128886"/>
                  </a:lnTo>
                  <a:lnTo>
                    <a:pt x="168430" y="190794"/>
                  </a:lnTo>
                  <a:lnTo>
                    <a:pt x="176899" y="248429"/>
                  </a:lnTo>
                  <a:lnTo>
                    <a:pt x="172778" y="290800"/>
                  </a:lnTo>
                  <a:lnTo>
                    <a:pt x="161018" y="312697"/>
                  </a:lnTo>
                  <a:lnTo>
                    <a:pt x="142924" y="329058"/>
                  </a:lnTo>
                  <a:lnTo>
                    <a:pt x="90060" y="349094"/>
                  </a:lnTo>
                  <a:lnTo>
                    <a:pt x="29228" y="364316"/>
                  </a:lnTo>
                  <a:lnTo>
                    <a:pt x="0" y="37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17335" y="2708151"/>
              <a:ext cx="164239" cy="166594"/>
            </a:xfrm>
            <a:custGeom>
              <a:avLst/>
              <a:gdLst/>
              <a:ahLst/>
              <a:cxnLst/>
              <a:rect l="0" t="0" r="0" b="0"/>
              <a:pathLst>
                <a:path w="164239" h="166594">
                  <a:moveTo>
                    <a:pt x="27367" y="87428"/>
                  </a:moveTo>
                  <a:lnTo>
                    <a:pt x="44135" y="93017"/>
                  </a:lnTo>
                  <a:lnTo>
                    <a:pt x="76919" y="90904"/>
                  </a:lnTo>
                  <a:lnTo>
                    <a:pt x="120343" y="78539"/>
                  </a:lnTo>
                  <a:lnTo>
                    <a:pt x="137320" y="67490"/>
                  </a:lnTo>
                  <a:lnTo>
                    <a:pt x="141613" y="60098"/>
                  </a:lnTo>
                  <a:lnTo>
                    <a:pt x="143264" y="42526"/>
                  </a:lnTo>
                  <a:lnTo>
                    <a:pt x="136979" y="26137"/>
                  </a:lnTo>
                  <a:lnTo>
                    <a:pt x="132027" y="18491"/>
                  </a:lnTo>
                  <a:lnTo>
                    <a:pt x="117167" y="6877"/>
                  </a:lnTo>
                  <a:lnTo>
                    <a:pt x="108291" y="2142"/>
                  </a:lnTo>
                  <a:lnTo>
                    <a:pt x="82831" y="0"/>
                  </a:lnTo>
                  <a:lnTo>
                    <a:pt x="55527" y="4117"/>
                  </a:lnTo>
                  <a:lnTo>
                    <a:pt x="35593" y="13746"/>
                  </a:lnTo>
                  <a:lnTo>
                    <a:pt x="11217" y="37910"/>
                  </a:lnTo>
                  <a:lnTo>
                    <a:pt x="2642" y="60351"/>
                  </a:lnTo>
                  <a:lnTo>
                    <a:pt x="0" y="84752"/>
                  </a:lnTo>
                  <a:lnTo>
                    <a:pt x="2726" y="107296"/>
                  </a:lnTo>
                  <a:lnTo>
                    <a:pt x="10956" y="125894"/>
                  </a:lnTo>
                  <a:lnTo>
                    <a:pt x="35304" y="156897"/>
                  </a:lnTo>
                  <a:lnTo>
                    <a:pt x="58191" y="165096"/>
                  </a:lnTo>
                  <a:lnTo>
                    <a:pt x="100841" y="166593"/>
                  </a:lnTo>
                  <a:lnTo>
                    <a:pt x="164238" y="161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41718" y="2682887"/>
              <a:ext cx="145119" cy="196921"/>
            </a:xfrm>
            <a:custGeom>
              <a:avLst/>
              <a:gdLst/>
              <a:ahLst/>
              <a:cxnLst/>
              <a:rect l="0" t="0" r="0" b="0"/>
              <a:pathLst>
                <a:path w="145119" h="196921">
                  <a:moveTo>
                    <a:pt x="129368" y="17935"/>
                  </a:moveTo>
                  <a:lnTo>
                    <a:pt x="118189" y="6757"/>
                  </a:lnTo>
                  <a:lnTo>
                    <a:pt x="100223" y="1269"/>
                  </a:lnTo>
                  <a:lnTo>
                    <a:pt x="77810" y="0"/>
                  </a:lnTo>
                  <a:lnTo>
                    <a:pt x="44292" y="7032"/>
                  </a:lnTo>
                  <a:lnTo>
                    <a:pt x="18637" y="17379"/>
                  </a:lnTo>
                  <a:lnTo>
                    <a:pt x="9923" y="25753"/>
                  </a:lnTo>
                  <a:lnTo>
                    <a:pt x="242" y="47536"/>
                  </a:lnTo>
                  <a:lnTo>
                    <a:pt x="0" y="57556"/>
                  </a:lnTo>
                  <a:lnTo>
                    <a:pt x="5970" y="74929"/>
                  </a:lnTo>
                  <a:lnTo>
                    <a:pt x="19542" y="87330"/>
                  </a:lnTo>
                  <a:lnTo>
                    <a:pt x="38442" y="95571"/>
                  </a:lnTo>
                  <a:lnTo>
                    <a:pt x="88704" y="103981"/>
                  </a:lnTo>
                  <a:lnTo>
                    <a:pt x="113635" y="111160"/>
                  </a:lnTo>
                  <a:lnTo>
                    <a:pt x="132514" y="122149"/>
                  </a:lnTo>
                  <a:lnTo>
                    <a:pt x="138484" y="130695"/>
                  </a:lnTo>
                  <a:lnTo>
                    <a:pt x="145118" y="152669"/>
                  </a:lnTo>
                  <a:lnTo>
                    <a:pt x="143377" y="162740"/>
                  </a:lnTo>
                  <a:lnTo>
                    <a:pt x="132085" y="180169"/>
                  </a:lnTo>
                  <a:lnTo>
                    <a:pt x="112248" y="189475"/>
                  </a:lnTo>
                  <a:lnTo>
                    <a:pt x="50121" y="195939"/>
                  </a:lnTo>
                  <a:lnTo>
                    <a:pt x="13554" y="196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97428" y="258500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5589" y="206529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02671" y="2681224"/>
              <a:ext cx="210571" cy="19599"/>
            </a:xfrm>
            <a:custGeom>
              <a:avLst/>
              <a:gdLst/>
              <a:ahLst/>
              <a:cxnLst/>
              <a:rect l="0" t="0" r="0" b="0"/>
              <a:pathLst>
                <a:path w="210571" h="19599">
                  <a:moveTo>
                    <a:pt x="210570" y="9070"/>
                  </a:moveTo>
                  <a:lnTo>
                    <a:pt x="151953" y="5"/>
                  </a:lnTo>
                  <a:lnTo>
                    <a:pt x="98949" y="0"/>
                  </a:lnTo>
                  <a:lnTo>
                    <a:pt x="42666" y="13234"/>
                  </a:lnTo>
                  <a:lnTo>
                    <a:pt x="0" y="19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39052" y="2478315"/>
              <a:ext cx="140102" cy="422145"/>
            </a:xfrm>
            <a:custGeom>
              <a:avLst/>
              <a:gdLst/>
              <a:ahLst/>
              <a:cxnLst/>
              <a:rect l="0" t="0" r="0" b="0"/>
              <a:pathLst>
                <a:path w="140102" h="422145">
                  <a:moveTo>
                    <a:pt x="121630" y="327792"/>
                  </a:moveTo>
                  <a:lnTo>
                    <a:pt x="92321" y="289419"/>
                  </a:lnTo>
                  <a:lnTo>
                    <a:pt x="66542" y="273788"/>
                  </a:lnTo>
                  <a:lnTo>
                    <a:pt x="56829" y="273072"/>
                  </a:lnTo>
                  <a:lnTo>
                    <a:pt x="36677" y="278516"/>
                  </a:lnTo>
                  <a:lnTo>
                    <a:pt x="19142" y="294973"/>
                  </a:lnTo>
                  <a:lnTo>
                    <a:pt x="5890" y="317886"/>
                  </a:lnTo>
                  <a:lnTo>
                    <a:pt x="0" y="343667"/>
                  </a:lnTo>
                  <a:lnTo>
                    <a:pt x="2273" y="384489"/>
                  </a:lnTo>
                  <a:lnTo>
                    <a:pt x="10481" y="406023"/>
                  </a:lnTo>
                  <a:lnTo>
                    <a:pt x="15945" y="415041"/>
                  </a:lnTo>
                  <a:lnTo>
                    <a:pt x="23097" y="419884"/>
                  </a:lnTo>
                  <a:lnTo>
                    <a:pt x="40403" y="422144"/>
                  </a:lnTo>
                  <a:lnTo>
                    <a:pt x="56673" y="416130"/>
                  </a:lnTo>
                  <a:lnTo>
                    <a:pt x="64287" y="411251"/>
                  </a:lnTo>
                  <a:lnTo>
                    <a:pt x="75867" y="396471"/>
                  </a:lnTo>
                  <a:lnTo>
                    <a:pt x="103818" y="338613"/>
                  </a:lnTo>
                  <a:lnTo>
                    <a:pt x="117002" y="290704"/>
                  </a:lnTo>
                  <a:lnTo>
                    <a:pt x="128317" y="238294"/>
                  </a:lnTo>
                  <a:lnTo>
                    <a:pt x="137909" y="178832"/>
                  </a:lnTo>
                  <a:lnTo>
                    <a:pt x="140101" y="117930"/>
                  </a:lnTo>
                  <a:lnTo>
                    <a:pt x="133862" y="64660"/>
                  </a:lnTo>
                  <a:lnTo>
                    <a:pt x="117882" y="2806"/>
                  </a:lnTo>
                  <a:lnTo>
                    <a:pt x="114452" y="0"/>
                  </a:lnTo>
                  <a:lnTo>
                    <a:pt x="110995" y="2810"/>
                  </a:lnTo>
                  <a:lnTo>
                    <a:pt x="107521" y="9362"/>
                  </a:lnTo>
                  <a:lnTo>
                    <a:pt x="101487" y="72791"/>
                  </a:lnTo>
                  <a:lnTo>
                    <a:pt x="97724" y="127064"/>
                  </a:lnTo>
                  <a:lnTo>
                    <a:pt x="95439" y="173951"/>
                  </a:lnTo>
                  <a:lnTo>
                    <a:pt x="95932" y="216309"/>
                  </a:lnTo>
                  <a:lnTo>
                    <a:pt x="94908" y="259665"/>
                  </a:lnTo>
                  <a:lnTo>
                    <a:pt x="99453" y="316935"/>
                  </a:lnTo>
                  <a:lnTo>
                    <a:pt x="105830" y="356161"/>
                  </a:lnTo>
                  <a:lnTo>
                    <a:pt x="132158" y="412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25026" y="2747550"/>
              <a:ext cx="188340" cy="184900"/>
            </a:xfrm>
            <a:custGeom>
              <a:avLst/>
              <a:gdLst/>
              <a:ahLst/>
              <a:cxnLst/>
              <a:rect l="0" t="0" r="0" b="0"/>
              <a:pathLst>
                <a:path w="188340" h="184900">
                  <a:moveTo>
                    <a:pt x="93583" y="79614"/>
                  </a:moveTo>
                  <a:lnTo>
                    <a:pt x="99172" y="62847"/>
                  </a:lnTo>
                  <a:lnTo>
                    <a:pt x="98797" y="45256"/>
                  </a:lnTo>
                  <a:lnTo>
                    <a:pt x="93561" y="26909"/>
                  </a:lnTo>
                  <a:lnTo>
                    <a:pt x="83435" y="10956"/>
                  </a:lnTo>
                  <a:lnTo>
                    <a:pt x="75119" y="5766"/>
                  </a:lnTo>
                  <a:lnTo>
                    <a:pt x="53401" y="0"/>
                  </a:lnTo>
                  <a:lnTo>
                    <a:pt x="44569" y="1971"/>
                  </a:lnTo>
                  <a:lnTo>
                    <a:pt x="37510" y="6795"/>
                  </a:lnTo>
                  <a:lnTo>
                    <a:pt x="12187" y="39754"/>
                  </a:lnTo>
                  <a:lnTo>
                    <a:pt x="2785" y="80932"/>
                  </a:lnTo>
                  <a:lnTo>
                    <a:pt x="0" y="124589"/>
                  </a:lnTo>
                  <a:lnTo>
                    <a:pt x="5587" y="146786"/>
                  </a:lnTo>
                  <a:lnTo>
                    <a:pt x="10353" y="155981"/>
                  </a:lnTo>
                  <a:lnTo>
                    <a:pt x="25006" y="169317"/>
                  </a:lnTo>
                  <a:lnTo>
                    <a:pt x="33827" y="174511"/>
                  </a:lnTo>
                  <a:lnTo>
                    <a:pt x="42048" y="175634"/>
                  </a:lnTo>
                  <a:lnTo>
                    <a:pt x="57420" y="170643"/>
                  </a:lnTo>
                  <a:lnTo>
                    <a:pt x="79229" y="154679"/>
                  </a:lnTo>
                  <a:lnTo>
                    <a:pt x="94919" y="129542"/>
                  </a:lnTo>
                  <a:lnTo>
                    <a:pt x="106977" y="99867"/>
                  </a:lnTo>
                  <a:lnTo>
                    <a:pt x="110701" y="96626"/>
                  </a:lnTo>
                  <a:lnTo>
                    <a:pt x="114354" y="97974"/>
                  </a:lnTo>
                  <a:lnTo>
                    <a:pt x="117959" y="102383"/>
                  </a:lnTo>
                  <a:lnTo>
                    <a:pt x="144779" y="163453"/>
                  </a:lnTo>
                  <a:lnTo>
                    <a:pt x="152280" y="170602"/>
                  </a:lnTo>
                  <a:lnTo>
                    <a:pt x="188339" y="184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45601" y="2542895"/>
              <a:ext cx="30936" cy="379027"/>
            </a:xfrm>
            <a:custGeom>
              <a:avLst/>
              <a:gdLst/>
              <a:ahLst/>
              <a:cxnLst/>
              <a:rect l="0" t="0" r="0" b="0"/>
              <a:pathLst>
                <a:path w="30936" h="379027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9756"/>
                  </a:lnTo>
                  <a:lnTo>
                    <a:pt x="8453" y="214231"/>
                  </a:lnTo>
                  <a:lnTo>
                    <a:pt x="15045" y="269237"/>
                  </a:lnTo>
                  <a:lnTo>
                    <a:pt x="18818" y="322579"/>
                  </a:lnTo>
                  <a:lnTo>
                    <a:pt x="3093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39666" y="2672530"/>
              <a:ext cx="221100" cy="17765"/>
            </a:xfrm>
            <a:custGeom>
              <a:avLst/>
              <a:gdLst/>
              <a:ahLst/>
              <a:cxnLst/>
              <a:rect l="0" t="0" r="0" b="0"/>
              <a:pathLst>
                <a:path w="221100" h="17765">
                  <a:moveTo>
                    <a:pt x="221099" y="7235"/>
                  </a:moveTo>
                  <a:lnTo>
                    <a:pt x="193542" y="0"/>
                  </a:lnTo>
                  <a:lnTo>
                    <a:pt x="140439" y="477"/>
                  </a:lnTo>
                  <a:lnTo>
                    <a:pt x="89872" y="5900"/>
                  </a:lnTo>
                  <a:lnTo>
                    <a:pt x="31097" y="14207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56928" y="2795927"/>
              <a:ext cx="151237" cy="137283"/>
            </a:xfrm>
            <a:custGeom>
              <a:avLst/>
              <a:gdLst/>
              <a:ahLst/>
              <a:cxnLst/>
              <a:rect l="0" t="0" r="0" b="0"/>
              <a:pathLst>
                <a:path w="151237" h="137283">
                  <a:moveTo>
                    <a:pt x="88065" y="31237"/>
                  </a:moveTo>
                  <a:lnTo>
                    <a:pt x="58756" y="1929"/>
                  </a:lnTo>
                  <a:lnTo>
                    <a:pt x="50979" y="0"/>
                  </a:lnTo>
                  <a:lnTo>
                    <a:pt x="32978" y="4096"/>
                  </a:lnTo>
                  <a:lnTo>
                    <a:pt x="25604" y="9634"/>
                  </a:lnTo>
                  <a:lnTo>
                    <a:pt x="14291" y="25145"/>
                  </a:lnTo>
                  <a:lnTo>
                    <a:pt x="1345" y="53609"/>
                  </a:lnTo>
                  <a:lnTo>
                    <a:pt x="0" y="73936"/>
                  </a:lnTo>
                  <a:lnTo>
                    <a:pt x="8668" y="115581"/>
                  </a:lnTo>
                  <a:lnTo>
                    <a:pt x="14077" y="123731"/>
                  </a:lnTo>
                  <a:lnTo>
                    <a:pt x="29445" y="135907"/>
                  </a:lnTo>
                  <a:lnTo>
                    <a:pt x="37286" y="137282"/>
                  </a:lnTo>
                  <a:lnTo>
                    <a:pt x="44854" y="135859"/>
                  </a:lnTo>
                  <a:lnTo>
                    <a:pt x="52239" y="132570"/>
                  </a:lnTo>
                  <a:lnTo>
                    <a:pt x="73810" y="111175"/>
                  </a:lnTo>
                  <a:lnTo>
                    <a:pt x="89430" y="82609"/>
                  </a:lnTo>
                  <a:lnTo>
                    <a:pt x="95878" y="46328"/>
                  </a:lnTo>
                  <a:lnTo>
                    <a:pt x="95613" y="41298"/>
                  </a:lnTo>
                  <a:lnTo>
                    <a:pt x="94267" y="41454"/>
                  </a:lnTo>
                  <a:lnTo>
                    <a:pt x="92200" y="45068"/>
                  </a:lnTo>
                  <a:lnTo>
                    <a:pt x="93022" y="58441"/>
                  </a:lnTo>
                  <a:lnTo>
                    <a:pt x="98457" y="74914"/>
                  </a:lnTo>
                  <a:lnTo>
                    <a:pt x="108671" y="90034"/>
                  </a:lnTo>
                  <a:lnTo>
                    <a:pt x="124129" y="101433"/>
                  </a:lnTo>
                  <a:lnTo>
                    <a:pt x="151236" y="115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32811" y="2571278"/>
              <a:ext cx="101737" cy="371701"/>
            </a:xfrm>
            <a:custGeom>
              <a:avLst/>
              <a:gdLst/>
              <a:ahLst/>
              <a:cxnLst/>
              <a:rect l="0" t="0" r="0" b="0"/>
              <a:pathLst>
                <a:path w="101737" h="371701">
                  <a:moveTo>
                    <a:pt x="70151" y="371700"/>
                  </a:moveTo>
                  <a:lnTo>
                    <a:pt x="67031" y="329008"/>
                  </a:lnTo>
                  <a:lnTo>
                    <a:pt x="58258" y="268462"/>
                  </a:lnTo>
                  <a:lnTo>
                    <a:pt x="40029" y="213483"/>
                  </a:lnTo>
                  <a:lnTo>
                    <a:pt x="24817" y="151974"/>
                  </a:lnTo>
                  <a:lnTo>
                    <a:pt x="4481" y="90735"/>
                  </a:lnTo>
                  <a:lnTo>
                    <a:pt x="0" y="43046"/>
                  </a:lnTo>
                  <a:lnTo>
                    <a:pt x="3098" y="17401"/>
                  </a:lnTo>
                  <a:lnTo>
                    <a:pt x="9071" y="9159"/>
                  </a:lnTo>
                  <a:lnTo>
                    <a:pt x="17732" y="3664"/>
                  </a:lnTo>
                  <a:lnTo>
                    <a:pt x="28186" y="0"/>
                  </a:lnTo>
                  <a:lnTo>
                    <a:pt x="82793" y="1972"/>
                  </a:lnTo>
                  <a:lnTo>
                    <a:pt x="101736" y="3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08205" y="278505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941" y="174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18775" y="283769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2692"/>
                  </a:lnTo>
                  <a:lnTo>
                    <a:pt x="16788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08246" y="27429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03003" y="2785050"/>
              <a:ext cx="94758" cy="161547"/>
            </a:xfrm>
            <a:custGeom>
              <a:avLst/>
              <a:gdLst/>
              <a:ahLst/>
              <a:cxnLst/>
              <a:rect l="0" t="0" r="0" b="0"/>
              <a:pathLst>
                <a:path w="94758" h="161547">
                  <a:moveTo>
                    <a:pt x="0" y="52643"/>
                  </a:moveTo>
                  <a:lnTo>
                    <a:pt x="17958" y="106518"/>
                  </a:lnTo>
                  <a:lnTo>
                    <a:pt x="40738" y="158090"/>
                  </a:lnTo>
                  <a:lnTo>
                    <a:pt x="43537" y="161546"/>
                  </a:lnTo>
                  <a:lnTo>
                    <a:pt x="44232" y="160340"/>
                  </a:lnTo>
                  <a:lnTo>
                    <a:pt x="27584" y="104194"/>
                  </a:lnTo>
                  <a:lnTo>
                    <a:pt x="22991" y="67787"/>
                  </a:lnTo>
                  <a:lnTo>
                    <a:pt x="27220" y="32953"/>
                  </a:lnTo>
                  <a:lnTo>
                    <a:pt x="33354" y="254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39011" y="2832104"/>
              <a:ext cx="159455" cy="156193"/>
            </a:xfrm>
            <a:custGeom>
              <a:avLst/>
              <a:gdLst/>
              <a:ahLst/>
              <a:cxnLst/>
              <a:rect l="0" t="0" r="0" b="0"/>
              <a:pathLst>
                <a:path w="159455" h="156193">
                  <a:moveTo>
                    <a:pt x="116676" y="5589"/>
                  </a:moveTo>
                  <a:lnTo>
                    <a:pt x="99908" y="0"/>
                  </a:lnTo>
                  <a:lnTo>
                    <a:pt x="82317" y="375"/>
                  </a:lnTo>
                  <a:lnTo>
                    <a:pt x="42429" y="10148"/>
                  </a:lnTo>
                  <a:lnTo>
                    <a:pt x="16817" y="25527"/>
                  </a:lnTo>
                  <a:lnTo>
                    <a:pt x="4834" y="41357"/>
                  </a:lnTo>
                  <a:lnTo>
                    <a:pt x="0" y="50491"/>
                  </a:lnTo>
                  <a:lnTo>
                    <a:pt x="288" y="57751"/>
                  </a:lnTo>
                  <a:lnTo>
                    <a:pt x="3989" y="63760"/>
                  </a:lnTo>
                  <a:lnTo>
                    <a:pt x="9965" y="68936"/>
                  </a:lnTo>
                  <a:lnTo>
                    <a:pt x="17460" y="71217"/>
                  </a:lnTo>
                  <a:lnTo>
                    <a:pt x="70422" y="69315"/>
                  </a:lnTo>
                  <a:lnTo>
                    <a:pt x="104921" y="74514"/>
                  </a:lnTo>
                  <a:lnTo>
                    <a:pt x="137369" y="89052"/>
                  </a:lnTo>
                  <a:lnTo>
                    <a:pt x="152389" y="104685"/>
                  </a:lnTo>
                  <a:lnTo>
                    <a:pt x="158032" y="113767"/>
                  </a:lnTo>
                  <a:lnTo>
                    <a:pt x="159454" y="122161"/>
                  </a:lnTo>
                  <a:lnTo>
                    <a:pt x="158063" y="130097"/>
                  </a:lnTo>
                  <a:lnTo>
                    <a:pt x="154796" y="137727"/>
                  </a:lnTo>
                  <a:lnTo>
                    <a:pt x="141807" y="149325"/>
                  </a:lnTo>
                  <a:lnTo>
                    <a:pt x="133430" y="154055"/>
                  </a:lnTo>
                  <a:lnTo>
                    <a:pt x="114764" y="156192"/>
                  </a:lnTo>
                  <a:lnTo>
                    <a:pt x="64033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60972" y="2658708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8333" y="60384"/>
                  </a:lnTo>
                  <a:lnTo>
                    <a:pt x="9878" y="118108"/>
                  </a:lnTo>
                  <a:lnTo>
                    <a:pt x="13455" y="179665"/>
                  </a:lnTo>
                  <a:lnTo>
                    <a:pt x="18805" y="239238"/>
                  </a:lnTo>
                  <a:lnTo>
                    <a:pt x="23510" y="290814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71459" y="2732408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63171"/>
                  </a:moveTo>
                  <a:lnTo>
                    <a:pt x="244216" y="45213"/>
                  </a:lnTo>
                  <a:lnTo>
                    <a:pt x="194209" y="31504"/>
                  </a:lnTo>
                  <a:lnTo>
                    <a:pt x="145670" y="21033"/>
                  </a:lnTo>
                  <a:lnTo>
                    <a:pt x="91125" y="13641"/>
                  </a:lnTo>
                  <a:lnTo>
                    <a:pt x="39868" y="8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19777" y="2805782"/>
              <a:ext cx="183434" cy="210433"/>
            </a:xfrm>
            <a:custGeom>
              <a:avLst/>
              <a:gdLst/>
              <a:ahLst/>
              <a:cxnLst/>
              <a:rect l="0" t="0" r="0" b="0"/>
              <a:pathLst>
                <a:path w="183434" h="210433">
                  <a:moveTo>
                    <a:pt x="141320" y="74025"/>
                  </a:moveTo>
                  <a:lnTo>
                    <a:pt x="106990" y="13152"/>
                  </a:lnTo>
                  <a:lnTo>
                    <a:pt x="100887" y="5367"/>
                  </a:lnTo>
                  <a:lnTo>
                    <a:pt x="93307" y="1347"/>
                  </a:lnTo>
                  <a:lnTo>
                    <a:pt x="75527" y="0"/>
                  </a:lnTo>
                  <a:lnTo>
                    <a:pt x="55926" y="9539"/>
                  </a:lnTo>
                  <a:lnTo>
                    <a:pt x="45786" y="16996"/>
                  </a:lnTo>
                  <a:lnTo>
                    <a:pt x="31400" y="37760"/>
                  </a:lnTo>
                  <a:lnTo>
                    <a:pt x="12632" y="89218"/>
                  </a:lnTo>
                  <a:lnTo>
                    <a:pt x="0" y="136038"/>
                  </a:lnTo>
                  <a:lnTo>
                    <a:pt x="6343" y="179081"/>
                  </a:lnTo>
                  <a:lnTo>
                    <a:pt x="9221" y="189686"/>
                  </a:lnTo>
                  <a:lnTo>
                    <a:pt x="14650" y="197926"/>
                  </a:lnTo>
                  <a:lnTo>
                    <a:pt x="30040" y="210200"/>
                  </a:lnTo>
                  <a:lnTo>
                    <a:pt x="37887" y="210432"/>
                  </a:lnTo>
                  <a:lnTo>
                    <a:pt x="45458" y="207077"/>
                  </a:lnTo>
                  <a:lnTo>
                    <a:pt x="60110" y="192821"/>
                  </a:lnTo>
                  <a:lnTo>
                    <a:pt x="80342" y="158487"/>
                  </a:lnTo>
                  <a:lnTo>
                    <a:pt x="93096" y="118678"/>
                  </a:lnTo>
                  <a:lnTo>
                    <a:pt x="96490" y="91141"/>
                  </a:lnTo>
                  <a:lnTo>
                    <a:pt x="98566" y="86605"/>
                  </a:lnTo>
                  <a:lnTo>
                    <a:pt x="101117" y="88261"/>
                  </a:lnTo>
                  <a:lnTo>
                    <a:pt x="123550" y="149899"/>
                  </a:lnTo>
                  <a:lnTo>
                    <a:pt x="136931" y="173257"/>
                  </a:lnTo>
                  <a:lnTo>
                    <a:pt x="161856" y="191814"/>
                  </a:lnTo>
                  <a:lnTo>
                    <a:pt x="183433" y="200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05818" y="2848517"/>
              <a:ext cx="134263" cy="162914"/>
            </a:xfrm>
            <a:custGeom>
              <a:avLst/>
              <a:gdLst/>
              <a:ahLst/>
              <a:cxnLst/>
              <a:rect l="0" t="0" r="0" b="0"/>
              <a:pathLst>
                <a:path w="134263" h="162914">
                  <a:moveTo>
                    <a:pt x="7920" y="31290"/>
                  </a:moveTo>
                  <a:lnTo>
                    <a:pt x="1855" y="64912"/>
                  </a:lnTo>
                  <a:lnTo>
                    <a:pt x="12480" y="124697"/>
                  </a:lnTo>
                  <a:lnTo>
                    <a:pt x="22269" y="157232"/>
                  </a:lnTo>
                  <a:lnTo>
                    <a:pt x="22165" y="162045"/>
                  </a:lnTo>
                  <a:lnTo>
                    <a:pt x="19757" y="162913"/>
                  </a:lnTo>
                  <a:lnTo>
                    <a:pt x="15811" y="161153"/>
                  </a:lnTo>
                  <a:lnTo>
                    <a:pt x="8308" y="149838"/>
                  </a:lnTo>
                  <a:lnTo>
                    <a:pt x="2244" y="131941"/>
                  </a:lnTo>
                  <a:lnTo>
                    <a:pt x="0" y="96727"/>
                  </a:lnTo>
                  <a:lnTo>
                    <a:pt x="6646" y="36528"/>
                  </a:lnTo>
                  <a:lnTo>
                    <a:pt x="13593" y="15680"/>
                  </a:lnTo>
                  <a:lnTo>
                    <a:pt x="18721" y="6845"/>
                  </a:lnTo>
                  <a:lnTo>
                    <a:pt x="26819" y="2125"/>
                  </a:lnTo>
                  <a:lnTo>
                    <a:pt x="48295" y="0"/>
                  </a:lnTo>
                  <a:lnTo>
                    <a:pt x="67199" y="6075"/>
                  </a:lnTo>
                  <a:lnTo>
                    <a:pt x="83400" y="17744"/>
                  </a:lnTo>
                  <a:lnTo>
                    <a:pt x="104504" y="44044"/>
                  </a:lnTo>
                  <a:lnTo>
                    <a:pt x="126560" y="94754"/>
                  </a:lnTo>
                  <a:lnTo>
                    <a:pt x="134262" y="1576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79409" y="2584670"/>
              <a:ext cx="139657" cy="410868"/>
            </a:xfrm>
            <a:custGeom>
              <a:avLst/>
              <a:gdLst/>
              <a:ahLst/>
              <a:cxnLst/>
              <a:rect l="0" t="0" r="0" b="0"/>
              <a:pathLst>
                <a:path w="139657" h="410868">
                  <a:moveTo>
                    <a:pt x="97542" y="316194"/>
                  </a:moveTo>
                  <a:lnTo>
                    <a:pt x="82969" y="273502"/>
                  </a:lnTo>
                  <a:lnTo>
                    <a:pt x="77298" y="263166"/>
                  </a:lnTo>
                  <a:lnTo>
                    <a:pt x="61639" y="248562"/>
                  </a:lnTo>
                  <a:lnTo>
                    <a:pt x="52549" y="243030"/>
                  </a:lnTo>
                  <a:lnTo>
                    <a:pt x="44150" y="241682"/>
                  </a:lnTo>
                  <a:lnTo>
                    <a:pt x="36211" y="243122"/>
                  </a:lnTo>
                  <a:lnTo>
                    <a:pt x="28579" y="246423"/>
                  </a:lnTo>
                  <a:lnTo>
                    <a:pt x="16979" y="259448"/>
                  </a:lnTo>
                  <a:lnTo>
                    <a:pt x="0" y="296406"/>
                  </a:lnTo>
                  <a:lnTo>
                    <a:pt x="140" y="338277"/>
                  </a:lnTo>
                  <a:lnTo>
                    <a:pt x="7591" y="376549"/>
                  </a:lnTo>
                  <a:lnTo>
                    <a:pt x="22796" y="404527"/>
                  </a:lnTo>
                  <a:lnTo>
                    <a:pt x="30164" y="409008"/>
                  </a:lnTo>
                  <a:lnTo>
                    <a:pt x="47709" y="410867"/>
                  </a:lnTo>
                  <a:lnTo>
                    <a:pt x="64085" y="404674"/>
                  </a:lnTo>
                  <a:lnTo>
                    <a:pt x="71728" y="399747"/>
                  </a:lnTo>
                  <a:lnTo>
                    <a:pt x="83339" y="384914"/>
                  </a:lnTo>
                  <a:lnTo>
                    <a:pt x="96453" y="350593"/>
                  </a:lnTo>
                  <a:lnTo>
                    <a:pt x="107748" y="303380"/>
                  </a:lnTo>
                  <a:lnTo>
                    <a:pt x="115384" y="249226"/>
                  </a:lnTo>
                  <a:lnTo>
                    <a:pt x="117646" y="188727"/>
                  </a:lnTo>
                  <a:lnTo>
                    <a:pt x="115198" y="126348"/>
                  </a:lnTo>
                  <a:lnTo>
                    <a:pt x="110182" y="66531"/>
                  </a:lnTo>
                  <a:lnTo>
                    <a:pt x="102898" y="5095"/>
                  </a:lnTo>
                  <a:lnTo>
                    <a:pt x="98773" y="0"/>
                  </a:lnTo>
                  <a:lnTo>
                    <a:pt x="93683" y="113"/>
                  </a:lnTo>
                  <a:lnTo>
                    <a:pt x="87950" y="3698"/>
                  </a:lnTo>
                  <a:lnTo>
                    <a:pt x="81581" y="23279"/>
                  </a:lnTo>
                  <a:lnTo>
                    <a:pt x="77994" y="70307"/>
                  </a:lnTo>
                  <a:lnTo>
                    <a:pt x="82372" y="132313"/>
                  </a:lnTo>
                  <a:lnTo>
                    <a:pt x="85638" y="184112"/>
                  </a:lnTo>
                  <a:lnTo>
                    <a:pt x="95148" y="240451"/>
                  </a:lnTo>
                  <a:lnTo>
                    <a:pt x="108291" y="295427"/>
                  </a:lnTo>
                  <a:lnTo>
                    <a:pt x="116357" y="321002"/>
                  </a:lnTo>
                  <a:lnTo>
                    <a:pt x="139656" y="358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82349" y="2711351"/>
              <a:ext cx="15743" cy="315856"/>
            </a:xfrm>
            <a:custGeom>
              <a:avLst/>
              <a:gdLst/>
              <a:ahLst/>
              <a:cxnLst/>
              <a:rect l="0" t="0" r="0" b="0"/>
              <a:pathLst>
                <a:path w="15743" h="315856">
                  <a:moveTo>
                    <a:pt x="5213" y="0"/>
                  </a:moveTo>
                  <a:lnTo>
                    <a:pt x="2093" y="48931"/>
                  </a:lnTo>
                  <a:lnTo>
                    <a:pt x="0" y="99896"/>
                  </a:lnTo>
                  <a:lnTo>
                    <a:pt x="3669" y="159450"/>
                  </a:lnTo>
                  <a:lnTo>
                    <a:pt x="4756" y="215310"/>
                  </a:lnTo>
                  <a:lnTo>
                    <a:pt x="10712" y="270518"/>
                  </a:lnTo>
                  <a:lnTo>
                    <a:pt x="1574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61221" y="2806107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174363" y="8334"/>
                  </a:lnTo>
                  <a:lnTo>
                    <a:pt x="113470" y="15684"/>
                  </a:lnTo>
                  <a:lnTo>
                    <a:pt x="56382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395043" y="2616594"/>
              <a:ext cx="313661" cy="403156"/>
            </a:xfrm>
            <a:custGeom>
              <a:avLst/>
              <a:gdLst/>
              <a:ahLst/>
              <a:cxnLst/>
              <a:rect l="0" t="0" r="0" b="0"/>
              <a:pathLst>
                <a:path w="313661" h="40315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26721"/>
                  </a:lnTo>
                  <a:lnTo>
                    <a:pt x="17003" y="182217"/>
                  </a:lnTo>
                  <a:lnTo>
                    <a:pt x="25730" y="242144"/>
                  </a:lnTo>
                  <a:lnTo>
                    <a:pt x="29475" y="295575"/>
                  </a:lnTo>
                  <a:lnTo>
                    <a:pt x="37509" y="356736"/>
                  </a:lnTo>
                  <a:lnTo>
                    <a:pt x="38848" y="374969"/>
                  </a:lnTo>
                  <a:lnTo>
                    <a:pt x="40994" y="315836"/>
                  </a:lnTo>
                  <a:lnTo>
                    <a:pt x="51352" y="257533"/>
                  </a:lnTo>
                  <a:lnTo>
                    <a:pt x="54560" y="245389"/>
                  </a:lnTo>
                  <a:lnTo>
                    <a:pt x="60208" y="236122"/>
                  </a:lnTo>
                  <a:lnTo>
                    <a:pt x="75842" y="222707"/>
                  </a:lnTo>
                  <a:lnTo>
                    <a:pt x="83754" y="221001"/>
                  </a:lnTo>
                  <a:lnTo>
                    <a:pt x="91369" y="222204"/>
                  </a:lnTo>
                  <a:lnTo>
                    <a:pt x="106069" y="229779"/>
                  </a:lnTo>
                  <a:lnTo>
                    <a:pt x="120402" y="240944"/>
                  </a:lnTo>
                  <a:lnTo>
                    <a:pt x="136035" y="265974"/>
                  </a:lnTo>
                  <a:lnTo>
                    <a:pt x="150628" y="321513"/>
                  </a:lnTo>
                  <a:lnTo>
                    <a:pt x="155389" y="356396"/>
                  </a:lnTo>
                  <a:lnTo>
                    <a:pt x="157844" y="356921"/>
                  </a:lnTo>
                  <a:lnTo>
                    <a:pt x="184302" y="325813"/>
                  </a:lnTo>
                  <a:lnTo>
                    <a:pt x="239332" y="302667"/>
                  </a:lnTo>
                  <a:lnTo>
                    <a:pt x="280780" y="285607"/>
                  </a:lnTo>
                  <a:lnTo>
                    <a:pt x="297487" y="269656"/>
                  </a:lnTo>
                  <a:lnTo>
                    <a:pt x="301708" y="260490"/>
                  </a:lnTo>
                  <a:lnTo>
                    <a:pt x="303278" y="240945"/>
                  </a:lnTo>
                  <a:lnTo>
                    <a:pt x="296957" y="223680"/>
                  </a:lnTo>
                  <a:lnTo>
                    <a:pt x="291996" y="215801"/>
                  </a:lnTo>
                  <a:lnTo>
                    <a:pt x="277125" y="203927"/>
                  </a:lnTo>
                  <a:lnTo>
                    <a:pt x="268246" y="199122"/>
                  </a:lnTo>
                  <a:lnTo>
                    <a:pt x="258817" y="198259"/>
                  </a:lnTo>
                  <a:lnTo>
                    <a:pt x="238982" y="203539"/>
                  </a:lnTo>
                  <a:lnTo>
                    <a:pt x="213673" y="219666"/>
                  </a:lnTo>
                  <a:lnTo>
                    <a:pt x="191357" y="250440"/>
                  </a:lnTo>
                  <a:lnTo>
                    <a:pt x="181105" y="289194"/>
                  </a:lnTo>
                  <a:lnTo>
                    <a:pt x="183657" y="324723"/>
                  </a:lnTo>
                  <a:lnTo>
                    <a:pt x="197412" y="357477"/>
                  </a:lnTo>
                  <a:lnTo>
                    <a:pt x="221894" y="383820"/>
                  </a:lnTo>
                  <a:lnTo>
                    <a:pt x="251375" y="400854"/>
                  </a:lnTo>
                  <a:lnTo>
                    <a:pt x="271940" y="403155"/>
                  </a:lnTo>
                  <a:lnTo>
                    <a:pt x="31366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17629" y="2781137"/>
              <a:ext cx="180797" cy="207256"/>
            </a:xfrm>
            <a:custGeom>
              <a:avLst/>
              <a:gdLst/>
              <a:ahLst/>
              <a:cxnLst/>
              <a:rect l="0" t="0" r="0" b="0"/>
              <a:pathLst>
                <a:path w="180797" h="207256">
                  <a:moveTo>
                    <a:pt x="149043" y="24970"/>
                  </a:moveTo>
                  <a:lnTo>
                    <a:pt x="131063" y="9329"/>
                  </a:lnTo>
                  <a:lnTo>
                    <a:pt x="114145" y="1251"/>
                  </a:lnTo>
                  <a:lnTo>
                    <a:pt x="91809" y="0"/>
                  </a:lnTo>
                  <a:lnTo>
                    <a:pt x="44931" y="8730"/>
                  </a:lnTo>
                  <a:lnTo>
                    <a:pt x="26342" y="21262"/>
                  </a:lnTo>
                  <a:lnTo>
                    <a:pt x="11452" y="38530"/>
                  </a:lnTo>
                  <a:lnTo>
                    <a:pt x="934" y="57903"/>
                  </a:lnTo>
                  <a:lnTo>
                    <a:pt x="0" y="67982"/>
                  </a:lnTo>
                  <a:lnTo>
                    <a:pt x="5203" y="88540"/>
                  </a:lnTo>
                  <a:lnTo>
                    <a:pt x="11035" y="94257"/>
                  </a:lnTo>
                  <a:lnTo>
                    <a:pt x="18433" y="96898"/>
                  </a:lnTo>
                  <a:lnTo>
                    <a:pt x="36012" y="96712"/>
                  </a:lnTo>
                  <a:lnTo>
                    <a:pt x="96645" y="82982"/>
                  </a:lnTo>
                  <a:lnTo>
                    <a:pt x="149075" y="92820"/>
                  </a:lnTo>
                  <a:lnTo>
                    <a:pt x="166995" y="105429"/>
                  </a:lnTo>
                  <a:lnTo>
                    <a:pt x="175049" y="113704"/>
                  </a:lnTo>
                  <a:lnTo>
                    <a:pt x="179248" y="122731"/>
                  </a:lnTo>
                  <a:lnTo>
                    <a:pt x="180796" y="142119"/>
                  </a:lnTo>
                  <a:lnTo>
                    <a:pt x="174463" y="159315"/>
                  </a:lnTo>
                  <a:lnTo>
                    <a:pt x="162680" y="174756"/>
                  </a:lnTo>
                  <a:lnTo>
                    <a:pt x="145746" y="189418"/>
                  </a:lnTo>
                  <a:lnTo>
                    <a:pt x="110891" y="205237"/>
                  </a:lnTo>
                  <a:lnTo>
                    <a:pt x="84514" y="207255"/>
                  </a:lnTo>
                  <a:lnTo>
                    <a:pt x="52714" y="201813"/>
                  </a:lnTo>
                  <a:lnTo>
                    <a:pt x="33229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29843" y="2829705"/>
              <a:ext cx="221100" cy="165916"/>
            </a:xfrm>
            <a:custGeom>
              <a:avLst/>
              <a:gdLst/>
              <a:ahLst/>
              <a:cxnLst/>
              <a:rect l="0" t="0" r="0" b="0"/>
              <a:pathLst>
                <a:path w="221100" h="165916">
                  <a:moveTo>
                    <a:pt x="0" y="39573"/>
                  </a:moveTo>
                  <a:lnTo>
                    <a:pt x="3120" y="82265"/>
                  </a:lnTo>
                  <a:lnTo>
                    <a:pt x="21331" y="144909"/>
                  </a:lnTo>
                  <a:lnTo>
                    <a:pt x="25858" y="158919"/>
                  </a:lnTo>
                  <a:lnTo>
                    <a:pt x="14397" y="118999"/>
                  </a:lnTo>
                  <a:lnTo>
                    <a:pt x="11293" y="61415"/>
                  </a:lnTo>
                  <a:lnTo>
                    <a:pt x="13208" y="35243"/>
                  </a:lnTo>
                  <a:lnTo>
                    <a:pt x="21858" y="15812"/>
                  </a:lnTo>
                  <a:lnTo>
                    <a:pt x="28610" y="10864"/>
                  </a:lnTo>
                  <a:lnTo>
                    <a:pt x="36621" y="8736"/>
                  </a:lnTo>
                  <a:lnTo>
                    <a:pt x="45471" y="8486"/>
                  </a:lnTo>
                  <a:lnTo>
                    <a:pt x="61543" y="14449"/>
                  </a:lnTo>
                  <a:lnTo>
                    <a:pt x="69105" y="19314"/>
                  </a:lnTo>
                  <a:lnTo>
                    <a:pt x="90925" y="48518"/>
                  </a:lnTo>
                  <a:lnTo>
                    <a:pt x="106619" y="81218"/>
                  </a:lnTo>
                  <a:lnTo>
                    <a:pt x="107344" y="86054"/>
                  </a:lnTo>
                  <a:lnTo>
                    <a:pt x="105489" y="86938"/>
                  </a:lnTo>
                  <a:lnTo>
                    <a:pt x="101911" y="85188"/>
                  </a:lnTo>
                  <a:lnTo>
                    <a:pt x="97937" y="70765"/>
                  </a:lnTo>
                  <a:lnTo>
                    <a:pt x="97340" y="49927"/>
                  </a:lnTo>
                  <a:lnTo>
                    <a:pt x="100974" y="28967"/>
                  </a:lnTo>
                  <a:lnTo>
                    <a:pt x="115186" y="3025"/>
                  </a:lnTo>
                  <a:lnTo>
                    <a:pt x="122414" y="0"/>
                  </a:lnTo>
                  <a:lnTo>
                    <a:pt x="130742" y="323"/>
                  </a:lnTo>
                  <a:lnTo>
                    <a:pt x="159231" y="11956"/>
                  </a:lnTo>
                  <a:lnTo>
                    <a:pt x="178394" y="24959"/>
                  </a:lnTo>
                  <a:lnTo>
                    <a:pt x="194710" y="42437"/>
                  </a:lnTo>
                  <a:lnTo>
                    <a:pt x="211460" y="77596"/>
                  </a:lnTo>
                  <a:lnTo>
                    <a:pt x="219830" y="139005"/>
                  </a:lnTo>
                  <a:lnTo>
                    <a:pt x="221099" y="165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28252" y="2836880"/>
              <a:ext cx="175375" cy="169277"/>
            </a:xfrm>
            <a:custGeom>
              <a:avLst/>
              <a:gdLst/>
              <a:ahLst/>
              <a:cxnLst/>
              <a:rect l="0" t="0" r="0" b="0"/>
              <a:pathLst>
                <a:path w="175375" h="169277">
                  <a:moveTo>
                    <a:pt x="91145" y="74512"/>
                  </a:moveTo>
                  <a:lnTo>
                    <a:pt x="88026" y="31821"/>
                  </a:lnTo>
                  <a:lnTo>
                    <a:pt x="85557" y="21485"/>
                  </a:lnTo>
                  <a:lnTo>
                    <a:pt x="80401" y="13424"/>
                  </a:lnTo>
                  <a:lnTo>
                    <a:pt x="65313" y="1349"/>
                  </a:lnTo>
                  <a:lnTo>
                    <a:pt x="56376" y="0"/>
                  </a:lnTo>
                  <a:lnTo>
                    <a:pt x="37088" y="4741"/>
                  </a:lnTo>
                  <a:lnTo>
                    <a:pt x="23056" y="17767"/>
                  </a:lnTo>
                  <a:lnTo>
                    <a:pt x="8580" y="47950"/>
                  </a:lnTo>
                  <a:lnTo>
                    <a:pt x="0" y="86529"/>
                  </a:lnTo>
                  <a:lnTo>
                    <a:pt x="579" y="124476"/>
                  </a:lnTo>
                  <a:lnTo>
                    <a:pt x="6440" y="145852"/>
                  </a:lnTo>
                  <a:lnTo>
                    <a:pt x="16844" y="163151"/>
                  </a:lnTo>
                  <a:lnTo>
                    <a:pt x="24063" y="167530"/>
                  </a:lnTo>
                  <a:lnTo>
                    <a:pt x="41444" y="169276"/>
                  </a:lnTo>
                  <a:lnTo>
                    <a:pt x="49822" y="165764"/>
                  </a:lnTo>
                  <a:lnTo>
                    <a:pt x="65371" y="152503"/>
                  </a:lnTo>
                  <a:lnTo>
                    <a:pt x="81689" y="125307"/>
                  </a:lnTo>
                  <a:lnTo>
                    <a:pt x="93933" y="95022"/>
                  </a:lnTo>
                  <a:lnTo>
                    <a:pt x="97683" y="91695"/>
                  </a:lnTo>
                  <a:lnTo>
                    <a:pt x="101352" y="92986"/>
                  </a:lnTo>
                  <a:lnTo>
                    <a:pt x="108550" y="103780"/>
                  </a:lnTo>
                  <a:lnTo>
                    <a:pt x="125822" y="136186"/>
                  </a:lnTo>
                  <a:lnTo>
                    <a:pt x="131811" y="143704"/>
                  </a:lnTo>
                  <a:lnTo>
                    <a:pt x="139313" y="147546"/>
                  </a:lnTo>
                  <a:lnTo>
                    <a:pt x="157007" y="148696"/>
                  </a:lnTo>
                  <a:lnTo>
                    <a:pt x="163129" y="147365"/>
                  </a:lnTo>
                  <a:lnTo>
                    <a:pt x="167210" y="145307"/>
                  </a:lnTo>
                  <a:lnTo>
                    <a:pt x="175374" y="137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93289" y="2627123"/>
              <a:ext cx="31394" cy="368498"/>
            </a:xfrm>
            <a:custGeom>
              <a:avLst/>
              <a:gdLst/>
              <a:ahLst/>
              <a:cxnLst/>
              <a:rect l="0" t="0" r="0" b="0"/>
              <a:pathLst>
                <a:path w="31394" h="368498">
                  <a:moveTo>
                    <a:pt x="10336" y="0"/>
                  </a:moveTo>
                  <a:lnTo>
                    <a:pt x="3100" y="27556"/>
                  </a:lnTo>
                  <a:lnTo>
                    <a:pt x="457" y="86898"/>
                  </a:lnTo>
                  <a:lnTo>
                    <a:pt x="0" y="140781"/>
                  </a:lnTo>
                  <a:lnTo>
                    <a:pt x="2983" y="191841"/>
                  </a:lnTo>
                  <a:lnTo>
                    <a:pt x="8884" y="251714"/>
                  </a:lnTo>
                  <a:lnTo>
                    <a:pt x="18455" y="310291"/>
                  </a:lnTo>
                  <a:lnTo>
                    <a:pt x="3139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698382" y="2637651"/>
              <a:ext cx="178985" cy="371328"/>
            </a:xfrm>
            <a:custGeom>
              <a:avLst/>
              <a:gdLst/>
              <a:ahLst/>
              <a:cxnLst/>
              <a:rect l="0" t="0" r="0" b="0"/>
              <a:pathLst>
                <a:path w="178985" h="371328">
                  <a:moveTo>
                    <a:pt x="0" y="0"/>
                  </a:moveTo>
                  <a:lnTo>
                    <a:pt x="1170" y="49263"/>
                  </a:lnTo>
                  <a:lnTo>
                    <a:pt x="7236" y="101684"/>
                  </a:lnTo>
                  <a:lnTo>
                    <a:pt x="9065" y="145019"/>
                  </a:lnTo>
                  <a:lnTo>
                    <a:pt x="10095" y="204276"/>
                  </a:lnTo>
                  <a:lnTo>
                    <a:pt x="10401" y="264467"/>
                  </a:lnTo>
                  <a:lnTo>
                    <a:pt x="16079" y="309988"/>
                  </a:lnTo>
                  <a:lnTo>
                    <a:pt x="21248" y="316623"/>
                  </a:lnTo>
                  <a:lnTo>
                    <a:pt x="28203" y="318707"/>
                  </a:lnTo>
                  <a:lnTo>
                    <a:pt x="36349" y="317756"/>
                  </a:lnTo>
                  <a:lnTo>
                    <a:pt x="42951" y="313613"/>
                  </a:lnTo>
                  <a:lnTo>
                    <a:pt x="79223" y="271667"/>
                  </a:lnTo>
                  <a:lnTo>
                    <a:pt x="137356" y="237694"/>
                  </a:lnTo>
                  <a:lnTo>
                    <a:pt x="158143" y="224185"/>
                  </a:lnTo>
                  <a:lnTo>
                    <a:pt x="162750" y="216137"/>
                  </a:lnTo>
                  <a:lnTo>
                    <a:pt x="163482" y="207263"/>
                  </a:lnTo>
                  <a:lnTo>
                    <a:pt x="161630" y="197837"/>
                  </a:lnTo>
                  <a:lnTo>
                    <a:pt x="156886" y="190383"/>
                  </a:lnTo>
                  <a:lnTo>
                    <a:pt x="142257" y="178982"/>
                  </a:lnTo>
                  <a:lnTo>
                    <a:pt x="133443" y="177813"/>
                  </a:lnTo>
                  <a:lnTo>
                    <a:pt x="114290" y="182753"/>
                  </a:lnTo>
                  <a:lnTo>
                    <a:pt x="83777" y="204278"/>
                  </a:lnTo>
                  <a:lnTo>
                    <a:pt x="69210" y="226101"/>
                  </a:lnTo>
                  <a:lnTo>
                    <a:pt x="60005" y="251398"/>
                  </a:lnTo>
                  <a:lnTo>
                    <a:pt x="55915" y="278239"/>
                  </a:lnTo>
                  <a:lnTo>
                    <a:pt x="64790" y="319658"/>
                  </a:lnTo>
                  <a:lnTo>
                    <a:pt x="82238" y="350387"/>
                  </a:lnTo>
                  <a:lnTo>
                    <a:pt x="98552" y="363568"/>
                  </a:lnTo>
                  <a:lnTo>
                    <a:pt x="107815" y="368721"/>
                  </a:lnTo>
                  <a:lnTo>
                    <a:pt x="127466" y="371327"/>
                  </a:lnTo>
                  <a:lnTo>
                    <a:pt x="146729" y="367415"/>
                  </a:lnTo>
                  <a:lnTo>
                    <a:pt x="17898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05879" y="2798700"/>
              <a:ext cx="150917" cy="195137"/>
            </a:xfrm>
            <a:custGeom>
              <a:avLst/>
              <a:gdLst/>
              <a:ahLst/>
              <a:cxnLst/>
              <a:rect l="0" t="0" r="0" b="0"/>
              <a:pathLst>
                <a:path w="150917" h="195137">
                  <a:moveTo>
                    <a:pt x="118887" y="17936"/>
                  </a:moveTo>
                  <a:lnTo>
                    <a:pt x="107708" y="6758"/>
                  </a:lnTo>
                  <a:lnTo>
                    <a:pt x="89742" y="1269"/>
                  </a:lnTo>
                  <a:lnTo>
                    <a:pt x="67329" y="0"/>
                  </a:lnTo>
                  <a:lnTo>
                    <a:pt x="45669" y="3335"/>
                  </a:lnTo>
                  <a:lnTo>
                    <a:pt x="27464" y="11837"/>
                  </a:lnTo>
                  <a:lnTo>
                    <a:pt x="19334" y="17379"/>
                  </a:lnTo>
                  <a:lnTo>
                    <a:pt x="7180" y="32896"/>
                  </a:lnTo>
                  <a:lnTo>
                    <a:pt x="2302" y="41947"/>
                  </a:lnTo>
                  <a:lnTo>
                    <a:pt x="0" y="61363"/>
                  </a:lnTo>
                  <a:lnTo>
                    <a:pt x="1025" y="71454"/>
                  </a:lnTo>
                  <a:lnTo>
                    <a:pt x="5217" y="79351"/>
                  </a:lnTo>
                  <a:lnTo>
                    <a:pt x="19234" y="91245"/>
                  </a:lnTo>
                  <a:lnTo>
                    <a:pt x="78438" y="103846"/>
                  </a:lnTo>
                  <a:lnTo>
                    <a:pt x="103249" y="111100"/>
                  </a:lnTo>
                  <a:lnTo>
                    <a:pt x="138241" y="134821"/>
                  </a:lnTo>
                  <a:lnTo>
                    <a:pt x="145828" y="141483"/>
                  </a:lnTo>
                  <a:lnTo>
                    <a:pt x="149716" y="149434"/>
                  </a:lnTo>
                  <a:lnTo>
                    <a:pt x="150916" y="167626"/>
                  </a:lnTo>
                  <a:lnTo>
                    <a:pt x="147258" y="175051"/>
                  </a:lnTo>
                  <a:lnTo>
                    <a:pt x="133836" y="186421"/>
                  </a:lnTo>
                  <a:lnTo>
                    <a:pt x="100959" y="193809"/>
                  </a:lnTo>
                  <a:lnTo>
                    <a:pt x="50268" y="195136"/>
                  </a:lnTo>
                  <a:lnTo>
                    <a:pt x="13602" y="1863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082723" y="2500781"/>
              <a:ext cx="36800" cy="484312"/>
            </a:xfrm>
            <a:custGeom>
              <a:avLst/>
              <a:gdLst/>
              <a:ahLst/>
              <a:cxnLst/>
              <a:rect l="0" t="0" r="0" b="0"/>
              <a:pathLst>
                <a:path w="36800" h="484312">
                  <a:moveTo>
                    <a:pt x="5213" y="0"/>
                  </a:moveTo>
                  <a:lnTo>
                    <a:pt x="2094" y="48931"/>
                  </a:lnTo>
                  <a:lnTo>
                    <a:pt x="0" y="103015"/>
                  </a:lnTo>
                  <a:lnTo>
                    <a:pt x="2896" y="147560"/>
                  </a:lnTo>
                  <a:lnTo>
                    <a:pt x="4183" y="194654"/>
                  </a:lnTo>
                  <a:lnTo>
                    <a:pt x="4908" y="250438"/>
                  </a:lnTo>
                  <a:lnTo>
                    <a:pt x="12389" y="311208"/>
                  </a:lnTo>
                  <a:lnTo>
                    <a:pt x="18199" y="374512"/>
                  </a:lnTo>
                  <a:lnTo>
                    <a:pt x="26999" y="430331"/>
                  </a:lnTo>
                  <a:lnTo>
                    <a:pt x="36799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887894" y="2637651"/>
              <a:ext cx="347441" cy="73701"/>
            </a:xfrm>
            <a:custGeom>
              <a:avLst/>
              <a:gdLst/>
              <a:ahLst/>
              <a:cxnLst/>
              <a:rect l="0" t="0" r="0" b="0"/>
              <a:pathLst>
                <a:path w="347441" h="73701">
                  <a:moveTo>
                    <a:pt x="347440" y="73700"/>
                  </a:moveTo>
                  <a:lnTo>
                    <a:pt x="312649" y="50823"/>
                  </a:lnTo>
                  <a:lnTo>
                    <a:pt x="253783" y="32613"/>
                  </a:lnTo>
                  <a:lnTo>
                    <a:pt x="202338" y="17751"/>
                  </a:lnTo>
                  <a:lnTo>
                    <a:pt x="152368" y="7080"/>
                  </a:lnTo>
                  <a:lnTo>
                    <a:pt x="93109" y="2098"/>
                  </a:lnTo>
                  <a:lnTo>
                    <a:pt x="36687" y="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448100" y="2542895"/>
              <a:ext cx="50449" cy="505369"/>
            </a:xfrm>
            <a:custGeom>
              <a:avLst/>
              <a:gdLst/>
              <a:ahLst/>
              <a:cxnLst/>
              <a:rect l="0" t="0" r="0" b="0"/>
              <a:pathLst>
                <a:path w="50449" h="505369">
                  <a:moveTo>
                    <a:pt x="8334" y="0"/>
                  </a:moveTo>
                  <a:lnTo>
                    <a:pt x="0" y="52050"/>
                  </a:lnTo>
                  <a:lnTo>
                    <a:pt x="1575" y="111349"/>
                  </a:lnTo>
                  <a:lnTo>
                    <a:pt x="6500" y="157113"/>
                  </a:lnTo>
                  <a:lnTo>
                    <a:pt x="12588" y="204749"/>
                  </a:lnTo>
                  <a:lnTo>
                    <a:pt x="17003" y="260838"/>
                  </a:lnTo>
                  <a:lnTo>
                    <a:pt x="23901" y="318271"/>
                  </a:lnTo>
                  <a:lnTo>
                    <a:pt x="27765" y="368563"/>
                  </a:lnTo>
                  <a:lnTo>
                    <a:pt x="34498" y="418690"/>
                  </a:lnTo>
                  <a:lnTo>
                    <a:pt x="46084" y="482180"/>
                  </a:lnTo>
                  <a:lnTo>
                    <a:pt x="50448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552464" y="2795496"/>
              <a:ext cx="198768" cy="242188"/>
            </a:xfrm>
            <a:custGeom>
              <a:avLst/>
              <a:gdLst/>
              <a:ahLst/>
              <a:cxnLst/>
              <a:rect l="0" t="0" r="0" b="0"/>
              <a:pathLst>
                <a:path w="198768" h="242188">
                  <a:moveTo>
                    <a:pt x="93483" y="115896"/>
                  </a:moveTo>
                  <a:lnTo>
                    <a:pt x="108137" y="66345"/>
                  </a:lnTo>
                  <a:lnTo>
                    <a:pt x="107054" y="32584"/>
                  </a:lnTo>
                  <a:lnTo>
                    <a:pt x="96005" y="14138"/>
                  </a:lnTo>
                  <a:lnTo>
                    <a:pt x="88145" y="5944"/>
                  </a:lnTo>
                  <a:lnTo>
                    <a:pt x="79396" y="1650"/>
                  </a:lnTo>
                  <a:lnTo>
                    <a:pt x="60316" y="0"/>
                  </a:lnTo>
                  <a:lnTo>
                    <a:pt x="51485" y="3537"/>
                  </a:lnTo>
                  <a:lnTo>
                    <a:pt x="27876" y="25283"/>
                  </a:lnTo>
                  <a:lnTo>
                    <a:pt x="13242" y="44038"/>
                  </a:lnTo>
                  <a:lnTo>
                    <a:pt x="5177" y="67192"/>
                  </a:lnTo>
                  <a:lnTo>
                    <a:pt x="0" y="125773"/>
                  </a:lnTo>
                  <a:lnTo>
                    <a:pt x="7384" y="184094"/>
                  </a:lnTo>
                  <a:lnTo>
                    <a:pt x="17929" y="218381"/>
                  </a:lnTo>
                  <a:lnTo>
                    <a:pt x="29098" y="235924"/>
                  </a:lnTo>
                  <a:lnTo>
                    <a:pt x="36522" y="240369"/>
                  </a:lnTo>
                  <a:lnTo>
                    <a:pt x="54129" y="242187"/>
                  </a:lnTo>
                  <a:lnTo>
                    <a:pt x="70533" y="235977"/>
                  </a:lnTo>
                  <a:lnTo>
                    <a:pt x="78183" y="231045"/>
                  </a:lnTo>
                  <a:lnTo>
                    <a:pt x="89803" y="216207"/>
                  </a:lnTo>
                  <a:lnTo>
                    <a:pt x="97696" y="196744"/>
                  </a:lnTo>
                  <a:lnTo>
                    <a:pt x="105883" y="146121"/>
                  </a:lnTo>
                  <a:lnTo>
                    <a:pt x="112830" y="85472"/>
                  </a:lnTo>
                  <a:lnTo>
                    <a:pt x="114570" y="80405"/>
                  </a:lnTo>
                  <a:lnTo>
                    <a:pt x="116900" y="82877"/>
                  </a:lnTo>
                  <a:lnTo>
                    <a:pt x="135804" y="146085"/>
                  </a:lnTo>
                  <a:lnTo>
                    <a:pt x="143878" y="166748"/>
                  </a:lnTo>
                  <a:lnTo>
                    <a:pt x="155265" y="183731"/>
                  </a:lnTo>
                  <a:lnTo>
                    <a:pt x="171244" y="195958"/>
                  </a:lnTo>
                  <a:lnTo>
                    <a:pt x="198767" y="2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761571" y="2760080"/>
              <a:ext cx="149232" cy="227558"/>
            </a:xfrm>
            <a:custGeom>
              <a:avLst/>
              <a:gdLst/>
              <a:ahLst/>
              <a:cxnLst/>
              <a:rect l="0" t="0" r="0" b="0"/>
              <a:pathLst>
                <a:path w="149232" h="227558">
                  <a:moveTo>
                    <a:pt x="126531" y="24970"/>
                  </a:moveTo>
                  <a:lnTo>
                    <a:pt x="108551" y="9329"/>
                  </a:lnTo>
                  <a:lnTo>
                    <a:pt x="91634" y="1251"/>
                  </a:lnTo>
                  <a:lnTo>
                    <a:pt x="72417" y="0"/>
                  </a:lnTo>
                  <a:lnTo>
                    <a:pt x="52178" y="4514"/>
                  </a:lnTo>
                  <a:lnTo>
                    <a:pt x="22222" y="20209"/>
                  </a:lnTo>
                  <a:lnTo>
                    <a:pt x="5692" y="32993"/>
                  </a:lnTo>
                  <a:lnTo>
                    <a:pt x="1518" y="42017"/>
                  </a:lnTo>
                  <a:lnTo>
                    <a:pt x="0" y="64522"/>
                  </a:lnTo>
                  <a:lnTo>
                    <a:pt x="6345" y="83883"/>
                  </a:lnTo>
                  <a:lnTo>
                    <a:pt x="11312" y="92321"/>
                  </a:lnTo>
                  <a:lnTo>
                    <a:pt x="26189" y="104817"/>
                  </a:lnTo>
                  <a:lnTo>
                    <a:pt x="81775" y="126169"/>
                  </a:lnTo>
                  <a:lnTo>
                    <a:pt x="114050" y="138273"/>
                  </a:lnTo>
                  <a:lnTo>
                    <a:pt x="131122" y="149807"/>
                  </a:lnTo>
                  <a:lnTo>
                    <a:pt x="143390" y="165851"/>
                  </a:lnTo>
                  <a:lnTo>
                    <a:pt x="148299" y="175043"/>
                  </a:lnTo>
                  <a:lnTo>
                    <a:pt x="149231" y="184680"/>
                  </a:lnTo>
                  <a:lnTo>
                    <a:pt x="144029" y="204747"/>
                  </a:lnTo>
                  <a:lnTo>
                    <a:pt x="130799" y="219125"/>
                  </a:lnTo>
                  <a:lnTo>
                    <a:pt x="122358" y="224597"/>
                  </a:lnTo>
                  <a:lnTo>
                    <a:pt x="100499" y="227557"/>
                  </a:lnTo>
                  <a:lnTo>
                    <a:pt x="38502" y="216902"/>
                  </a:lnTo>
                  <a:lnTo>
                    <a:pt x="21246" y="214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930215" y="2458667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3120" y="210031"/>
                  </a:lnTo>
                  <a:lnTo>
                    <a:pt x="9065" y="266615"/>
                  </a:lnTo>
                  <a:lnTo>
                    <a:pt x="17476" y="326362"/>
                  </a:lnTo>
                  <a:lnTo>
                    <a:pt x="19997" y="387858"/>
                  </a:lnTo>
                  <a:lnTo>
                    <a:pt x="21913" y="440655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719646" y="2479724"/>
              <a:ext cx="326384" cy="242156"/>
            </a:xfrm>
            <a:custGeom>
              <a:avLst/>
              <a:gdLst/>
              <a:ahLst/>
              <a:cxnLst/>
              <a:rect l="0" t="0" r="0" b="0"/>
              <a:pathLst>
                <a:path w="326384" h="242156">
                  <a:moveTo>
                    <a:pt x="326383" y="242155"/>
                  </a:moveTo>
                  <a:lnTo>
                    <a:pt x="297075" y="203782"/>
                  </a:lnTo>
                  <a:lnTo>
                    <a:pt x="238050" y="160153"/>
                  </a:lnTo>
                  <a:lnTo>
                    <a:pt x="178624" y="110795"/>
                  </a:lnTo>
                  <a:lnTo>
                    <a:pt x="115781" y="70139"/>
                  </a:lnTo>
                  <a:lnTo>
                    <a:pt x="93572" y="53400"/>
                  </a:lnTo>
                  <a:lnTo>
                    <a:pt x="30437" y="180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316529" y="3439147"/>
            <a:ext cx="5501216" cy="817180"/>
            <a:chOff x="316529" y="3439147"/>
            <a:chExt cx="5501216" cy="817180"/>
          </a:xfrm>
        </p:grpSpPr>
        <p:sp>
          <p:nvSpPr>
            <p:cNvPr id="124" name="Freeform 123"/>
            <p:cNvSpPr/>
            <p:nvPr/>
          </p:nvSpPr>
          <p:spPr>
            <a:xfrm>
              <a:off x="463943" y="3836572"/>
              <a:ext cx="213185" cy="272817"/>
            </a:xfrm>
            <a:custGeom>
              <a:avLst/>
              <a:gdLst/>
              <a:ahLst/>
              <a:cxnLst/>
              <a:rect l="0" t="0" r="0" b="0"/>
              <a:pathLst>
                <a:path w="213185" h="272817">
                  <a:moveTo>
                    <a:pt x="94067" y="6329"/>
                  </a:moveTo>
                  <a:lnTo>
                    <a:pt x="34474" y="55827"/>
                  </a:lnTo>
                  <a:lnTo>
                    <a:pt x="7779" y="71038"/>
                  </a:lnTo>
                  <a:lnTo>
                    <a:pt x="2617" y="70525"/>
                  </a:lnTo>
                  <a:lnTo>
                    <a:pt x="345" y="66674"/>
                  </a:lnTo>
                  <a:lnTo>
                    <a:pt x="0" y="60597"/>
                  </a:lnTo>
                  <a:lnTo>
                    <a:pt x="10693" y="35277"/>
                  </a:lnTo>
                  <a:lnTo>
                    <a:pt x="28679" y="11137"/>
                  </a:lnTo>
                  <a:lnTo>
                    <a:pt x="48238" y="2617"/>
                  </a:lnTo>
                  <a:lnTo>
                    <a:pt x="72529" y="0"/>
                  </a:lnTo>
                  <a:lnTo>
                    <a:pt x="98922" y="2737"/>
                  </a:lnTo>
                  <a:lnTo>
                    <a:pt x="109002" y="7444"/>
                  </a:lnTo>
                  <a:lnTo>
                    <a:pt x="123322" y="22032"/>
                  </a:lnTo>
                  <a:lnTo>
                    <a:pt x="130466" y="43334"/>
                  </a:lnTo>
                  <a:lnTo>
                    <a:pt x="132371" y="55566"/>
                  </a:lnTo>
                  <a:lnTo>
                    <a:pt x="128248" y="75395"/>
                  </a:lnTo>
                  <a:lnTo>
                    <a:pt x="106538" y="107189"/>
                  </a:lnTo>
                  <a:lnTo>
                    <a:pt x="103551" y="108665"/>
                  </a:lnTo>
                  <a:lnTo>
                    <a:pt x="102729" y="106138"/>
                  </a:lnTo>
                  <a:lnTo>
                    <a:pt x="103351" y="100945"/>
                  </a:lnTo>
                  <a:lnTo>
                    <a:pt x="107275" y="98652"/>
                  </a:lnTo>
                  <a:lnTo>
                    <a:pt x="120994" y="99224"/>
                  </a:lnTo>
                  <a:lnTo>
                    <a:pt x="148449" y="106123"/>
                  </a:lnTo>
                  <a:lnTo>
                    <a:pt x="173221" y="121166"/>
                  </a:lnTo>
                  <a:lnTo>
                    <a:pt x="195379" y="140441"/>
                  </a:lnTo>
                  <a:lnTo>
                    <a:pt x="211173" y="172148"/>
                  </a:lnTo>
                  <a:lnTo>
                    <a:pt x="213184" y="194670"/>
                  </a:lnTo>
                  <a:lnTo>
                    <a:pt x="209009" y="215208"/>
                  </a:lnTo>
                  <a:lnTo>
                    <a:pt x="193504" y="239925"/>
                  </a:lnTo>
                  <a:lnTo>
                    <a:pt x="180765" y="254819"/>
                  </a:lnTo>
                  <a:lnTo>
                    <a:pt x="149261" y="270768"/>
                  </a:lnTo>
                  <a:lnTo>
                    <a:pt x="126786" y="272816"/>
                  </a:lnTo>
                  <a:lnTo>
                    <a:pt x="74329" y="261567"/>
                  </a:lnTo>
                  <a:lnTo>
                    <a:pt x="41424" y="248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6529" y="3707181"/>
              <a:ext cx="514551" cy="544382"/>
            </a:xfrm>
            <a:custGeom>
              <a:avLst/>
              <a:gdLst/>
              <a:ahLst/>
              <a:cxnLst/>
              <a:rect l="0" t="0" r="0" b="0"/>
              <a:pathLst>
                <a:path w="514551" h="544382">
                  <a:moveTo>
                    <a:pt x="388880" y="51492"/>
                  </a:moveTo>
                  <a:lnTo>
                    <a:pt x="333835" y="16745"/>
                  </a:lnTo>
                  <a:lnTo>
                    <a:pt x="294711" y="4672"/>
                  </a:lnTo>
                  <a:lnTo>
                    <a:pt x="232802" y="0"/>
                  </a:lnTo>
                  <a:lnTo>
                    <a:pt x="203698" y="1700"/>
                  </a:lnTo>
                  <a:lnTo>
                    <a:pt x="150006" y="21856"/>
                  </a:lnTo>
                  <a:lnTo>
                    <a:pt x="101750" y="56428"/>
                  </a:lnTo>
                  <a:lnTo>
                    <a:pt x="65051" y="97701"/>
                  </a:lnTo>
                  <a:lnTo>
                    <a:pt x="34925" y="150567"/>
                  </a:lnTo>
                  <a:lnTo>
                    <a:pt x="14850" y="213306"/>
                  </a:lnTo>
                  <a:lnTo>
                    <a:pt x="2739" y="271972"/>
                  </a:lnTo>
                  <a:lnTo>
                    <a:pt x="0" y="334210"/>
                  </a:lnTo>
                  <a:lnTo>
                    <a:pt x="15100" y="393253"/>
                  </a:lnTo>
                  <a:lnTo>
                    <a:pt x="36800" y="443044"/>
                  </a:lnTo>
                  <a:lnTo>
                    <a:pt x="74188" y="492004"/>
                  </a:lnTo>
                  <a:lnTo>
                    <a:pt x="136298" y="532993"/>
                  </a:lnTo>
                  <a:lnTo>
                    <a:pt x="178990" y="542380"/>
                  </a:lnTo>
                  <a:lnTo>
                    <a:pt x="236243" y="544381"/>
                  </a:lnTo>
                  <a:lnTo>
                    <a:pt x="272684" y="536525"/>
                  </a:lnTo>
                  <a:lnTo>
                    <a:pt x="320087" y="513502"/>
                  </a:lnTo>
                  <a:lnTo>
                    <a:pt x="383578" y="465541"/>
                  </a:lnTo>
                  <a:lnTo>
                    <a:pt x="436392" y="408839"/>
                  </a:lnTo>
                  <a:lnTo>
                    <a:pt x="472894" y="353617"/>
                  </a:lnTo>
                  <a:lnTo>
                    <a:pt x="499769" y="293443"/>
                  </a:lnTo>
                  <a:lnTo>
                    <a:pt x="511823" y="240271"/>
                  </a:lnTo>
                  <a:lnTo>
                    <a:pt x="514550" y="179119"/>
                  </a:lnTo>
                  <a:lnTo>
                    <a:pt x="508684" y="151499"/>
                  </a:lnTo>
                  <a:lnTo>
                    <a:pt x="492228" y="119338"/>
                  </a:lnTo>
                  <a:lnTo>
                    <a:pt x="448761" y="64627"/>
                  </a:lnTo>
                  <a:lnTo>
                    <a:pt x="409287" y="34459"/>
                  </a:lnTo>
                  <a:lnTo>
                    <a:pt x="382352" y="26375"/>
                  </a:lnTo>
                  <a:lnTo>
                    <a:pt x="322990" y="21184"/>
                  </a:lnTo>
                  <a:lnTo>
                    <a:pt x="294123" y="199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58093" y="3758673"/>
              <a:ext cx="8334" cy="368499"/>
            </a:xfrm>
            <a:custGeom>
              <a:avLst/>
              <a:gdLst/>
              <a:ahLst/>
              <a:cxnLst/>
              <a:rect l="0" t="0" r="0" b="0"/>
              <a:pathLst>
                <a:path w="8334" h="368499">
                  <a:moveTo>
                    <a:pt x="0" y="0"/>
                  </a:moveTo>
                  <a:lnTo>
                    <a:pt x="0" y="60384"/>
                  </a:lnTo>
                  <a:lnTo>
                    <a:pt x="3119" y="118107"/>
                  </a:lnTo>
                  <a:lnTo>
                    <a:pt x="8333" y="179664"/>
                  </a:lnTo>
                  <a:lnTo>
                    <a:pt x="6758" y="239237"/>
                  </a:lnTo>
                  <a:lnTo>
                    <a:pt x="2002" y="290814"/>
                  </a:lnTo>
                  <a:lnTo>
                    <a:pt x="593" y="33261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72749" y="3832373"/>
              <a:ext cx="132744" cy="263213"/>
            </a:xfrm>
            <a:custGeom>
              <a:avLst/>
              <a:gdLst/>
              <a:ahLst/>
              <a:cxnLst/>
              <a:rect l="0" t="0" r="0" b="0"/>
              <a:pathLst>
                <a:path w="132744" h="263213">
                  <a:moveTo>
                    <a:pt x="80100" y="0"/>
                  </a:moveTo>
                  <a:lnTo>
                    <a:pt x="16767" y="63333"/>
                  </a:lnTo>
                  <a:lnTo>
                    <a:pt x="9802" y="70298"/>
                  </a:lnTo>
                  <a:lnTo>
                    <a:pt x="2063" y="90515"/>
                  </a:lnTo>
                  <a:lnTo>
                    <a:pt x="0" y="102457"/>
                  </a:lnTo>
                  <a:lnTo>
                    <a:pt x="3946" y="121966"/>
                  </a:lnTo>
                  <a:lnTo>
                    <a:pt x="45478" y="180808"/>
                  </a:lnTo>
                  <a:lnTo>
                    <a:pt x="87161" y="236726"/>
                  </a:lnTo>
                  <a:lnTo>
                    <a:pt x="13274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94963" y="3883625"/>
              <a:ext cx="263403" cy="180376"/>
            </a:xfrm>
            <a:custGeom>
              <a:avLst/>
              <a:gdLst/>
              <a:ahLst/>
              <a:cxnLst/>
              <a:rect l="0" t="0" r="0" b="0"/>
              <a:pathLst>
                <a:path w="263403" h="180376">
                  <a:moveTo>
                    <a:pt x="0" y="96147"/>
                  </a:moveTo>
                  <a:lnTo>
                    <a:pt x="58617" y="90558"/>
                  </a:lnTo>
                  <a:lnTo>
                    <a:pt x="103216" y="77019"/>
                  </a:lnTo>
                  <a:lnTo>
                    <a:pt x="120353" y="65808"/>
                  </a:lnTo>
                  <a:lnTo>
                    <a:pt x="124689" y="58373"/>
                  </a:lnTo>
                  <a:lnTo>
                    <a:pt x="126388" y="40754"/>
                  </a:lnTo>
                  <a:lnTo>
                    <a:pt x="120123" y="24344"/>
                  </a:lnTo>
                  <a:lnTo>
                    <a:pt x="115177" y="16693"/>
                  </a:lnTo>
                  <a:lnTo>
                    <a:pt x="107201" y="11592"/>
                  </a:lnTo>
                  <a:lnTo>
                    <a:pt x="85859" y="5924"/>
                  </a:lnTo>
                  <a:lnTo>
                    <a:pt x="63896" y="9645"/>
                  </a:lnTo>
                  <a:lnTo>
                    <a:pt x="43606" y="20266"/>
                  </a:lnTo>
                  <a:lnTo>
                    <a:pt x="26790" y="36686"/>
                  </a:lnTo>
                  <a:lnTo>
                    <a:pt x="17756" y="58801"/>
                  </a:lnTo>
                  <a:lnTo>
                    <a:pt x="14911" y="83058"/>
                  </a:lnTo>
                  <a:lnTo>
                    <a:pt x="17546" y="105538"/>
                  </a:lnTo>
                  <a:lnTo>
                    <a:pt x="25736" y="124107"/>
                  </a:lnTo>
                  <a:lnTo>
                    <a:pt x="50057" y="155092"/>
                  </a:lnTo>
                  <a:lnTo>
                    <a:pt x="76053" y="171063"/>
                  </a:lnTo>
                  <a:lnTo>
                    <a:pt x="95803" y="173117"/>
                  </a:lnTo>
                  <a:lnTo>
                    <a:pt x="105983" y="172027"/>
                  </a:lnTo>
                  <a:lnTo>
                    <a:pt x="123533" y="161456"/>
                  </a:lnTo>
                  <a:lnTo>
                    <a:pt x="137962" y="145060"/>
                  </a:lnTo>
                  <a:lnTo>
                    <a:pt x="155001" y="118438"/>
                  </a:lnTo>
                  <a:lnTo>
                    <a:pt x="181237" y="102102"/>
                  </a:lnTo>
                  <a:lnTo>
                    <a:pt x="241184" y="70408"/>
                  </a:lnTo>
                  <a:lnTo>
                    <a:pt x="257711" y="57022"/>
                  </a:lnTo>
                  <a:lnTo>
                    <a:pt x="261885" y="47836"/>
                  </a:lnTo>
                  <a:lnTo>
                    <a:pt x="263402" y="25153"/>
                  </a:lnTo>
                  <a:lnTo>
                    <a:pt x="259830" y="16062"/>
                  </a:lnTo>
                  <a:lnTo>
                    <a:pt x="246501" y="2842"/>
                  </a:lnTo>
                  <a:lnTo>
                    <a:pt x="238034" y="18"/>
                  </a:lnTo>
                  <a:lnTo>
                    <a:pt x="219267" y="0"/>
                  </a:lnTo>
                  <a:lnTo>
                    <a:pt x="202347" y="7011"/>
                  </a:lnTo>
                  <a:lnTo>
                    <a:pt x="172421" y="30577"/>
                  </a:lnTo>
                  <a:lnTo>
                    <a:pt x="164369" y="50237"/>
                  </a:lnTo>
                  <a:lnTo>
                    <a:pt x="159200" y="100986"/>
                  </a:lnTo>
                  <a:lnTo>
                    <a:pt x="163894" y="136575"/>
                  </a:lnTo>
                  <a:lnTo>
                    <a:pt x="168924" y="145326"/>
                  </a:lnTo>
                  <a:lnTo>
                    <a:pt x="183872" y="158168"/>
                  </a:lnTo>
                  <a:lnTo>
                    <a:pt x="220894" y="174775"/>
                  </a:lnTo>
                  <a:lnTo>
                    <a:pt x="252684" y="180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391406" y="3885167"/>
              <a:ext cx="111747" cy="371160"/>
            </a:xfrm>
            <a:custGeom>
              <a:avLst/>
              <a:gdLst/>
              <a:ahLst/>
              <a:cxnLst/>
              <a:rect l="0" t="0" r="0" b="0"/>
              <a:pathLst>
                <a:path w="111747" h="371160">
                  <a:moveTo>
                    <a:pt x="8884" y="105133"/>
                  </a:moveTo>
                  <a:lnTo>
                    <a:pt x="17949" y="163750"/>
                  </a:lnTo>
                  <a:lnTo>
                    <a:pt x="27529" y="217924"/>
                  </a:lnTo>
                  <a:lnTo>
                    <a:pt x="37566" y="276805"/>
                  </a:lnTo>
                  <a:lnTo>
                    <a:pt x="45485" y="333236"/>
                  </a:lnTo>
                  <a:lnTo>
                    <a:pt x="55975" y="371159"/>
                  </a:lnTo>
                  <a:lnTo>
                    <a:pt x="36606" y="308991"/>
                  </a:lnTo>
                  <a:lnTo>
                    <a:pt x="22852" y="247004"/>
                  </a:lnTo>
                  <a:lnTo>
                    <a:pt x="13542" y="196952"/>
                  </a:lnTo>
                  <a:lnTo>
                    <a:pt x="6684" y="137525"/>
                  </a:lnTo>
                  <a:lnTo>
                    <a:pt x="0" y="75137"/>
                  </a:lnTo>
                  <a:lnTo>
                    <a:pt x="4432" y="35024"/>
                  </a:lnTo>
                  <a:lnTo>
                    <a:pt x="13144" y="15092"/>
                  </a:lnTo>
                  <a:lnTo>
                    <a:pt x="18743" y="6501"/>
                  </a:lnTo>
                  <a:lnTo>
                    <a:pt x="25985" y="1944"/>
                  </a:lnTo>
                  <a:lnTo>
                    <a:pt x="43391" y="0"/>
                  </a:lnTo>
                  <a:lnTo>
                    <a:pt x="72920" y="11071"/>
                  </a:lnTo>
                  <a:lnTo>
                    <a:pt x="87257" y="25893"/>
                  </a:lnTo>
                  <a:lnTo>
                    <a:pt x="105993" y="64004"/>
                  </a:lnTo>
                  <a:lnTo>
                    <a:pt x="111746" y="100486"/>
                  </a:lnTo>
                  <a:lnTo>
                    <a:pt x="106853" y="124125"/>
                  </a:lnTo>
                  <a:lnTo>
                    <a:pt x="102272" y="135342"/>
                  </a:lnTo>
                  <a:lnTo>
                    <a:pt x="87825" y="150925"/>
                  </a:lnTo>
                  <a:lnTo>
                    <a:pt x="70875" y="160580"/>
                  </a:lnTo>
                  <a:lnTo>
                    <a:pt x="40469" y="168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22729" y="3809053"/>
              <a:ext cx="203987" cy="195602"/>
            </a:xfrm>
            <a:custGeom>
              <a:avLst/>
              <a:gdLst/>
              <a:ahLst/>
              <a:cxnLst/>
              <a:rect l="0" t="0" r="0" b="0"/>
              <a:pathLst>
                <a:path w="203987" h="195602">
                  <a:moveTo>
                    <a:pt x="130286" y="118076"/>
                  </a:moveTo>
                  <a:lnTo>
                    <a:pt x="124697" y="59460"/>
                  </a:lnTo>
                  <a:lnTo>
                    <a:pt x="110043" y="24669"/>
                  </a:lnTo>
                  <a:lnTo>
                    <a:pt x="94383" y="9102"/>
                  </a:lnTo>
                  <a:lnTo>
                    <a:pt x="85294" y="3313"/>
                  </a:lnTo>
                  <a:lnTo>
                    <a:pt x="65836" y="0"/>
                  </a:lnTo>
                  <a:lnTo>
                    <a:pt x="55734" y="754"/>
                  </a:lnTo>
                  <a:lnTo>
                    <a:pt x="38270" y="7831"/>
                  </a:lnTo>
                  <a:lnTo>
                    <a:pt x="30338" y="12994"/>
                  </a:lnTo>
                  <a:lnTo>
                    <a:pt x="18404" y="28089"/>
                  </a:lnTo>
                  <a:lnTo>
                    <a:pt x="1211" y="71965"/>
                  </a:lnTo>
                  <a:lnTo>
                    <a:pt x="0" y="95243"/>
                  </a:lnTo>
                  <a:lnTo>
                    <a:pt x="13000" y="156663"/>
                  </a:lnTo>
                  <a:lnTo>
                    <a:pt x="23957" y="179680"/>
                  </a:lnTo>
                  <a:lnTo>
                    <a:pt x="32494" y="187221"/>
                  </a:lnTo>
                  <a:lnTo>
                    <a:pt x="54457" y="195601"/>
                  </a:lnTo>
                  <a:lnTo>
                    <a:pt x="64526" y="195495"/>
                  </a:lnTo>
                  <a:lnTo>
                    <a:pt x="81952" y="189139"/>
                  </a:lnTo>
                  <a:lnTo>
                    <a:pt x="104917" y="172407"/>
                  </a:lnTo>
                  <a:lnTo>
                    <a:pt x="116281" y="150022"/>
                  </a:lnTo>
                  <a:lnTo>
                    <a:pt x="127520" y="93581"/>
                  </a:lnTo>
                  <a:lnTo>
                    <a:pt x="127272" y="87708"/>
                  </a:lnTo>
                  <a:lnTo>
                    <a:pt x="125937" y="87302"/>
                  </a:lnTo>
                  <a:lnTo>
                    <a:pt x="123877" y="90541"/>
                  </a:lnTo>
                  <a:lnTo>
                    <a:pt x="124844" y="95040"/>
                  </a:lnTo>
                  <a:lnTo>
                    <a:pt x="149428" y="131348"/>
                  </a:lnTo>
                  <a:lnTo>
                    <a:pt x="165700" y="144642"/>
                  </a:lnTo>
                  <a:lnTo>
                    <a:pt x="182290" y="152110"/>
                  </a:lnTo>
                  <a:lnTo>
                    <a:pt x="188352" y="152464"/>
                  </a:lnTo>
                  <a:lnTo>
                    <a:pt x="203986" y="149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937243" y="3811439"/>
              <a:ext cx="115815" cy="181419"/>
            </a:xfrm>
            <a:custGeom>
              <a:avLst/>
              <a:gdLst/>
              <a:ahLst/>
              <a:cxnLst/>
              <a:rect l="0" t="0" r="0" b="0"/>
              <a:pathLst>
                <a:path w="115815" h="181419">
                  <a:moveTo>
                    <a:pt x="0" y="52519"/>
                  </a:moveTo>
                  <a:lnTo>
                    <a:pt x="3120" y="95211"/>
                  </a:lnTo>
                  <a:lnTo>
                    <a:pt x="10723" y="154587"/>
                  </a:lnTo>
                  <a:lnTo>
                    <a:pt x="16305" y="181418"/>
                  </a:lnTo>
                  <a:lnTo>
                    <a:pt x="15550" y="180566"/>
                  </a:lnTo>
                  <a:lnTo>
                    <a:pt x="3954" y="143557"/>
                  </a:lnTo>
                  <a:lnTo>
                    <a:pt x="781" y="90086"/>
                  </a:lnTo>
                  <a:lnTo>
                    <a:pt x="5744" y="34723"/>
                  </a:lnTo>
                  <a:lnTo>
                    <a:pt x="20289" y="6433"/>
                  </a:lnTo>
                  <a:lnTo>
                    <a:pt x="27564" y="1908"/>
                  </a:lnTo>
                  <a:lnTo>
                    <a:pt x="45006" y="0"/>
                  </a:lnTo>
                  <a:lnTo>
                    <a:pt x="61337" y="6171"/>
                  </a:lnTo>
                  <a:lnTo>
                    <a:pt x="68967" y="11092"/>
                  </a:lnTo>
                  <a:lnTo>
                    <a:pt x="90885" y="40374"/>
                  </a:lnTo>
                  <a:lnTo>
                    <a:pt x="106608" y="73097"/>
                  </a:lnTo>
                  <a:lnTo>
                    <a:pt x="114601" y="128250"/>
                  </a:lnTo>
                  <a:lnTo>
                    <a:pt x="115814" y="147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84684" y="3713615"/>
              <a:ext cx="126343" cy="214064"/>
            </a:xfrm>
            <a:custGeom>
              <a:avLst/>
              <a:gdLst/>
              <a:ahLst/>
              <a:cxnLst/>
              <a:rect l="0" t="0" r="0" b="0"/>
              <a:pathLst>
                <a:path w="126343" h="214064">
                  <a:moveTo>
                    <a:pt x="0" y="108229"/>
                  </a:moveTo>
                  <a:lnTo>
                    <a:pt x="11178" y="119408"/>
                  </a:lnTo>
                  <a:lnTo>
                    <a:pt x="29144" y="124896"/>
                  </a:lnTo>
                  <a:lnTo>
                    <a:pt x="40487" y="126359"/>
                  </a:lnTo>
                  <a:lnTo>
                    <a:pt x="59328" y="121746"/>
                  </a:lnTo>
                  <a:lnTo>
                    <a:pt x="103826" y="99264"/>
                  </a:lnTo>
                  <a:lnTo>
                    <a:pt x="115555" y="83188"/>
                  </a:lnTo>
                  <a:lnTo>
                    <a:pt x="123146" y="48817"/>
                  </a:lnTo>
                  <a:lnTo>
                    <a:pt x="118682" y="28791"/>
                  </a:lnTo>
                  <a:lnTo>
                    <a:pt x="114216" y="20176"/>
                  </a:lnTo>
                  <a:lnTo>
                    <a:pt x="99896" y="7483"/>
                  </a:lnTo>
                  <a:lnTo>
                    <a:pt x="91164" y="2461"/>
                  </a:lnTo>
                  <a:lnTo>
                    <a:pt x="72102" y="0"/>
                  </a:lnTo>
                  <a:lnTo>
                    <a:pt x="62106" y="981"/>
                  </a:lnTo>
                  <a:lnTo>
                    <a:pt x="44760" y="11430"/>
                  </a:lnTo>
                  <a:lnTo>
                    <a:pt x="30422" y="27773"/>
                  </a:lnTo>
                  <a:lnTo>
                    <a:pt x="11685" y="69980"/>
                  </a:lnTo>
                  <a:lnTo>
                    <a:pt x="2308" y="123031"/>
                  </a:lnTo>
                  <a:lnTo>
                    <a:pt x="6273" y="159018"/>
                  </a:lnTo>
                  <a:lnTo>
                    <a:pt x="14876" y="177985"/>
                  </a:lnTo>
                  <a:lnTo>
                    <a:pt x="27668" y="194214"/>
                  </a:lnTo>
                  <a:lnTo>
                    <a:pt x="45052" y="209226"/>
                  </a:lnTo>
                  <a:lnTo>
                    <a:pt x="54601" y="212995"/>
                  </a:lnTo>
                  <a:lnTo>
                    <a:pt x="74570" y="214063"/>
                  </a:lnTo>
                  <a:lnTo>
                    <a:pt x="126342" y="202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63668" y="3779730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4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432082" y="3716559"/>
              <a:ext cx="168457" cy="410613"/>
            </a:xfrm>
            <a:custGeom>
              <a:avLst/>
              <a:gdLst/>
              <a:ahLst/>
              <a:cxnLst/>
              <a:rect l="0" t="0" r="0" b="0"/>
              <a:pathLst>
                <a:path w="168457" h="410613">
                  <a:moveTo>
                    <a:pt x="168456" y="0"/>
                  </a:moveTo>
                  <a:lnTo>
                    <a:pt x="151645" y="19151"/>
                  </a:lnTo>
                  <a:lnTo>
                    <a:pt x="118958" y="78807"/>
                  </a:lnTo>
                  <a:lnTo>
                    <a:pt x="87300" y="136156"/>
                  </a:lnTo>
                  <a:lnTo>
                    <a:pt x="65916" y="189419"/>
                  </a:lnTo>
                  <a:lnTo>
                    <a:pt x="40122" y="242143"/>
                  </a:lnTo>
                  <a:lnTo>
                    <a:pt x="24867" y="295013"/>
                  </a:lnTo>
                  <a:lnTo>
                    <a:pt x="14127" y="34828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593783" y="3725607"/>
              <a:ext cx="136012" cy="230053"/>
            </a:xfrm>
            <a:custGeom>
              <a:avLst/>
              <a:gdLst/>
              <a:ahLst/>
              <a:cxnLst/>
              <a:rect l="0" t="0" r="0" b="0"/>
              <a:pathLst>
                <a:path w="136012" h="230053">
                  <a:moveTo>
                    <a:pt x="27813" y="117294"/>
                  </a:moveTo>
                  <a:lnTo>
                    <a:pt x="86429" y="117294"/>
                  </a:lnTo>
                  <a:lnTo>
                    <a:pt x="106897" y="111055"/>
                  </a:lnTo>
                  <a:lnTo>
                    <a:pt x="115631" y="106116"/>
                  </a:lnTo>
                  <a:lnTo>
                    <a:pt x="128454" y="91269"/>
                  </a:lnTo>
                  <a:lnTo>
                    <a:pt x="133511" y="82396"/>
                  </a:lnTo>
                  <a:lnTo>
                    <a:pt x="136011" y="60060"/>
                  </a:lnTo>
                  <a:lnTo>
                    <a:pt x="132053" y="36875"/>
                  </a:lnTo>
                  <a:lnTo>
                    <a:pt x="122495" y="18771"/>
                  </a:lnTo>
                  <a:lnTo>
                    <a:pt x="107328" y="6046"/>
                  </a:lnTo>
                  <a:lnTo>
                    <a:pt x="98371" y="1015"/>
                  </a:lnTo>
                  <a:lnTo>
                    <a:pt x="88889" y="0"/>
                  </a:lnTo>
                  <a:lnTo>
                    <a:pt x="68996" y="5112"/>
                  </a:lnTo>
                  <a:lnTo>
                    <a:pt x="51575" y="18302"/>
                  </a:lnTo>
                  <a:lnTo>
                    <a:pt x="37204" y="35863"/>
                  </a:lnTo>
                  <a:lnTo>
                    <a:pt x="8960" y="91666"/>
                  </a:lnTo>
                  <a:lnTo>
                    <a:pt x="0" y="132058"/>
                  </a:lnTo>
                  <a:lnTo>
                    <a:pt x="2934" y="173661"/>
                  </a:lnTo>
                  <a:lnTo>
                    <a:pt x="11296" y="195379"/>
                  </a:lnTo>
                  <a:lnTo>
                    <a:pt x="16802" y="204446"/>
                  </a:lnTo>
                  <a:lnTo>
                    <a:pt x="32278" y="217639"/>
                  </a:lnTo>
                  <a:lnTo>
                    <a:pt x="41318" y="222796"/>
                  </a:lnTo>
                  <a:lnTo>
                    <a:pt x="81987" y="230052"/>
                  </a:lnTo>
                  <a:lnTo>
                    <a:pt x="104923" y="225511"/>
                  </a:lnTo>
                  <a:lnTo>
                    <a:pt x="133098" y="212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036299" y="3695502"/>
              <a:ext cx="161455" cy="170676"/>
            </a:xfrm>
            <a:custGeom>
              <a:avLst/>
              <a:gdLst/>
              <a:ahLst/>
              <a:cxnLst/>
              <a:rect l="0" t="0" r="0" b="0"/>
              <a:pathLst>
                <a:path w="161455" h="170676">
                  <a:moveTo>
                    <a:pt x="101193" y="21057"/>
                  </a:moveTo>
                  <a:lnTo>
                    <a:pt x="90015" y="9879"/>
                  </a:lnTo>
                  <a:lnTo>
                    <a:pt x="82042" y="7756"/>
                  </a:lnTo>
                  <a:lnTo>
                    <a:pt x="60706" y="8516"/>
                  </a:lnTo>
                  <a:lnTo>
                    <a:pt x="41865" y="15873"/>
                  </a:lnTo>
                  <a:lnTo>
                    <a:pt x="10705" y="39661"/>
                  </a:lnTo>
                  <a:lnTo>
                    <a:pt x="2484" y="59351"/>
                  </a:lnTo>
                  <a:lnTo>
                    <a:pt x="0" y="83700"/>
                  </a:lnTo>
                  <a:lnTo>
                    <a:pt x="6349" y="122546"/>
                  </a:lnTo>
                  <a:lnTo>
                    <a:pt x="16536" y="145712"/>
                  </a:lnTo>
                  <a:lnTo>
                    <a:pt x="31982" y="161467"/>
                  </a:lnTo>
                  <a:lnTo>
                    <a:pt x="41014" y="167306"/>
                  </a:lnTo>
                  <a:lnTo>
                    <a:pt x="63529" y="170675"/>
                  </a:lnTo>
                  <a:lnTo>
                    <a:pt x="87963" y="167102"/>
                  </a:lnTo>
                  <a:lnTo>
                    <a:pt x="110521" y="157716"/>
                  </a:lnTo>
                  <a:lnTo>
                    <a:pt x="137362" y="133689"/>
                  </a:lnTo>
                  <a:lnTo>
                    <a:pt x="154544" y="104342"/>
                  </a:lnTo>
                  <a:lnTo>
                    <a:pt x="161454" y="67831"/>
                  </a:lnTo>
                  <a:lnTo>
                    <a:pt x="156831" y="44186"/>
                  </a:lnTo>
                  <a:lnTo>
                    <a:pt x="146978" y="24317"/>
                  </a:lnTo>
                  <a:lnTo>
                    <a:pt x="1222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34146" y="3663917"/>
              <a:ext cx="122137" cy="179465"/>
            </a:xfrm>
            <a:custGeom>
              <a:avLst/>
              <a:gdLst/>
              <a:ahLst/>
              <a:cxnLst/>
              <a:rect l="0" t="0" r="0" b="0"/>
              <a:pathLst>
                <a:path w="122137" h="179465">
                  <a:moveTo>
                    <a:pt x="19159" y="42114"/>
                  </a:moveTo>
                  <a:lnTo>
                    <a:pt x="2371" y="97158"/>
                  </a:lnTo>
                  <a:lnTo>
                    <a:pt x="0" y="121950"/>
                  </a:lnTo>
                  <a:lnTo>
                    <a:pt x="5184" y="145447"/>
                  </a:lnTo>
                  <a:lnTo>
                    <a:pt x="9843" y="156626"/>
                  </a:lnTo>
                  <a:lnTo>
                    <a:pt x="24377" y="172167"/>
                  </a:lnTo>
                  <a:lnTo>
                    <a:pt x="33166" y="177949"/>
                  </a:lnTo>
                  <a:lnTo>
                    <a:pt x="42535" y="179464"/>
                  </a:lnTo>
                  <a:lnTo>
                    <a:pt x="62304" y="174908"/>
                  </a:lnTo>
                  <a:lnTo>
                    <a:pt x="87575" y="159189"/>
                  </a:lnTo>
                  <a:lnTo>
                    <a:pt x="99479" y="143280"/>
                  </a:lnTo>
                  <a:lnTo>
                    <a:pt x="116653" y="104471"/>
                  </a:lnTo>
                  <a:lnTo>
                    <a:pt x="122136" y="67869"/>
                  </a:lnTo>
                  <a:lnTo>
                    <a:pt x="115807" y="17386"/>
                  </a:lnTo>
                  <a:lnTo>
                    <a:pt x="1139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421761" y="348493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8333" y="57264"/>
                  </a:lnTo>
                  <a:lnTo>
                    <a:pt x="9878" y="109774"/>
                  </a:lnTo>
                  <a:lnTo>
                    <a:pt x="10336" y="166667"/>
                  </a:lnTo>
                  <a:lnTo>
                    <a:pt x="13591" y="217449"/>
                  </a:lnTo>
                  <a:lnTo>
                    <a:pt x="19583" y="276530"/>
                  </a:lnTo>
                  <a:lnTo>
                    <a:pt x="23521" y="295648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316476" y="3592448"/>
              <a:ext cx="221100" cy="18827"/>
            </a:xfrm>
            <a:custGeom>
              <a:avLst/>
              <a:gdLst/>
              <a:ahLst/>
              <a:cxnLst/>
              <a:rect l="0" t="0" r="0" b="0"/>
              <a:pathLst>
                <a:path w="221100" h="18827">
                  <a:moveTo>
                    <a:pt x="221099" y="18826"/>
                  </a:moveTo>
                  <a:lnTo>
                    <a:pt x="183621" y="10493"/>
                  </a:lnTo>
                  <a:lnTo>
                    <a:pt x="132197" y="3142"/>
                  </a:lnTo>
                  <a:lnTo>
                    <a:pt x="74640" y="0"/>
                  </a:lnTo>
                  <a:lnTo>
                    <a:pt x="16824" y="6312"/>
                  </a:lnTo>
                  <a:lnTo>
                    <a:pt x="0" y="8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34441" y="3439147"/>
              <a:ext cx="113746" cy="393227"/>
            </a:xfrm>
            <a:custGeom>
              <a:avLst/>
              <a:gdLst/>
              <a:ahLst/>
              <a:cxnLst/>
              <a:rect l="0" t="0" r="0" b="0"/>
              <a:pathLst>
                <a:path w="113746" h="393227">
                  <a:moveTo>
                    <a:pt x="61103" y="393226"/>
                  </a:moveTo>
                  <a:lnTo>
                    <a:pt x="44314" y="329776"/>
                  </a:lnTo>
                  <a:lnTo>
                    <a:pt x="37769" y="268561"/>
                  </a:lnTo>
                  <a:lnTo>
                    <a:pt x="25558" y="205474"/>
                  </a:lnTo>
                  <a:lnTo>
                    <a:pt x="15346" y="154062"/>
                  </a:lnTo>
                  <a:lnTo>
                    <a:pt x="2585" y="99928"/>
                  </a:lnTo>
                  <a:lnTo>
                    <a:pt x="0" y="72968"/>
                  </a:lnTo>
                  <a:lnTo>
                    <a:pt x="5090" y="48508"/>
                  </a:lnTo>
                  <a:lnTo>
                    <a:pt x="9723" y="37072"/>
                  </a:lnTo>
                  <a:lnTo>
                    <a:pt x="24229" y="21246"/>
                  </a:lnTo>
                  <a:lnTo>
                    <a:pt x="62138" y="1553"/>
                  </a:lnTo>
                  <a:lnTo>
                    <a:pt x="82620" y="0"/>
                  </a:lnTo>
                  <a:lnTo>
                    <a:pt x="113745" y="3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769202" y="3642860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72467" y="27511"/>
                  </a:lnTo>
                  <a:lnTo>
                    <a:pt x="9286" y="4948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950951" y="3695502"/>
              <a:ext cx="88413" cy="138468"/>
            </a:xfrm>
            <a:custGeom>
              <a:avLst/>
              <a:gdLst/>
              <a:ahLst/>
              <a:cxnLst/>
              <a:rect l="0" t="0" r="0" b="0"/>
              <a:pathLst>
                <a:path w="88413" h="138468">
                  <a:moveTo>
                    <a:pt x="39349" y="0"/>
                  </a:moveTo>
                  <a:lnTo>
                    <a:pt x="22582" y="5589"/>
                  </a:lnTo>
                  <a:lnTo>
                    <a:pt x="16473" y="11915"/>
                  </a:lnTo>
                  <a:lnTo>
                    <a:pt x="6565" y="31422"/>
                  </a:lnTo>
                  <a:lnTo>
                    <a:pt x="0" y="68712"/>
                  </a:lnTo>
                  <a:lnTo>
                    <a:pt x="3644" y="109397"/>
                  </a:lnTo>
                  <a:lnTo>
                    <a:pt x="8527" y="119724"/>
                  </a:lnTo>
                  <a:lnTo>
                    <a:pt x="23311" y="134320"/>
                  </a:lnTo>
                  <a:lnTo>
                    <a:pt x="44699" y="138467"/>
                  </a:lnTo>
                  <a:lnTo>
                    <a:pt x="56953" y="137935"/>
                  </a:lnTo>
                  <a:lnTo>
                    <a:pt x="66293" y="134071"/>
                  </a:lnTo>
                  <a:lnTo>
                    <a:pt x="79790" y="120418"/>
                  </a:lnTo>
                  <a:lnTo>
                    <a:pt x="86569" y="99533"/>
                  </a:lnTo>
                  <a:lnTo>
                    <a:pt x="88412" y="75822"/>
                  </a:lnTo>
                  <a:lnTo>
                    <a:pt x="80063" y="35124"/>
                  </a:lnTo>
                  <a:lnTo>
                    <a:pt x="7093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081428" y="3653388"/>
              <a:ext cx="87858" cy="182861"/>
            </a:xfrm>
            <a:custGeom>
              <a:avLst/>
              <a:gdLst/>
              <a:ahLst/>
              <a:cxnLst/>
              <a:rect l="0" t="0" r="0" b="0"/>
              <a:pathLst>
                <a:path w="87858" h="182861">
                  <a:moveTo>
                    <a:pt x="24686" y="105285"/>
                  </a:moveTo>
                  <a:lnTo>
                    <a:pt x="42644" y="159160"/>
                  </a:lnTo>
                  <a:lnTo>
                    <a:pt x="49435" y="179533"/>
                  </a:lnTo>
                  <a:lnTo>
                    <a:pt x="49374" y="182860"/>
                  </a:lnTo>
                  <a:lnTo>
                    <a:pt x="46994" y="181568"/>
                  </a:lnTo>
                  <a:lnTo>
                    <a:pt x="39280" y="170774"/>
                  </a:lnTo>
                  <a:lnTo>
                    <a:pt x="10480" y="115093"/>
                  </a:lnTo>
                  <a:lnTo>
                    <a:pt x="1604" y="94436"/>
                  </a:lnTo>
                  <a:lnTo>
                    <a:pt x="0" y="73557"/>
                  </a:lnTo>
                  <a:lnTo>
                    <a:pt x="4355" y="52579"/>
                  </a:lnTo>
                  <a:lnTo>
                    <a:pt x="14090" y="31557"/>
                  </a:lnTo>
                  <a:lnTo>
                    <a:pt x="29335" y="16755"/>
                  </a:lnTo>
                  <a:lnTo>
                    <a:pt x="47809" y="7447"/>
                  </a:lnTo>
                  <a:lnTo>
                    <a:pt x="878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55255" y="3683016"/>
              <a:ext cx="156831" cy="317656"/>
            </a:xfrm>
            <a:custGeom>
              <a:avLst/>
              <a:gdLst/>
              <a:ahLst/>
              <a:cxnLst/>
              <a:rect l="0" t="0" r="0" b="0"/>
              <a:pathLst>
                <a:path w="156831" h="317656">
                  <a:moveTo>
                    <a:pt x="35128" y="128300"/>
                  </a:moveTo>
                  <a:lnTo>
                    <a:pt x="43461" y="177230"/>
                  </a:lnTo>
                  <a:lnTo>
                    <a:pt x="45223" y="236361"/>
                  </a:lnTo>
                  <a:lnTo>
                    <a:pt x="53932" y="298854"/>
                  </a:lnTo>
                  <a:lnTo>
                    <a:pt x="54683" y="312193"/>
                  </a:lnTo>
                  <a:lnTo>
                    <a:pt x="52844" y="317576"/>
                  </a:lnTo>
                  <a:lnTo>
                    <a:pt x="49278" y="317655"/>
                  </a:lnTo>
                  <a:lnTo>
                    <a:pt x="44562" y="314198"/>
                  </a:lnTo>
                  <a:lnTo>
                    <a:pt x="39321" y="297878"/>
                  </a:lnTo>
                  <a:lnTo>
                    <a:pt x="27275" y="235856"/>
                  </a:lnTo>
                  <a:lnTo>
                    <a:pt x="13906" y="177578"/>
                  </a:lnTo>
                  <a:lnTo>
                    <a:pt x="0" y="115677"/>
                  </a:lnTo>
                  <a:lnTo>
                    <a:pt x="674" y="66978"/>
                  </a:lnTo>
                  <a:lnTo>
                    <a:pt x="13871" y="26682"/>
                  </a:lnTo>
                  <a:lnTo>
                    <a:pt x="29190" y="9827"/>
                  </a:lnTo>
                  <a:lnTo>
                    <a:pt x="38188" y="3695"/>
                  </a:lnTo>
                  <a:lnTo>
                    <a:pt x="57545" y="0"/>
                  </a:lnTo>
                  <a:lnTo>
                    <a:pt x="67620" y="653"/>
                  </a:lnTo>
                  <a:lnTo>
                    <a:pt x="85054" y="7617"/>
                  </a:lnTo>
                  <a:lnTo>
                    <a:pt x="145810" y="60487"/>
                  </a:lnTo>
                  <a:lnTo>
                    <a:pt x="154510" y="81393"/>
                  </a:lnTo>
                  <a:lnTo>
                    <a:pt x="156830" y="93519"/>
                  </a:lnTo>
                  <a:lnTo>
                    <a:pt x="153169" y="113232"/>
                  </a:lnTo>
                  <a:lnTo>
                    <a:pt x="148917" y="121764"/>
                  </a:lnTo>
                  <a:lnTo>
                    <a:pt x="134834" y="134364"/>
                  </a:lnTo>
                  <a:lnTo>
                    <a:pt x="116877" y="142693"/>
                  </a:lnTo>
                  <a:lnTo>
                    <a:pt x="77242" y="149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550616" y="3740353"/>
              <a:ext cx="166152" cy="144388"/>
            </a:xfrm>
            <a:custGeom>
              <a:avLst/>
              <a:gdLst/>
              <a:ahLst/>
              <a:cxnLst/>
              <a:rect l="0" t="0" r="0" b="0"/>
              <a:pathLst>
                <a:path w="166152" h="144388">
                  <a:moveTo>
                    <a:pt x="102980" y="113077"/>
                  </a:moveTo>
                  <a:lnTo>
                    <a:pt x="111313" y="75598"/>
                  </a:lnTo>
                  <a:lnTo>
                    <a:pt x="109738" y="40751"/>
                  </a:lnTo>
                  <a:lnTo>
                    <a:pt x="107485" y="29764"/>
                  </a:lnTo>
                  <a:lnTo>
                    <a:pt x="95623" y="11318"/>
                  </a:lnTo>
                  <a:lnTo>
                    <a:pt x="87547" y="3124"/>
                  </a:lnTo>
                  <a:lnTo>
                    <a:pt x="78653" y="0"/>
                  </a:lnTo>
                  <a:lnTo>
                    <a:pt x="59412" y="2769"/>
                  </a:lnTo>
                  <a:lnTo>
                    <a:pt x="34439" y="17482"/>
                  </a:lnTo>
                  <a:lnTo>
                    <a:pt x="22604" y="36275"/>
                  </a:lnTo>
                  <a:lnTo>
                    <a:pt x="2881" y="92781"/>
                  </a:lnTo>
                  <a:lnTo>
                    <a:pt x="0" y="118484"/>
                  </a:lnTo>
                  <a:lnTo>
                    <a:pt x="2741" y="128380"/>
                  </a:lnTo>
                  <a:lnTo>
                    <a:pt x="8078" y="136147"/>
                  </a:lnTo>
                  <a:lnTo>
                    <a:pt x="15145" y="142495"/>
                  </a:lnTo>
                  <a:lnTo>
                    <a:pt x="23366" y="144387"/>
                  </a:lnTo>
                  <a:lnTo>
                    <a:pt x="41859" y="140250"/>
                  </a:lnTo>
                  <a:lnTo>
                    <a:pt x="66413" y="124768"/>
                  </a:lnTo>
                  <a:lnTo>
                    <a:pt x="78149" y="105795"/>
                  </a:lnTo>
                  <a:lnTo>
                    <a:pt x="95215" y="61075"/>
                  </a:lnTo>
                  <a:lnTo>
                    <a:pt x="97803" y="58522"/>
                  </a:lnTo>
                  <a:lnTo>
                    <a:pt x="99529" y="61499"/>
                  </a:lnTo>
                  <a:lnTo>
                    <a:pt x="103785" y="76115"/>
                  </a:lnTo>
                  <a:lnTo>
                    <a:pt x="125582" y="110975"/>
                  </a:lnTo>
                  <a:lnTo>
                    <a:pt x="138762" y="123841"/>
                  </a:lnTo>
                  <a:lnTo>
                    <a:pt x="166151" y="134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11523" y="3548103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3119" y="249617"/>
                  </a:lnTo>
                  <a:lnTo>
                    <a:pt x="8333" y="287651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664124" y="3657851"/>
              <a:ext cx="231628" cy="6067"/>
            </a:xfrm>
            <a:custGeom>
              <a:avLst/>
              <a:gdLst/>
              <a:ahLst/>
              <a:cxnLst/>
              <a:rect l="0" t="0" r="0" b="0"/>
              <a:pathLst>
                <a:path w="231628" h="6067">
                  <a:moveTo>
                    <a:pt x="231627" y="6066"/>
                  </a:moveTo>
                  <a:lnTo>
                    <a:pt x="177482" y="2946"/>
                  </a:lnTo>
                  <a:lnTo>
                    <a:pt x="150241" y="0"/>
                  </a:lnTo>
                  <a:lnTo>
                    <a:pt x="91505" y="4521"/>
                  </a:lnTo>
                  <a:lnTo>
                    <a:pt x="29513" y="576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022221" y="3590217"/>
              <a:ext cx="20930" cy="305328"/>
            </a:xfrm>
            <a:custGeom>
              <a:avLst/>
              <a:gdLst/>
              <a:ahLst/>
              <a:cxnLst/>
              <a:rect l="0" t="0" r="0" b="0"/>
              <a:pathLst>
                <a:path w="20930" h="305328">
                  <a:moveTo>
                    <a:pt x="10400" y="0"/>
                  </a:moveTo>
                  <a:lnTo>
                    <a:pt x="2067" y="37478"/>
                  </a:lnTo>
                  <a:lnTo>
                    <a:pt x="306" y="94491"/>
                  </a:lnTo>
                  <a:lnTo>
                    <a:pt x="0" y="144851"/>
                  </a:lnTo>
                  <a:lnTo>
                    <a:pt x="7133" y="198628"/>
                  </a:lnTo>
                  <a:lnTo>
                    <a:pt x="12874" y="253098"/>
                  </a:lnTo>
                  <a:lnTo>
                    <a:pt x="209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916808" y="371655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3306" y="0"/>
                  </a:lnTo>
                  <a:lnTo>
                    <a:pt x="103916" y="0"/>
                  </a:lnTo>
                  <a:lnTo>
                    <a:pt x="46003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085264" y="3745688"/>
              <a:ext cx="157928" cy="139387"/>
            </a:xfrm>
            <a:custGeom>
              <a:avLst/>
              <a:gdLst/>
              <a:ahLst/>
              <a:cxnLst/>
              <a:rect l="0" t="0" r="0" b="0"/>
              <a:pathLst>
                <a:path w="157928" h="139387">
                  <a:moveTo>
                    <a:pt x="0" y="65628"/>
                  </a:moveTo>
                  <a:lnTo>
                    <a:pt x="42691" y="68747"/>
                  </a:lnTo>
                  <a:lnTo>
                    <a:pt x="63427" y="71693"/>
                  </a:lnTo>
                  <a:lnTo>
                    <a:pt x="121436" y="61068"/>
                  </a:lnTo>
                  <a:lnTo>
                    <a:pt x="150884" y="45689"/>
                  </a:lnTo>
                  <a:lnTo>
                    <a:pt x="155572" y="38298"/>
                  </a:lnTo>
                  <a:lnTo>
                    <a:pt x="157660" y="20726"/>
                  </a:lnTo>
                  <a:lnTo>
                    <a:pt x="154240" y="13466"/>
                  </a:lnTo>
                  <a:lnTo>
                    <a:pt x="141081" y="2281"/>
                  </a:lnTo>
                  <a:lnTo>
                    <a:pt x="132658" y="0"/>
                  </a:lnTo>
                  <a:lnTo>
                    <a:pt x="113941" y="585"/>
                  </a:lnTo>
                  <a:lnTo>
                    <a:pt x="83673" y="13081"/>
                  </a:lnTo>
                  <a:lnTo>
                    <a:pt x="69164" y="28235"/>
                  </a:lnTo>
                  <a:lnTo>
                    <a:pt x="59985" y="47839"/>
                  </a:lnTo>
                  <a:lnTo>
                    <a:pt x="55988" y="84014"/>
                  </a:lnTo>
                  <a:lnTo>
                    <a:pt x="59199" y="106555"/>
                  </a:lnTo>
                  <a:lnTo>
                    <a:pt x="67644" y="125152"/>
                  </a:lnTo>
                  <a:lnTo>
                    <a:pt x="73172" y="133386"/>
                  </a:lnTo>
                  <a:lnTo>
                    <a:pt x="82706" y="137706"/>
                  </a:lnTo>
                  <a:lnTo>
                    <a:pt x="108898" y="139386"/>
                  </a:lnTo>
                  <a:lnTo>
                    <a:pt x="157927" y="128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306362" y="3727088"/>
              <a:ext cx="63172" cy="160344"/>
            </a:xfrm>
            <a:custGeom>
              <a:avLst/>
              <a:gdLst/>
              <a:ahLst/>
              <a:cxnLst/>
              <a:rect l="0" t="0" r="0" b="0"/>
              <a:pathLst>
                <a:path w="63172" h="160344">
                  <a:moveTo>
                    <a:pt x="0" y="73699"/>
                  </a:moveTo>
                  <a:lnTo>
                    <a:pt x="3120" y="116391"/>
                  </a:lnTo>
                  <a:lnTo>
                    <a:pt x="15619" y="160343"/>
                  </a:lnTo>
                  <a:lnTo>
                    <a:pt x="3894" y="105925"/>
                  </a:lnTo>
                  <a:lnTo>
                    <a:pt x="2324" y="67000"/>
                  </a:lnTo>
                  <a:lnTo>
                    <a:pt x="6102" y="43816"/>
                  </a:lnTo>
                  <a:lnTo>
                    <a:pt x="14800" y="24932"/>
                  </a:lnTo>
                  <a:lnTo>
                    <a:pt x="20395" y="16622"/>
                  </a:lnTo>
                  <a:lnTo>
                    <a:pt x="27635" y="1108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432704" y="3719241"/>
              <a:ext cx="147400" cy="186832"/>
            </a:xfrm>
            <a:custGeom>
              <a:avLst/>
              <a:gdLst/>
              <a:ahLst/>
              <a:cxnLst/>
              <a:rect l="0" t="0" r="0" b="0"/>
              <a:pathLst>
                <a:path w="147400" h="186832">
                  <a:moveTo>
                    <a:pt x="0" y="81546"/>
                  </a:moveTo>
                  <a:lnTo>
                    <a:pt x="15619" y="144021"/>
                  </a:lnTo>
                  <a:lnTo>
                    <a:pt x="11430" y="99320"/>
                  </a:lnTo>
                  <a:lnTo>
                    <a:pt x="22101" y="40386"/>
                  </a:lnTo>
                  <a:lnTo>
                    <a:pt x="29710" y="19969"/>
                  </a:lnTo>
                  <a:lnTo>
                    <a:pt x="40890" y="3096"/>
                  </a:lnTo>
                  <a:lnTo>
                    <a:pt x="48318" y="0"/>
                  </a:lnTo>
                  <a:lnTo>
                    <a:pt x="56778" y="276"/>
                  </a:lnTo>
                  <a:lnTo>
                    <a:pt x="74368" y="6822"/>
                  </a:lnTo>
                  <a:lnTo>
                    <a:pt x="97425" y="24831"/>
                  </a:lnTo>
                  <a:lnTo>
                    <a:pt x="117904" y="53043"/>
                  </a:lnTo>
                  <a:lnTo>
                    <a:pt x="130731" y="90518"/>
                  </a:lnTo>
                  <a:lnTo>
                    <a:pt x="141652" y="153423"/>
                  </a:lnTo>
                  <a:lnTo>
                    <a:pt x="147399" y="1868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626678" y="3686437"/>
              <a:ext cx="191067" cy="217672"/>
            </a:xfrm>
            <a:custGeom>
              <a:avLst/>
              <a:gdLst/>
              <a:ahLst/>
              <a:cxnLst/>
              <a:rect l="0" t="0" r="0" b="0"/>
              <a:pathLst>
                <a:path w="191067" h="217672">
                  <a:moveTo>
                    <a:pt x="121881" y="9065"/>
                  </a:moveTo>
                  <a:lnTo>
                    <a:pt x="63265" y="0"/>
                  </a:lnTo>
                  <a:lnTo>
                    <a:pt x="42797" y="5426"/>
                  </a:lnTo>
                  <a:lnTo>
                    <a:pt x="10593" y="27974"/>
                  </a:lnTo>
                  <a:lnTo>
                    <a:pt x="2230" y="47495"/>
                  </a:lnTo>
                  <a:lnTo>
                    <a:pt x="0" y="59251"/>
                  </a:lnTo>
                  <a:lnTo>
                    <a:pt x="2023" y="68259"/>
                  </a:lnTo>
                  <a:lnTo>
                    <a:pt x="6880" y="75434"/>
                  </a:lnTo>
                  <a:lnTo>
                    <a:pt x="13629" y="81387"/>
                  </a:lnTo>
                  <a:lnTo>
                    <a:pt x="33605" y="88001"/>
                  </a:lnTo>
                  <a:lnTo>
                    <a:pt x="84557" y="92248"/>
                  </a:lnTo>
                  <a:lnTo>
                    <a:pt x="125770" y="98573"/>
                  </a:lnTo>
                  <a:lnTo>
                    <a:pt x="147396" y="107728"/>
                  </a:lnTo>
                  <a:lnTo>
                    <a:pt x="180344" y="132669"/>
                  </a:lnTo>
                  <a:lnTo>
                    <a:pt x="188809" y="152517"/>
                  </a:lnTo>
                  <a:lnTo>
                    <a:pt x="191066" y="164362"/>
                  </a:lnTo>
                  <a:lnTo>
                    <a:pt x="190232" y="174597"/>
                  </a:lnTo>
                  <a:lnTo>
                    <a:pt x="183065" y="192209"/>
                  </a:lnTo>
                  <a:lnTo>
                    <a:pt x="168962" y="204716"/>
                  </a:lnTo>
                  <a:lnTo>
                    <a:pt x="160287" y="209689"/>
                  </a:lnTo>
                  <a:lnTo>
                    <a:pt x="104338" y="217671"/>
                  </a:lnTo>
                  <a:lnTo>
                    <a:pt x="46319" y="216127"/>
                  </a:lnTo>
                  <a:lnTo>
                    <a:pt x="16596" y="209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6162039" y="3590217"/>
            <a:ext cx="3926608" cy="620857"/>
            <a:chOff x="6162039" y="3590217"/>
            <a:chExt cx="3926608" cy="620857"/>
          </a:xfrm>
        </p:grpSpPr>
        <p:sp>
          <p:nvSpPr>
            <p:cNvPr id="155" name="Freeform 154"/>
            <p:cNvSpPr/>
            <p:nvPr/>
          </p:nvSpPr>
          <p:spPr>
            <a:xfrm>
              <a:off x="6162039" y="3779730"/>
              <a:ext cx="190565" cy="213190"/>
            </a:xfrm>
            <a:custGeom>
              <a:avLst/>
              <a:gdLst/>
              <a:ahLst/>
              <a:cxnLst/>
              <a:rect l="0" t="0" r="0" b="0"/>
              <a:pathLst>
                <a:path w="190565" h="213190">
                  <a:moveTo>
                    <a:pt x="102417" y="0"/>
                  </a:moveTo>
                  <a:lnTo>
                    <a:pt x="59725" y="14573"/>
                  </a:lnTo>
                  <a:lnTo>
                    <a:pt x="23664" y="39403"/>
                  </a:lnTo>
                  <a:lnTo>
                    <a:pt x="6813" y="65488"/>
                  </a:lnTo>
                  <a:lnTo>
                    <a:pt x="0" y="101032"/>
                  </a:lnTo>
                  <a:lnTo>
                    <a:pt x="3571" y="135610"/>
                  </a:lnTo>
                  <a:lnTo>
                    <a:pt x="12081" y="154248"/>
                  </a:lnTo>
                  <a:lnTo>
                    <a:pt x="44507" y="198604"/>
                  </a:lnTo>
                  <a:lnTo>
                    <a:pt x="62641" y="210321"/>
                  </a:lnTo>
                  <a:lnTo>
                    <a:pt x="85519" y="213189"/>
                  </a:lnTo>
                  <a:lnTo>
                    <a:pt x="110114" y="209394"/>
                  </a:lnTo>
                  <a:lnTo>
                    <a:pt x="142522" y="194104"/>
                  </a:lnTo>
                  <a:lnTo>
                    <a:pt x="159626" y="181415"/>
                  </a:lnTo>
                  <a:lnTo>
                    <a:pt x="176819" y="155528"/>
                  </a:lnTo>
                  <a:lnTo>
                    <a:pt x="189323" y="125631"/>
                  </a:lnTo>
                  <a:lnTo>
                    <a:pt x="190564" y="104969"/>
                  </a:lnTo>
                  <a:lnTo>
                    <a:pt x="181829" y="63109"/>
                  </a:lnTo>
                  <a:lnTo>
                    <a:pt x="166630" y="37156"/>
                  </a:lnTo>
                  <a:lnTo>
                    <a:pt x="13400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411855" y="3748145"/>
              <a:ext cx="126343" cy="224803"/>
            </a:xfrm>
            <a:custGeom>
              <a:avLst/>
              <a:gdLst/>
              <a:ahLst/>
              <a:cxnLst/>
              <a:rect l="0" t="0" r="0" b="0"/>
              <a:pathLst>
                <a:path w="126343" h="224803">
                  <a:moveTo>
                    <a:pt x="0" y="126342"/>
                  </a:moveTo>
                  <a:lnTo>
                    <a:pt x="15641" y="144322"/>
                  </a:lnTo>
                  <a:lnTo>
                    <a:pt x="39607" y="200696"/>
                  </a:lnTo>
                  <a:lnTo>
                    <a:pt x="52809" y="224802"/>
                  </a:lnTo>
                  <a:lnTo>
                    <a:pt x="48427" y="219234"/>
                  </a:lnTo>
                  <a:lnTo>
                    <a:pt x="28013" y="167368"/>
                  </a:lnTo>
                  <a:lnTo>
                    <a:pt x="21973" y="104217"/>
                  </a:lnTo>
                  <a:lnTo>
                    <a:pt x="23803" y="77904"/>
                  </a:lnTo>
                  <a:lnTo>
                    <a:pt x="32416" y="54511"/>
                  </a:lnTo>
                  <a:lnTo>
                    <a:pt x="47163" y="38655"/>
                  </a:lnTo>
                  <a:lnTo>
                    <a:pt x="94251" y="89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760579" y="3811316"/>
              <a:ext cx="174825" cy="200490"/>
            </a:xfrm>
            <a:custGeom>
              <a:avLst/>
              <a:gdLst/>
              <a:ahLst/>
              <a:cxnLst/>
              <a:rect l="0" t="0" r="0" b="0"/>
              <a:pathLst>
                <a:path w="174825" h="200490">
                  <a:moveTo>
                    <a:pt x="114530" y="21057"/>
                  </a:moveTo>
                  <a:lnTo>
                    <a:pt x="92173" y="21057"/>
                  </a:lnTo>
                  <a:lnTo>
                    <a:pt x="61502" y="32235"/>
                  </a:lnTo>
                  <a:lnTo>
                    <a:pt x="13337" y="70555"/>
                  </a:lnTo>
                  <a:lnTo>
                    <a:pt x="5215" y="90629"/>
                  </a:lnTo>
                  <a:lnTo>
                    <a:pt x="0" y="141644"/>
                  </a:lnTo>
                  <a:lnTo>
                    <a:pt x="5526" y="162779"/>
                  </a:lnTo>
                  <a:lnTo>
                    <a:pt x="16951" y="179970"/>
                  </a:lnTo>
                  <a:lnTo>
                    <a:pt x="33727" y="195410"/>
                  </a:lnTo>
                  <a:lnTo>
                    <a:pt x="43114" y="199294"/>
                  </a:lnTo>
                  <a:lnTo>
                    <a:pt x="62902" y="200489"/>
                  </a:lnTo>
                  <a:lnTo>
                    <a:pt x="93773" y="194585"/>
                  </a:lnTo>
                  <a:lnTo>
                    <a:pt x="125147" y="179837"/>
                  </a:lnTo>
                  <a:lnTo>
                    <a:pt x="151081" y="155060"/>
                  </a:lnTo>
                  <a:lnTo>
                    <a:pt x="167994" y="119903"/>
                  </a:lnTo>
                  <a:lnTo>
                    <a:pt x="174824" y="79850"/>
                  </a:lnTo>
                  <a:lnTo>
                    <a:pt x="170183" y="55376"/>
                  </a:lnTo>
                  <a:lnTo>
                    <a:pt x="159152" y="33970"/>
                  </a:lnTo>
                  <a:lnTo>
                    <a:pt x="135550" y="11105"/>
                  </a:lnTo>
                  <a:lnTo>
                    <a:pt x="1145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023971" y="3663917"/>
              <a:ext cx="9066" cy="347441"/>
            </a:xfrm>
            <a:custGeom>
              <a:avLst/>
              <a:gdLst/>
              <a:ahLst/>
              <a:cxnLst/>
              <a:rect l="0" t="0" r="0" b="0"/>
              <a:pathLst>
                <a:path w="9066" h="347441">
                  <a:moveTo>
                    <a:pt x="9065" y="0"/>
                  </a:moveTo>
                  <a:lnTo>
                    <a:pt x="0" y="58617"/>
                  </a:lnTo>
                  <a:lnTo>
                    <a:pt x="4559" y="110174"/>
                  </a:lnTo>
                  <a:lnTo>
                    <a:pt x="7730" y="164315"/>
                  </a:lnTo>
                  <a:lnTo>
                    <a:pt x="8669" y="217402"/>
                  </a:lnTo>
                  <a:lnTo>
                    <a:pt x="8948" y="270176"/>
                  </a:lnTo>
                  <a:lnTo>
                    <a:pt x="9042" y="327326"/>
                  </a:lnTo>
                  <a:lnTo>
                    <a:pt x="906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906694" y="3779730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31586"/>
                  </a:moveTo>
                  <a:lnTo>
                    <a:pt x="193542" y="24350"/>
                  </a:lnTo>
                  <a:lnTo>
                    <a:pt x="140440" y="18588"/>
                  </a:lnTo>
                  <a:lnTo>
                    <a:pt x="89872" y="12121"/>
                  </a:lnTo>
                  <a:lnTo>
                    <a:pt x="27115" y="24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148849" y="3600746"/>
              <a:ext cx="316334" cy="354221"/>
            </a:xfrm>
            <a:custGeom>
              <a:avLst/>
              <a:gdLst/>
              <a:ahLst/>
              <a:cxnLst/>
              <a:rect l="0" t="0" r="0" b="0"/>
              <a:pathLst>
                <a:path w="316334" h="354221">
                  <a:moveTo>
                    <a:pt x="0" y="0"/>
                  </a:moveTo>
                  <a:lnTo>
                    <a:pt x="1170" y="49262"/>
                  </a:lnTo>
                  <a:lnTo>
                    <a:pt x="8406" y="100514"/>
                  </a:lnTo>
                  <a:lnTo>
                    <a:pt x="16789" y="158463"/>
                  </a:lnTo>
                  <a:lnTo>
                    <a:pt x="20962" y="213198"/>
                  </a:lnTo>
                  <a:lnTo>
                    <a:pt x="27919" y="266460"/>
                  </a:lnTo>
                  <a:lnTo>
                    <a:pt x="30499" y="318117"/>
                  </a:lnTo>
                  <a:lnTo>
                    <a:pt x="31264" y="354220"/>
                  </a:lnTo>
                  <a:lnTo>
                    <a:pt x="39964" y="298190"/>
                  </a:lnTo>
                  <a:lnTo>
                    <a:pt x="50706" y="258498"/>
                  </a:lnTo>
                  <a:lnTo>
                    <a:pt x="61920" y="239280"/>
                  </a:lnTo>
                  <a:lnTo>
                    <a:pt x="69356" y="234389"/>
                  </a:lnTo>
                  <a:lnTo>
                    <a:pt x="86977" y="232075"/>
                  </a:lnTo>
                  <a:lnTo>
                    <a:pt x="103388" y="238065"/>
                  </a:lnTo>
                  <a:lnTo>
                    <a:pt x="111039" y="242938"/>
                  </a:lnTo>
                  <a:lnTo>
                    <a:pt x="132987" y="272153"/>
                  </a:lnTo>
                  <a:lnTo>
                    <a:pt x="146892" y="324163"/>
                  </a:lnTo>
                  <a:lnTo>
                    <a:pt x="151741" y="327243"/>
                  </a:lnTo>
                  <a:lnTo>
                    <a:pt x="157312" y="326956"/>
                  </a:lnTo>
                  <a:lnTo>
                    <a:pt x="162197" y="323256"/>
                  </a:lnTo>
                  <a:lnTo>
                    <a:pt x="177000" y="303620"/>
                  </a:lnTo>
                  <a:lnTo>
                    <a:pt x="212258" y="285319"/>
                  </a:lnTo>
                  <a:lnTo>
                    <a:pt x="233547" y="278886"/>
                  </a:lnTo>
                  <a:lnTo>
                    <a:pt x="269501" y="272926"/>
                  </a:lnTo>
                  <a:lnTo>
                    <a:pt x="296012" y="257382"/>
                  </a:lnTo>
                  <a:lnTo>
                    <a:pt x="311325" y="244633"/>
                  </a:lnTo>
                  <a:lnTo>
                    <a:pt x="315175" y="236788"/>
                  </a:lnTo>
                  <a:lnTo>
                    <a:pt x="316333" y="218713"/>
                  </a:lnTo>
                  <a:lnTo>
                    <a:pt x="312664" y="210149"/>
                  </a:lnTo>
                  <a:lnTo>
                    <a:pt x="299229" y="194395"/>
                  </a:lnTo>
                  <a:lnTo>
                    <a:pt x="271935" y="177961"/>
                  </a:lnTo>
                  <a:lnTo>
                    <a:pt x="251882" y="175800"/>
                  </a:lnTo>
                  <a:lnTo>
                    <a:pt x="241621" y="176861"/>
                  </a:lnTo>
                  <a:lnTo>
                    <a:pt x="220862" y="187399"/>
                  </a:lnTo>
                  <a:lnTo>
                    <a:pt x="202276" y="203781"/>
                  </a:lnTo>
                  <a:lnTo>
                    <a:pt x="190116" y="222760"/>
                  </a:lnTo>
                  <a:lnTo>
                    <a:pt x="182282" y="264355"/>
                  </a:lnTo>
                  <a:lnTo>
                    <a:pt x="185551" y="302545"/>
                  </a:lnTo>
                  <a:lnTo>
                    <a:pt x="193991" y="322028"/>
                  </a:lnTo>
                  <a:lnTo>
                    <a:pt x="199517" y="330498"/>
                  </a:lnTo>
                  <a:lnTo>
                    <a:pt x="215017" y="343030"/>
                  </a:lnTo>
                  <a:lnTo>
                    <a:pt x="224063" y="348010"/>
                  </a:lnTo>
                  <a:lnTo>
                    <a:pt x="243473" y="350423"/>
                  </a:lnTo>
                  <a:lnTo>
                    <a:pt x="260289" y="347596"/>
                  </a:lnTo>
                  <a:lnTo>
                    <a:pt x="264773" y="345204"/>
                  </a:lnTo>
                  <a:lnTo>
                    <a:pt x="2737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85761" y="3779730"/>
              <a:ext cx="126343" cy="181596"/>
            </a:xfrm>
            <a:custGeom>
              <a:avLst/>
              <a:gdLst/>
              <a:ahLst/>
              <a:cxnLst/>
              <a:rect l="0" t="0" r="0" b="0"/>
              <a:pathLst>
                <a:path w="126343" h="181596">
                  <a:moveTo>
                    <a:pt x="0" y="84228"/>
                  </a:moveTo>
                  <a:lnTo>
                    <a:pt x="14654" y="142845"/>
                  </a:lnTo>
                  <a:lnTo>
                    <a:pt x="25858" y="181595"/>
                  </a:lnTo>
                  <a:lnTo>
                    <a:pt x="9989" y="123722"/>
                  </a:lnTo>
                  <a:lnTo>
                    <a:pt x="5609" y="97102"/>
                  </a:lnTo>
                  <a:lnTo>
                    <a:pt x="10891" y="56977"/>
                  </a:lnTo>
                  <a:lnTo>
                    <a:pt x="20828" y="33512"/>
                  </a:lnTo>
                  <a:lnTo>
                    <a:pt x="36164" y="17624"/>
                  </a:lnTo>
                  <a:lnTo>
                    <a:pt x="45166" y="11749"/>
                  </a:lnTo>
                  <a:lnTo>
                    <a:pt x="80194" y="348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843730" y="3642860"/>
              <a:ext cx="347442" cy="335431"/>
            </a:xfrm>
            <a:custGeom>
              <a:avLst/>
              <a:gdLst/>
              <a:ahLst/>
              <a:cxnLst/>
              <a:rect l="0" t="0" r="0" b="0"/>
              <a:pathLst>
                <a:path w="347442" h="335431">
                  <a:moveTo>
                    <a:pt x="0" y="0"/>
                  </a:moveTo>
                  <a:lnTo>
                    <a:pt x="0" y="58617"/>
                  </a:lnTo>
                  <a:lnTo>
                    <a:pt x="8406" y="121196"/>
                  </a:lnTo>
                  <a:lnTo>
                    <a:pt x="16789" y="172520"/>
                  </a:lnTo>
                  <a:lnTo>
                    <a:pt x="19793" y="223602"/>
                  </a:lnTo>
                  <a:lnTo>
                    <a:pt x="23927" y="280258"/>
                  </a:lnTo>
                  <a:lnTo>
                    <a:pt x="30577" y="335430"/>
                  </a:lnTo>
                  <a:lnTo>
                    <a:pt x="46201" y="272930"/>
                  </a:lnTo>
                  <a:lnTo>
                    <a:pt x="66367" y="212658"/>
                  </a:lnTo>
                  <a:lnTo>
                    <a:pt x="72320" y="201434"/>
                  </a:lnTo>
                  <a:lnTo>
                    <a:pt x="88295" y="185842"/>
                  </a:lnTo>
                  <a:lnTo>
                    <a:pt x="97468" y="180046"/>
                  </a:lnTo>
                  <a:lnTo>
                    <a:pt x="107093" y="178523"/>
                  </a:lnTo>
                  <a:lnTo>
                    <a:pt x="127145" y="183068"/>
                  </a:lnTo>
                  <a:lnTo>
                    <a:pt x="144637" y="199127"/>
                  </a:lnTo>
                  <a:lnTo>
                    <a:pt x="169341" y="241974"/>
                  </a:lnTo>
                  <a:lnTo>
                    <a:pt x="184316" y="285403"/>
                  </a:lnTo>
                  <a:lnTo>
                    <a:pt x="187203" y="310899"/>
                  </a:lnTo>
                  <a:lnTo>
                    <a:pt x="189144" y="314891"/>
                  </a:lnTo>
                  <a:lnTo>
                    <a:pt x="191607" y="312872"/>
                  </a:lnTo>
                  <a:lnTo>
                    <a:pt x="203965" y="281600"/>
                  </a:lnTo>
                  <a:lnTo>
                    <a:pt x="216993" y="268265"/>
                  </a:lnTo>
                  <a:lnTo>
                    <a:pt x="274306" y="242599"/>
                  </a:lnTo>
                  <a:lnTo>
                    <a:pt x="293880" y="234163"/>
                  </a:lnTo>
                  <a:lnTo>
                    <a:pt x="310378" y="222616"/>
                  </a:lnTo>
                  <a:lnTo>
                    <a:pt x="314544" y="215091"/>
                  </a:lnTo>
                  <a:lnTo>
                    <a:pt x="316052" y="197371"/>
                  </a:lnTo>
                  <a:lnTo>
                    <a:pt x="309704" y="180917"/>
                  </a:lnTo>
                  <a:lnTo>
                    <a:pt x="304736" y="173254"/>
                  </a:lnTo>
                  <a:lnTo>
                    <a:pt x="289856" y="161619"/>
                  </a:lnTo>
                  <a:lnTo>
                    <a:pt x="280975" y="156879"/>
                  </a:lnTo>
                  <a:lnTo>
                    <a:pt x="271545" y="156059"/>
                  </a:lnTo>
                  <a:lnTo>
                    <a:pt x="251708" y="161386"/>
                  </a:lnTo>
                  <a:lnTo>
                    <a:pt x="237432" y="174672"/>
                  </a:lnTo>
                  <a:lnTo>
                    <a:pt x="218736" y="211798"/>
                  </a:lnTo>
                  <a:lnTo>
                    <a:pt x="217319" y="235292"/>
                  </a:lnTo>
                  <a:lnTo>
                    <a:pt x="225941" y="282913"/>
                  </a:lnTo>
                  <a:lnTo>
                    <a:pt x="238458" y="301604"/>
                  </a:lnTo>
                  <a:lnTo>
                    <a:pt x="255720" y="316540"/>
                  </a:lnTo>
                  <a:lnTo>
                    <a:pt x="275091" y="327078"/>
                  </a:lnTo>
                  <a:lnTo>
                    <a:pt x="298517" y="329421"/>
                  </a:lnTo>
                  <a:lnTo>
                    <a:pt x="321018" y="326564"/>
                  </a:lnTo>
                  <a:lnTo>
                    <a:pt x="3474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233285" y="366391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552" y="162484"/>
                  </a:lnTo>
                  <a:lnTo>
                    <a:pt x="13455" y="220612"/>
                  </a:lnTo>
                  <a:lnTo>
                    <a:pt x="19556" y="277154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28426" y="3810732"/>
              <a:ext cx="110729" cy="400342"/>
            </a:xfrm>
            <a:custGeom>
              <a:avLst/>
              <a:gdLst/>
              <a:ahLst/>
              <a:cxnLst/>
              <a:rect l="0" t="0" r="0" b="0"/>
              <a:pathLst>
                <a:path w="110729" h="400342">
                  <a:moveTo>
                    <a:pt x="10144" y="169040"/>
                  </a:moveTo>
                  <a:lnTo>
                    <a:pt x="17380" y="196596"/>
                  </a:lnTo>
                  <a:lnTo>
                    <a:pt x="23141" y="252818"/>
                  </a:lnTo>
                  <a:lnTo>
                    <a:pt x="29608" y="314920"/>
                  </a:lnTo>
                  <a:lnTo>
                    <a:pt x="38122" y="367871"/>
                  </a:lnTo>
                  <a:lnTo>
                    <a:pt x="39491" y="400178"/>
                  </a:lnTo>
                  <a:lnTo>
                    <a:pt x="37897" y="400341"/>
                  </a:lnTo>
                  <a:lnTo>
                    <a:pt x="33007" y="389994"/>
                  </a:lnTo>
                  <a:lnTo>
                    <a:pt x="23455" y="342103"/>
                  </a:lnTo>
                  <a:lnTo>
                    <a:pt x="18377" y="293627"/>
                  </a:lnTo>
                  <a:lnTo>
                    <a:pt x="6181" y="236024"/>
                  </a:lnTo>
                  <a:lnTo>
                    <a:pt x="912" y="174039"/>
                  </a:lnTo>
                  <a:lnTo>
                    <a:pt x="0" y="123988"/>
                  </a:lnTo>
                  <a:lnTo>
                    <a:pt x="2811" y="67680"/>
                  </a:lnTo>
                  <a:lnTo>
                    <a:pt x="14210" y="33332"/>
                  </a:lnTo>
                  <a:lnTo>
                    <a:pt x="19873" y="22416"/>
                  </a:lnTo>
                  <a:lnTo>
                    <a:pt x="35525" y="7167"/>
                  </a:lnTo>
                  <a:lnTo>
                    <a:pt x="44612" y="1463"/>
                  </a:lnTo>
                  <a:lnTo>
                    <a:pt x="54180" y="0"/>
                  </a:lnTo>
                  <a:lnTo>
                    <a:pt x="74168" y="4614"/>
                  </a:lnTo>
                  <a:lnTo>
                    <a:pt x="91632" y="20702"/>
                  </a:lnTo>
                  <a:lnTo>
                    <a:pt x="104853" y="43450"/>
                  </a:lnTo>
                  <a:lnTo>
                    <a:pt x="110728" y="69159"/>
                  </a:lnTo>
                  <a:lnTo>
                    <a:pt x="108447" y="104350"/>
                  </a:lnTo>
                  <a:lnTo>
                    <a:pt x="100237" y="123131"/>
                  </a:lnTo>
                  <a:lnTo>
                    <a:pt x="94773" y="131415"/>
                  </a:lnTo>
                  <a:lnTo>
                    <a:pt x="79342" y="143739"/>
                  </a:lnTo>
                  <a:lnTo>
                    <a:pt x="52258" y="158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91790" y="3606560"/>
              <a:ext cx="109993" cy="394270"/>
            </a:xfrm>
            <a:custGeom>
              <a:avLst/>
              <a:gdLst/>
              <a:ahLst/>
              <a:cxnLst/>
              <a:rect l="0" t="0" r="0" b="0"/>
              <a:pathLst>
                <a:path w="109993" h="394270">
                  <a:moveTo>
                    <a:pt x="46821" y="394269"/>
                  </a:moveTo>
                  <a:lnTo>
                    <a:pt x="46821" y="335652"/>
                  </a:lnTo>
                  <a:lnTo>
                    <a:pt x="39586" y="281478"/>
                  </a:lnTo>
                  <a:lnTo>
                    <a:pt x="33824" y="225716"/>
                  </a:lnTo>
                  <a:lnTo>
                    <a:pt x="18420" y="162845"/>
                  </a:lnTo>
                  <a:lnTo>
                    <a:pt x="4643" y="109346"/>
                  </a:lnTo>
                  <a:lnTo>
                    <a:pt x="0" y="80463"/>
                  </a:lnTo>
                  <a:lnTo>
                    <a:pt x="5132" y="34827"/>
                  </a:lnTo>
                  <a:lnTo>
                    <a:pt x="15034" y="13808"/>
                  </a:lnTo>
                  <a:lnTo>
                    <a:pt x="24460" y="7268"/>
                  </a:lnTo>
                  <a:lnTo>
                    <a:pt x="50531" y="0"/>
                  </a:lnTo>
                  <a:lnTo>
                    <a:pt x="75376" y="3009"/>
                  </a:lnTo>
                  <a:lnTo>
                    <a:pt x="109992" y="15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475440" y="385343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618714" y="3832373"/>
              <a:ext cx="76598" cy="147879"/>
            </a:xfrm>
            <a:custGeom>
              <a:avLst/>
              <a:gdLst/>
              <a:ahLst/>
              <a:cxnLst/>
              <a:rect l="0" t="0" r="0" b="0"/>
              <a:pathLst>
                <a:path w="76598" h="147879">
                  <a:moveTo>
                    <a:pt x="14654" y="10528"/>
                  </a:moveTo>
                  <a:lnTo>
                    <a:pt x="0" y="54491"/>
                  </a:lnTo>
                  <a:lnTo>
                    <a:pt x="1083" y="90365"/>
                  </a:lnTo>
                  <a:lnTo>
                    <a:pt x="8813" y="125040"/>
                  </a:lnTo>
                  <a:lnTo>
                    <a:pt x="14269" y="133663"/>
                  </a:lnTo>
                  <a:lnTo>
                    <a:pt x="29691" y="146363"/>
                  </a:lnTo>
                  <a:lnTo>
                    <a:pt x="37547" y="147878"/>
                  </a:lnTo>
                  <a:lnTo>
                    <a:pt x="45124" y="146548"/>
                  </a:lnTo>
                  <a:lnTo>
                    <a:pt x="52515" y="143322"/>
                  </a:lnTo>
                  <a:lnTo>
                    <a:pt x="63846" y="130379"/>
                  </a:lnTo>
                  <a:lnTo>
                    <a:pt x="71612" y="111758"/>
                  </a:lnTo>
                  <a:lnTo>
                    <a:pt x="76597" y="61676"/>
                  </a:lnTo>
                  <a:lnTo>
                    <a:pt x="74341" y="26853"/>
                  </a:lnTo>
                  <a:lnTo>
                    <a:pt x="672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760361" y="3590217"/>
              <a:ext cx="20407" cy="368499"/>
            </a:xfrm>
            <a:custGeom>
              <a:avLst/>
              <a:gdLst/>
              <a:ahLst/>
              <a:cxnLst/>
              <a:rect l="0" t="0" r="0" b="0"/>
              <a:pathLst>
                <a:path w="20407" h="368499">
                  <a:moveTo>
                    <a:pt x="9877" y="0"/>
                  </a:moveTo>
                  <a:lnTo>
                    <a:pt x="1544" y="57264"/>
                  </a:lnTo>
                  <a:lnTo>
                    <a:pt x="0" y="106655"/>
                  </a:lnTo>
                  <a:lnTo>
                    <a:pt x="2661" y="161453"/>
                  </a:lnTo>
                  <a:lnTo>
                    <a:pt x="7739" y="222143"/>
                  </a:lnTo>
                  <a:lnTo>
                    <a:pt x="9244" y="278340"/>
                  </a:lnTo>
                  <a:lnTo>
                    <a:pt x="9752" y="339250"/>
                  </a:lnTo>
                  <a:lnTo>
                    <a:pt x="12941" y="355499"/>
                  </a:lnTo>
                  <a:lnTo>
                    <a:pt x="2040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001865" y="3835393"/>
              <a:ext cx="115815" cy="186460"/>
            </a:xfrm>
            <a:custGeom>
              <a:avLst/>
              <a:gdLst/>
              <a:ahLst/>
              <a:cxnLst/>
              <a:rect l="0" t="0" r="0" b="0"/>
              <a:pathLst>
                <a:path w="115815" h="186460">
                  <a:moveTo>
                    <a:pt x="0" y="49622"/>
                  </a:moveTo>
                  <a:lnTo>
                    <a:pt x="0" y="108239"/>
                  </a:lnTo>
                  <a:lnTo>
                    <a:pt x="8333" y="167956"/>
                  </a:lnTo>
                  <a:lnTo>
                    <a:pt x="8383" y="186443"/>
                  </a:lnTo>
                  <a:lnTo>
                    <a:pt x="6758" y="186459"/>
                  </a:lnTo>
                  <a:lnTo>
                    <a:pt x="4505" y="182961"/>
                  </a:lnTo>
                  <a:lnTo>
                    <a:pt x="593" y="127955"/>
                  </a:lnTo>
                  <a:lnTo>
                    <a:pt x="117" y="68085"/>
                  </a:lnTo>
                  <a:lnTo>
                    <a:pt x="5623" y="30916"/>
                  </a:lnTo>
                  <a:lnTo>
                    <a:pt x="20254" y="3266"/>
                  </a:lnTo>
                  <a:lnTo>
                    <a:pt x="27540" y="0"/>
                  </a:lnTo>
                  <a:lnTo>
                    <a:pt x="35908" y="163"/>
                  </a:lnTo>
                  <a:lnTo>
                    <a:pt x="44995" y="2612"/>
                  </a:lnTo>
                  <a:lnTo>
                    <a:pt x="61332" y="14690"/>
                  </a:lnTo>
                  <a:lnTo>
                    <a:pt x="75222" y="31757"/>
                  </a:lnTo>
                  <a:lnTo>
                    <a:pt x="101293" y="93186"/>
                  </a:lnTo>
                  <a:lnTo>
                    <a:pt x="112599" y="139119"/>
                  </a:lnTo>
                  <a:lnTo>
                    <a:pt x="115814" y="165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152557" y="3842901"/>
              <a:ext cx="101993" cy="179609"/>
            </a:xfrm>
            <a:custGeom>
              <a:avLst/>
              <a:gdLst/>
              <a:ahLst/>
              <a:cxnLst/>
              <a:rect l="0" t="0" r="0" b="0"/>
              <a:pathLst>
                <a:path w="101993" h="179609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27083" y="162225"/>
                  </a:lnTo>
                  <a:lnTo>
                    <a:pt x="42963" y="174656"/>
                  </a:lnTo>
                  <a:lnTo>
                    <a:pt x="52111" y="179608"/>
                  </a:lnTo>
                  <a:lnTo>
                    <a:pt x="60549" y="179400"/>
                  </a:lnTo>
                  <a:lnTo>
                    <a:pt x="68514" y="175752"/>
                  </a:lnTo>
                  <a:lnTo>
                    <a:pt x="82434" y="162340"/>
                  </a:lnTo>
                  <a:lnTo>
                    <a:pt x="92519" y="144681"/>
                  </a:lnTo>
                  <a:lnTo>
                    <a:pt x="100121" y="89107"/>
                  </a:lnTo>
                  <a:lnTo>
                    <a:pt x="101623" y="38095"/>
                  </a:lnTo>
                  <a:lnTo>
                    <a:pt x="10199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296663" y="3859702"/>
              <a:ext cx="189514" cy="193770"/>
            </a:xfrm>
            <a:custGeom>
              <a:avLst/>
              <a:gdLst/>
              <a:ahLst/>
              <a:cxnLst/>
              <a:rect l="0" t="0" r="0" b="0"/>
              <a:pathLst>
                <a:path w="189514" h="193770">
                  <a:moveTo>
                    <a:pt x="0" y="67427"/>
                  </a:moveTo>
                  <a:lnTo>
                    <a:pt x="14654" y="120455"/>
                  </a:lnTo>
                  <a:lnTo>
                    <a:pt x="25858" y="161306"/>
                  </a:lnTo>
                  <a:lnTo>
                    <a:pt x="13227" y="109893"/>
                  </a:lnTo>
                  <a:lnTo>
                    <a:pt x="2959" y="56275"/>
                  </a:lnTo>
                  <a:lnTo>
                    <a:pt x="3655" y="30885"/>
                  </a:lnTo>
                  <a:lnTo>
                    <a:pt x="11763" y="11802"/>
                  </a:lnTo>
                  <a:lnTo>
                    <a:pt x="17201" y="9287"/>
                  </a:lnTo>
                  <a:lnTo>
                    <a:pt x="23165" y="11119"/>
                  </a:lnTo>
                  <a:lnTo>
                    <a:pt x="29481" y="15850"/>
                  </a:lnTo>
                  <a:lnTo>
                    <a:pt x="66568" y="78634"/>
                  </a:lnTo>
                  <a:lnTo>
                    <a:pt x="75599" y="99314"/>
                  </a:lnTo>
                  <a:lnTo>
                    <a:pt x="78476" y="100384"/>
                  </a:lnTo>
                  <a:lnTo>
                    <a:pt x="81672" y="85974"/>
                  </a:lnTo>
                  <a:lnTo>
                    <a:pt x="84893" y="31403"/>
                  </a:lnTo>
                  <a:lnTo>
                    <a:pt x="89593" y="6963"/>
                  </a:lnTo>
                  <a:lnTo>
                    <a:pt x="95993" y="1382"/>
                  </a:lnTo>
                  <a:lnTo>
                    <a:pt x="104940" y="0"/>
                  </a:lnTo>
                  <a:lnTo>
                    <a:pt x="115584" y="1419"/>
                  </a:lnTo>
                  <a:lnTo>
                    <a:pt x="123849" y="5874"/>
                  </a:lnTo>
                  <a:lnTo>
                    <a:pt x="136152" y="20183"/>
                  </a:lnTo>
                  <a:lnTo>
                    <a:pt x="157371" y="79591"/>
                  </a:lnTo>
                  <a:lnTo>
                    <a:pt x="175402" y="139956"/>
                  </a:lnTo>
                  <a:lnTo>
                    <a:pt x="189513" y="193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522224" y="3706031"/>
              <a:ext cx="145895" cy="321475"/>
            </a:xfrm>
            <a:custGeom>
              <a:avLst/>
              <a:gdLst/>
              <a:ahLst/>
              <a:cxnLst/>
              <a:rect l="0" t="0" r="0" b="0"/>
              <a:pathLst>
                <a:path w="145895" h="321475">
                  <a:moveTo>
                    <a:pt x="6066" y="0"/>
                  </a:moveTo>
                  <a:lnTo>
                    <a:pt x="0" y="32452"/>
                  </a:lnTo>
                  <a:lnTo>
                    <a:pt x="5037" y="95520"/>
                  </a:lnTo>
                  <a:lnTo>
                    <a:pt x="11350" y="145155"/>
                  </a:lnTo>
                  <a:lnTo>
                    <a:pt x="23964" y="199858"/>
                  </a:lnTo>
                  <a:lnTo>
                    <a:pt x="34601" y="261443"/>
                  </a:lnTo>
                  <a:lnTo>
                    <a:pt x="43316" y="316575"/>
                  </a:lnTo>
                  <a:lnTo>
                    <a:pt x="39117" y="288008"/>
                  </a:lnTo>
                  <a:lnTo>
                    <a:pt x="43530" y="237305"/>
                  </a:lnTo>
                  <a:lnTo>
                    <a:pt x="52392" y="201723"/>
                  </a:lnTo>
                  <a:lnTo>
                    <a:pt x="58007" y="192974"/>
                  </a:lnTo>
                  <a:lnTo>
                    <a:pt x="73605" y="180132"/>
                  </a:lnTo>
                  <a:lnTo>
                    <a:pt x="82678" y="178580"/>
                  </a:lnTo>
                  <a:lnTo>
                    <a:pt x="102117" y="183094"/>
                  </a:lnTo>
                  <a:lnTo>
                    <a:pt x="119336" y="199138"/>
                  </a:lnTo>
                  <a:lnTo>
                    <a:pt x="139063" y="234479"/>
                  </a:lnTo>
                  <a:lnTo>
                    <a:pt x="145894" y="259800"/>
                  </a:lnTo>
                  <a:lnTo>
                    <a:pt x="145030" y="282753"/>
                  </a:lnTo>
                  <a:lnTo>
                    <a:pt x="137629" y="301533"/>
                  </a:lnTo>
                  <a:lnTo>
                    <a:pt x="132379" y="309816"/>
                  </a:lnTo>
                  <a:lnTo>
                    <a:pt x="124200" y="315339"/>
                  </a:lnTo>
                  <a:lnTo>
                    <a:pt x="102634" y="321474"/>
                  </a:lnTo>
                  <a:lnTo>
                    <a:pt x="4818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665161" y="3864104"/>
              <a:ext cx="136871" cy="168311"/>
            </a:xfrm>
            <a:custGeom>
              <a:avLst/>
              <a:gdLst/>
              <a:ahLst/>
              <a:cxnLst/>
              <a:rect l="0" t="0" r="0" b="0"/>
              <a:pathLst>
                <a:path w="136871" h="168311">
                  <a:moveTo>
                    <a:pt x="0" y="94611"/>
                  </a:moveTo>
                  <a:lnTo>
                    <a:pt x="58616" y="94611"/>
                  </a:lnTo>
                  <a:lnTo>
                    <a:pt x="93406" y="89022"/>
                  </a:lnTo>
                  <a:lnTo>
                    <a:pt x="102045" y="83866"/>
                  </a:lnTo>
                  <a:lnTo>
                    <a:pt x="114763" y="68778"/>
                  </a:lnTo>
                  <a:lnTo>
                    <a:pt x="121196" y="47255"/>
                  </a:lnTo>
                  <a:lnTo>
                    <a:pt x="122911" y="34964"/>
                  </a:lnTo>
                  <a:lnTo>
                    <a:pt x="118578" y="15068"/>
                  </a:lnTo>
                  <a:lnTo>
                    <a:pt x="114147" y="6488"/>
                  </a:lnTo>
                  <a:lnTo>
                    <a:pt x="106513" y="1937"/>
                  </a:lnTo>
                  <a:lnTo>
                    <a:pt x="85553" y="0"/>
                  </a:lnTo>
                  <a:lnTo>
                    <a:pt x="75752" y="3461"/>
                  </a:lnTo>
                  <a:lnTo>
                    <a:pt x="58624" y="16665"/>
                  </a:lnTo>
                  <a:lnTo>
                    <a:pt x="54290" y="26269"/>
                  </a:lnTo>
                  <a:lnTo>
                    <a:pt x="52628" y="88760"/>
                  </a:lnTo>
                  <a:lnTo>
                    <a:pt x="63817" y="130052"/>
                  </a:lnTo>
                  <a:lnTo>
                    <a:pt x="81950" y="160744"/>
                  </a:lnTo>
                  <a:lnTo>
                    <a:pt x="90898" y="165606"/>
                  </a:lnTo>
                  <a:lnTo>
                    <a:pt x="136870" y="168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854673" y="3853430"/>
              <a:ext cx="84229" cy="208037"/>
            </a:xfrm>
            <a:custGeom>
              <a:avLst/>
              <a:gdLst/>
              <a:ahLst/>
              <a:cxnLst/>
              <a:rect l="0" t="0" r="0" b="0"/>
              <a:pathLst>
                <a:path w="84229" h="208037">
                  <a:moveTo>
                    <a:pt x="0" y="94756"/>
                  </a:moveTo>
                  <a:lnTo>
                    <a:pt x="3120" y="137448"/>
                  </a:lnTo>
                  <a:lnTo>
                    <a:pt x="19129" y="188419"/>
                  </a:lnTo>
                  <a:lnTo>
                    <a:pt x="31925" y="208036"/>
                  </a:lnTo>
                  <a:lnTo>
                    <a:pt x="30642" y="207711"/>
                  </a:lnTo>
                  <a:lnTo>
                    <a:pt x="27447" y="205154"/>
                  </a:lnTo>
                  <a:lnTo>
                    <a:pt x="6964" y="156527"/>
                  </a:lnTo>
                  <a:lnTo>
                    <a:pt x="1376" y="99895"/>
                  </a:lnTo>
                  <a:lnTo>
                    <a:pt x="2747" y="58974"/>
                  </a:lnTo>
                  <a:lnTo>
                    <a:pt x="11360" y="39468"/>
                  </a:lnTo>
                  <a:lnTo>
                    <a:pt x="29363" y="15334"/>
                  </a:lnTo>
                  <a:lnTo>
                    <a:pt x="48925" y="681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988799" y="3853430"/>
              <a:ext cx="99848" cy="221099"/>
            </a:xfrm>
            <a:custGeom>
              <a:avLst/>
              <a:gdLst/>
              <a:ahLst/>
              <a:cxnLst/>
              <a:rect l="0" t="0" r="0" b="0"/>
              <a:pathLst>
                <a:path w="99848" h="221099">
                  <a:moveTo>
                    <a:pt x="76444" y="0"/>
                  </a:moveTo>
                  <a:lnTo>
                    <a:pt x="54087" y="0"/>
                  </a:lnTo>
                  <a:lnTo>
                    <a:pt x="45162" y="3509"/>
                  </a:lnTo>
                  <a:lnTo>
                    <a:pt x="29006" y="16767"/>
                  </a:lnTo>
                  <a:lnTo>
                    <a:pt x="12346" y="43962"/>
                  </a:lnTo>
                  <a:lnTo>
                    <a:pt x="0" y="79836"/>
                  </a:lnTo>
                  <a:lnTo>
                    <a:pt x="915" y="89489"/>
                  </a:lnTo>
                  <a:lnTo>
                    <a:pt x="5035" y="97094"/>
                  </a:lnTo>
                  <a:lnTo>
                    <a:pt x="11290" y="103334"/>
                  </a:lnTo>
                  <a:lnTo>
                    <a:pt x="30719" y="110267"/>
                  </a:lnTo>
                  <a:lnTo>
                    <a:pt x="53783" y="115688"/>
                  </a:lnTo>
                  <a:lnTo>
                    <a:pt x="75731" y="125896"/>
                  </a:lnTo>
                  <a:lnTo>
                    <a:pt x="90945" y="141351"/>
                  </a:lnTo>
                  <a:lnTo>
                    <a:pt x="96640" y="150386"/>
                  </a:lnTo>
                  <a:lnTo>
                    <a:pt x="99847" y="172903"/>
                  </a:lnTo>
                  <a:lnTo>
                    <a:pt x="99065" y="185458"/>
                  </a:lnTo>
                  <a:lnTo>
                    <a:pt x="95035" y="194999"/>
                  </a:lnTo>
                  <a:lnTo>
                    <a:pt x="81197" y="208718"/>
                  </a:lnTo>
                  <a:lnTo>
                    <a:pt x="60229" y="215596"/>
                  </a:lnTo>
                  <a:lnTo>
                    <a:pt x="1327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1814236" y="4137699"/>
            <a:ext cx="2528306" cy="515898"/>
            <a:chOff x="1814236" y="4137699"/>
            <a:chExt cx="2528306" cy="515898"/>
          </a:xfrm>
        </p:grpSpPr>
        <p:sp>
          <p:nvSpPr>
            <p:cNvPr id="177" name="Freeform 176"/>
            <p:cNvSpPr/>
            <p:nvPr/>
          </p:nvSpPr>
          <p:spPr>
            <a:xfrm>
              <a:off x="1814236" y="4148228"/>
              <a:ext cx="144065" cy="505369"/>
            </a:xfrm>
            <a:custGeom>
              <a:avLst/>
              <a:gdLst/>
              <a:ahLst/>
              <a:cxnLst/>
              <a:rect l="0" t="0" r="0" b="0"/>
              <a:pathLst>
                <a:path w="144065" h="505369">
                  <a:moveTo>
                    <a:pt x="112479" y="0"/>
                  </a:moveTo>
                  <a:lnTo>
                    <a:pt x="57253" y="57565"/>
                  </a:lnTo>
                  <a:lnTo>
                    <a:pt x="30264" y="111522"/>
                  </a:lnTo>
                  <a:lnTo>
                    <a:pt x="11794" y="165485"/>
                  </a:lnTo>
                  <a:lnTo>
                    <a:pt x="0" y="224324"/>
                  </a:lnTo>
                  <a:lnTo>
                    <a:pt x="2913" y="286336"/>
                  </a:lnTo>
                  <a:lnTo>
                    <a:pt x="14753" y="343646"/>
                  </a:lnTo>
                  <a:lnTo>
                    <a:pt x="27241" y="384791"/>
                  </a:lnTo>
                  <a:lnTo>
                    <a:pt x="66029" y="441569"/>
                  </a:lnTo>
                  <a:lnTo>
                    <a:pt x="118508" y="488517"/>
                  </a:lnTo>
                  <a:lnTo>
                    <a:pt x="14406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116227" y="4148228"/>
              <a:ext cx="15620" cy="126343"/>
            </a:xfrm>
            <a:custGeom>
              <a:avLst/>
              <a:gdLst/>
              <a:ahLst/>
              <a:cxnLst/>
              <a:rect l="0" t="0" r="0" b="0"/>
              <a:pathLst>
                <a:path w="15620" h="126343">
                  <a:moveTo>
                    <a:pt x="0" y="0"/>
                  </a:moveTo>
                  <a:lnTo>
                    <a:pt x="3120" y="42691"/>
                  </a:lnTo>
                  <a:lnTo>
                    <a:pt x="15619" y="93663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095171" y="4306155"/>
              <a:ext cx="157928" cy="84229"/>
            </a:xfrm>
            <a:custGeom>
              <a:avLst/>
              <a:gdLst/>
              <a:ahLst/>
              <a:cxnLst/>
              <a:rect l="0" t="0" r="0" b="0"/>
              <a:pathLst>
                <a:path w="157928" h="84229">
                  <a:moveTo>
                    <a:pt x="157927" y="0"/>
                  </a:moveTo>
                  <a:lnTo>
                    <a:pt x="105222" y="19128"/>
                  </a:lnTo>
                  <a:lnTo>
                    <a:pt x="44510" y="551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126756" y="4439763"/>
              <a:ext cx="157928" cy="193516"/>
            </a:xfrm>
            <a:custGeom>
              <a:avLst/>
              <a:gdLst/>
              <a:ahLst/>
              <a:cxnLst/>
              <a:rect l="0" t="0" r="0" b="0"/>
              <a:pathLst>
                <a:path w="157928" h="193516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54057" y="1088"/>
                  </a:lnTo>
                  <a:lnTo>
                    <a:pt x="71209" y="11655"/>
                  </a:lnTo>
                  <a:lnTo>
                    <a:pt x="85461" y="28049"/>
                  </a:lnTo>
                  <a:lnTo>
                    <a:pt x="108033" y="77453"/>
                  </a:lnTo>
                  <a:lnTo>
                    <a:pt x="109236" y="98237"/>
                  </a:lnTo>
                  <a:lnTo>
                    <a:pt x="100476" y="140176"/>
                  </a:lnTo>
                  <a:lnTo>
                    <a:pt x="85273" y="171731"/>
                  </a:lnTo>
                  <a:lnTo>
                    <a:pt x="69485" y="186542"/>
                  </a:lnTo>
                  <a:lnTo>
                    <a:pt x="60361" y="192129"/>
                  </a:lnTo>
                  <a:lnTo>
                    <a:pt x="51939" y="193515"/>
                  </a:lnTo>
                  <a:lnTo>
                    <a:pt x="43985" y="192098"/>
                  </a:lnTo>
                  <a:lnTo>
                    <a:pt x="36342" y="188814"/>
                  </a:lnTo>
                  <a:lnTo>
                    <a:pt x="24731" y="175807"/>
                  </a:lnTo>
                  <a:lnTo>
                    <a:pt x="19997" y="167425"/>
                  </a:lnTo>
                  <a:lnTo>
                    <a:pt x="19180" y="159498"/>
                  </a:lnTo>
                  <a:lnTo>
                    <a:pt x="24512" y="144450"/>
                  </a:lnTo>
                  <a:lnTo>
                    <a:pt x="37801" y="133083"/>
                  </a:lnTo>
                  <a:lnTo>
                    <a:pt x="46257" y="128414"/>
                  </a:lnTo>
                  <a:lnTo>
                    <a:pt x="65013" y="126346"/>
                  </a:lnTo>
                  <a:lnTo>
                    <a:pt x="122122" y="136411"/>
                  </a:lnTo>
                  <a:lnTo>
                    <a:pt x="157927" y="140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491304" y="4421969"/>
              <a:ext cx="127004" cy="159569"/>
            </a:xfrm>
            <a:custGeom>
              <a:avLst/>
              <a:gdLst/>
              <a:ahLst/>
              <a:cxnLst/>
              <a:rect l="0" t="0" r="0" b="0"/>
              <a:pathLst>
                <a:path w="127004" h="159569">
                  <a:moveTo>
                    <a:pt x="77649" y="0"/>
                  </a:moveTo>
                  <a:lnTo>
                    <a:pt x="46367" y="9575"/>
                  </a:lnTo>
                  <a:lnTo>
                    <a:pt x="30211" y="20243"/>
                  </a:lnTo>
                  <a:lnTo>
                    <a:pt x="18351" y="35903"/>
                  </a:lnTo>
                  <a:lnTo>
                    <a:pt x="1205" y="80141"/>
                  </a:lnTo>
                  <a:lnTo>
                    <a:pt x="0" y="103468"/>
                  </a:lnTo>
                  <a:lnTo>
                    <a:pt x="4534" y="124365"/>
                  </a:lnTo>
                  <a:lnTo>
                    <a:pt x="14348" y="141451"/>
                  </a:lnTo>
                  <a:lnTo>
                    <a:pt x="29628" y="153724"/>
                  </a:lnTo>
                  <a:lnTo>
                    <a:pt x="38616" y="158634"/>
                  </a:lnTo>
                  <a:lnTo>
                    <a:pt x="48117" y="159568"/>
                  </a:lnTo>
                  <a:lnTo>
                    <a:pt x="68033" y="154367"/>
                  </a:lnTo>
                  <a:lnTo>
                    <a:pt x="98976" y="138285"/>
                  </a:lnTo>
                  <a:lnTo>
                    <a:pt x="113644" y="122291"/>
                  </a:lnTo>
                  <a:lnTo>
                    <a:pt x="122893" y="102314"/>
                  </a:lnTo>
                  <a:lnTo>
                    <a:pt x="127003" y="77838"/>
                  </a:lnTo>
                  <a:lnTo>
                    <a:pt x="122591" y="54482"/>
                  </a:lnTo>
                  <a:lnTo>
                    <a:pt x="106953" y="24721"/>
                  </a:lnTo>
                  <a:lnTo>
                    <a:pt x="881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634203" y="4211815"/>
              <a:ext cx="82150" cy="315439"/>
            </a:xfrm>
            <a:custGeom>
              <a:avLst/>
              <a:gdLst/>
              <a:ahLst/>
              <a:cxnLst/>
              <a:rect l="0" t="0" r="0" b="0"/>
              <a:pathLst>
                <a:path w="82150" h="315439">
                  <a:moveTo>
                    <a:pt x="71620" y="315438"/>
                  </a:moveTo>
                  <a:lnTo>
                    <a:pt x="53662" y="253158"/>
                  </a:lnTo>
                  <a:lnTo>
                    <a:pt x="39954" y="195988"/>
                  </a:lnTo>
                  <a:lnTo>
                    <a:pt x="25981" y="139895"/>
                  </a:lnTo>
                  <a:lnTo>
                    <a:pt x="8447" y="84265"/>
                  </a:lnTo>
                  <a:lnTo>
                    <a:pt x="1040" y="49241"/>
                  </a:lnTo>
                  <a:lnTo>
                    <a:pt x="0" y="36198"/>
                  </a:lnTo>
                  <a:lnTo>
                    <a:pt x="5084" y="15467"/>
                  </a:lnTo>
                  <a:lnTo>
                    <a:pt x="9715" y="6663"/>
                  </a:lnTo>
                  <a:lnTo>
                    <a:pt x="16312" y="1964"/>
                  </a:lnTo>
                  <a:lnTo>
                    <a:pt x="24220" y="0"/>
                  </a:lnTo>
                  <a:lnTo>
                    <a:pt x="52117" y="2827"/>
                  </a:lnTo>
                  <a:lnTo>
                    <a:pt x="82149" y="10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642653" y="4369326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984504" y="4264041"/>
              <a:ext cx="37175" cy="210571"/>
            </a:xfrm>
            <a:custGeom>
              <a:avLst/>
              <a:gdLst/>
              <a:ahLst/>
              <a:cxnLst/>
              <a:rect l="0" t="0" r="0" b="0"/>
              <a:pathLst>
                <a:path w="37175" h="210571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90"/>
                  </a:lnTo>
                  <a:lnTo>
                    <a:pt x="26880" y="186108"/>
                  </a:lnTo>
                  <a:lnTo>
                    <a:pt x="3717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937450" y="4342680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61426" y="4044"/>
                  </a:lnTo>
                  <a:lnTo>
                    <a:pt x="26779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042735" y="4137699"/>
              <a:ext cx="315856" cy="326384"/>
            </a:xfrm>
            <a:custGeom>
              <a:avLst/>
              <a:gdLst/>
              <a:ahLst/>
              <a:cxnLst/>
              <a:rect l="0" t="0" r="0" b="0"/>
              <a:pathLst>
                <a:path w="315856" h="326384">
                  <a:moveTo>
                    <a:pt x="0" y="0"/>
                  </a:moveTo>
                  <a:lnTo>
                    <a:pt x="3120" y="42692"/>
                  </a:lnTo>
                  <a:lnTo>
                    <a:pt x="17959" y="103238"/>
                  </a:lnTo>
                  <a:lnTo>
                    <a:pt x="31667" y="158217"/>
                  </a:lnTo>
                  <a:lnTo>
                    <a:pt x="45640" y="214137"/>
                  </a:lnTo>
                  <a:lnTo>
                    <a:pt x="63173" y="272824"/>
                  </a:lnTo>
                  <a:lnTo>
                    <a:pt x="67852" y="287371"/>
                  </a:lnTo>
                  <a:lnTo>
                    <a:pt x="56501" y="241778"/>
                  </a:lnTo>
                  <a:lnTo>
                    <a:pt x="53405" y="188745"/>
                  </a:lnTo>
                  <a:lnTo>
                    <a:pt x="53151" y="174963"/>
                  </a:lnTo>
                  <a:lnTo>
                    <a:pt x="56491" y="164605"/>
                  </a:lnTo>
                  <a:lnTo>
                    <a:pt x="69561" y="149977"/>
                  </a:lnTo>
                  <a:lnTo>
                    <a:pt x="76790" y="147948"/>
                  </a:lnTo>
                  <a:lnTo>
                    <a:pt x="83948" y="148935"/>
                  </a:lnTo>
                  <a:lnTo>
                    <a:pt x="91061" y="151932"/>
                  </a:lnTo>
                  <a:lnTo>
                    <a:pt x="112249" y="172919"/>
                  </a:lnTo>
                  <a:lnTo>
                    <a:pt x="131964" y="212621"/>
                  </a:lnTo>
                  <a:lnTo>
                    <a:pt x="150725" y="272394"/>
                  </a:lnTo>
                  <a:lnTo>
                    <a:pt x="154296" y="276352"/>
                  </a:lnTo>
                  <a:lnTo>
                    <a:pt x="157846" y="275482"/>
                  </a:lnTo>
                  <a:lnTo>
                    <a:pt x="177539" y="254458"/>
                  </a:lnTo>
                  <a:lnTo>
                    <a:pt x="212365" y="236180"/>
                  </a:lnTo>
                  <a:lnTo>
                    <a:pt x="263449" y="212137"/>
                  </a:lnTo>
                  <a:lnTo>
                    <a:pt x="269220" y="204596"/>
                  </a:lnTo>
                  <a:lnTo>
                    <a:pt x="271897" y="196059"/>
                  </a:lnTo>
                  <a:lnTo>
                    <a:pt x="272511" y="186858"/>
                  </a:lnTo>
                  <a:lnTo>
                    <a:pt x="269412" y="178384"/>
                  </a:lnTo>
                  <a:lnTo>
                    <a:pt x="256609" y="162730"/>
                  </a:lnTo>
                  <a:lnTo>
                    <a:pt x="248282" y="158789"/>
                  </a:lnTo>
                  <a:lnTo>
                    <a:pt x="229671" y="157531"/>
                  </a:lnTo>
                  <a:lnTo>
                    <a:pt x="199462" y="168988"/>
                  </a:lnTo>
                  <a:lnTo>
                    <a:pt x="184966" y="183901"/>
                  </a:lnTo>
                  <a:lnTo>
                    <a:pt x="179463" y="192790"/>
                  </a:lnTo>
                  <a:lnTo>
                    <a:pt x="171717" y="233248"/>
                  </a:lnTo>
                  <a:lnTo>
                    <a:pt x="176145" y="259254"/>
                  </a:lnTo>
                  <a:lnTo>
                    <a:pt x="180601" y="271102"/>
                  </a:lnTo>
                  <a:lnTo>
                    <a:pt x="194911" y="287386"/>
                  </a:lnTo>
                  <a:lnTo>
                    <a:pt x="232694" y="307372"/>
                  </a:lnTo>
                  <a:lnTo>
                    <a:pt x="284410" y="323071"/>
                  </a:lnTo>
                  <a:lnTo>
                    <a:pt x="31585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684974" y="413769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3" y="54145"/>
                  </a:lnTo>
                  <a:lnTo>
                    <a:pt x="10962" y="114680"/>
                  </a:lnTo>
                  <a:lnTo>
                    <a:pt x="10657" y="165651"/>
                  </a:lnTo>
                  <a:lnTo>
                    <a:pt x="3318" y="219635"/>
                  </a:lnTo>
                  <a:lnTo>
                    <a:pt x="656" y="27414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579689" y="4242984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7949" y="5590"/>
                  </a:lnTo>
                  <a:lnTo>
                    <a:pt x="81250" y="21331"/>
                  </a:lnTo>
                  <a:lnTo>
                    <a:pt x="24391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752101" y="4316684"/>
              <a:ext cx="94770" cy="157982"/>
            </a:xfrm>
            <a:custGeom>
              <a:avLst/>
              <a:gdLst/>
              <a:ahLst/>
              <a:cxnLst/>
              <a:rect l="0" t="0" r="0" b="0"/>
              <a:pathLst>
                <a:path w="94770" h="157982">
                  <a:moveTo>
                    <a:pt x="69743" y="0"/>
                  </a:moveTo>
                  <a:lnTo>
                    <a:pt x="31370" y="29308"/>
                  </a:lnTo>
                  <a:lnTo>
                    <a:pt x="10150" y="55087"/>
                  </a:lnTo>
                  <a:lnTo>
                    <a:pt x="2313" y="77905"/>
                  </a:lnTo>
                  <a:lnTo>
                    <a:pt x="0" y="102475"/>
                  </a:lnTo>
                  <a:lnTo>
                    <a:pt x="2871" y="125093"/>
                  </a:lnTo>
                  <a:lnTo>
                    <a:pt x="11166" y="143724"/>
                  </a:lnTo>
                  <a:lnTo>
                    <a:pt x="16654" y="151968"/>
                  </a:lnTo>
                  <a:lnTo>
                    <a:pt x="23822" y="156294"/>
                  </a:lnTo>
                  <a:lnTo>
                    <a:pt x="41145" y="157981"/>
                  </a:lnTo>
                  <a:lnTo>
                    <a:pt x="49508" y="154453"/>
                  </a:lnTo>
                  <a:lnTo>
                    <a:pt x="65039" y="141175"/>
                  </a:lnTo>
                  <a:lnTo>
                    <a:pt x="81348" y="113969"/>
                  </a:lnTo>
                  <a:lnTo>
                    <a:pt x="93589" y="83681"/>
                  </a:lnTo>
                  <a:lnTo>
                    <a:pt x="94769" y="62928"/>
                  </a:lnTo>
                  <a:lnTo>
                    <a:pt x="85995" y="21009"/>
                  </a:lnTo>
                  <a:lnTo>
                    <a:pt x="81747" y="14006"/>
                  </a:lnTo>
                  <a:lnTo>
                    <a:pt x="76576" y="9337"/>
                  </a:lnTo>
                  <a:lnTo>
                    <a:pt x="592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948186" y="420087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464" y="58617"/>
                  </a:lnTo>
                  <a:lnTo>
                    <a:pt x="289" y="120027"/>
                  </a:lnTo>
                  <a:lnTo>
                    <a:pt x="57" y="181550"/>
                  </a:lnTo>
                  <a:lnTo>
                    <a:pt x="11" y="24409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853430" y="4295626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109921" y="8334"/>
                  </a:lnTo>
                  <a:lnTo>
                    <a:pt x="58497" y="1009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009772" y="4334796"/>
              <a:ext cx="138457" cy="129287"/>
            </a:xfrm>
            <a:custGeom>
              <a:avLst/>
              <a:gdLst/>
              <a:ahLst/>
              <a:cxnLst/>
              <a:rect l="0" t="0" r="0" b="0"/>
              <a:pathLst>
                <a:path w="138457" h="129287">
                  <a:moveTo>
                    <a:pt x="106870" y="24002"/>
                  </a:moveTo>
                  <a:lnTo>
                    <a:pt x="88889" y="8360"/>
                  </a:lnTo>
                  <a:lnTo>
                    <a:pt x="71973" y="282"/>
                  </a:lnTo>
                  <a:lnTo>
                    <a:pt x="62548" y="0"/>
                  </a:lnTo>
                  <a:lnTo>
                    <a:pt x="42718" y="5925"/>
                  </a:lnTo>
                  <a:lnTo>
                    <a:pt x="28445" y="19477"/>
                  </a:lnTo>
                  <a:lnTo>
                    <a:pt x="4161" y="56773"/>
                  </a:lnTo>
                  <a:lnTo>
                    <a:pt x="0" y="80291"/>
                  </a:lnTo>
                  <a:lnTo>
                    <a:pt x="3221" y="104001"/>
                  </a:lnTo>
                  <a:lnTo>
                    <a:pt x="12451" y="122338"/>
                  </a:lnTo>
                  <a:lnTo>
                    <a:pt x="19357" y="126994"/>
                  </a:lnTo>
                  <a:lnTo>
                    <a:pt x="36390" y="129047"/>
                  </a:lnTo>
                  <a:lnTo>
                    <a:pt x="52539" y="122941"/>
                  </a:lnTo>
                  <a:lnTo>
                    <a:pt x="60121" y="118037"/>
                  </a:lnTo>
                  <a:lnTo>
                    <a:pt x="71664" y="103230"/>
                  </a:lnTo>
                  <a:lnTo>
                    <a:pt x="79525" y="83780"/>
                  </a:lnTo>
                  <a:lnTo>
                    <a:pt x="83950" y="55882"/>
                  </a:lnTo>
                  <a:lnTo>
                    <a:pt x="91684" y="80515"/>
                  </a:lnTo>
                  <a:lnTo>
                    <a:pt x="115049" y="113934"/>
                  </a:lnTo>
                  <a:lnTo>
                    <a:pt x="125323" y="122463"/>
                  </a:lnTo>
                  <a:lnTo>
                    <a:pt x="138456" y="129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184753" y="4200870"/>
              <a:ext cx="5590" cy="242157"/>
            </a:xfrm>
            <a:custGeom>
              <a:avLst/>
              <a:gdLst/>
              <a:ahLst/>
              <a:cxnLst/>
              <a:rect l="0" t="0" r="0" b="0"/>
              <a:pathLst>
                <a:path w="5590" h="242157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284" y="139261"/>
                  </a:lnTo>
                  <a:lnTo>
                    <a:pt x="5528" y="195141"/>
                  </a:lnTo>
                  <a:lnTo>
                    <a:pt x="558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316684" y="4474611"/>
              <a:ext cx="25858" cy="136872"/>
            </a:xfrm>
            <a:custGeom>
              <a:avLst/>
              <a:gdLst/>
              <a:ahLst/>
              <a:cxnLst/>
              <a:rect l="0" t="0" r="0" b="0"/>
              <a:pathLst>
                <a:path w="25858" h="136872">
                  <a:moveTo>
                    <a:pt x="0" y="0"/>
                  </a:moveTo>
                  <a:lnTo>
                    <a:pt x="17958" y="53875"/>
                  </a:lnTo>
                  <a:lnTo>
                    <a:pt x="25857" y="84593"/>
                  </a:lnTo>
                  <a:lnTo>
                    <a:pt x="21829" y="113582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4664131" y="4221927"/>
            <a:ext cx="2109190" cy="473783"/>
            <a:chOff x="4664131" y="4221927"/>
            <a:chExt cx="2109190" cy="473783"/>
          </a:xfrm>
        </p:grpSpPr>
        <p:sp>
          <p:nvSpPr>
            <p:cNvPr id="196" name="Freeform 195"/>
            <p:cNvSpPr/>
            <p:nvPr/>
          </p:nvSpPr>
          <p:spPr>
            <a:xfrm>
              <a:off x="4664131" y="4289488"/>
              <a:ext cx="144057" cy="181489"/>
            </a:xfrm>
            <a:custGeom>
              <a:avLst/>
              <a:gdLst/>
              <a:ahLst/>
              <a:cxnLst/>
              <a:rect l="0" t="0" r="0" b="0"/>
              <a:pathLst>
                <a:path w="144057" h="181489">
                  <a:moveTo>
                    <a:pt x="115807" y="16667"/>
                  </a:moveTo>
                  <a:lnTo>
                    <a:pt x="104628" y="5489"/>
                  </a:lnTo>
                  <a:lnTo>
                    <a:pt x="83542" y="0"/>
                  </a:lnTo>
                  <a:lnTo>
                    <a:pt x="45026" y="31"/>
                  </a:lnTo>
                  <a:lnTo>
                    <a:pt x="23517" y="5764"/>
                  </a:lnTo>
                  <a:lnTo>
                    <a:pt x="6159" y="16110"/>
                  </a:lnTo>
                  <a:lnTo>
                    <a:pt x="1764" y="24485"/>
                  </a:lnTo>
                  <a:lnTo>
                    <a:pt x="0" y="46268"/>
                  </a:lnTo>
                  <a:lnTo>
                    <a:pt x="3507" y="55118"/>
                  </a:lnTo>
                  <a:lnTo>
                    <a:pt x="16763" y="68071"/>
                  </a:lnTo>
                  <a:lnTo>
                    <a:pt x="37472" y="74609"/>
                  </a:lnTo>
                  <a:lnTo>
                    <a:pt x="94139" y="87555"/>
                  </a:lnTo>
                  <a:lnTo>
                    <a:pt x="115535" y="94186"/>
                  </a:lnTo>
                  <a:lnTo>
                    <a:pt x="123814" y="99932"/>
                  </a:lnTo>
                  <a:lnTo>
                    <a:pt x="136133" y="115675"/>
                  </a:lnTo>
                  <a:lnTo>
                    <a:pt x="144056" y="149858"/>
                  </a:lnTo>
                  <a:lnTo>
                    <a:pt x="141658" y="159273"/>
                  </a:lnTo>
                  <a:lnTo>
                    <a:pt x="136551" y="166720"/>
                  </a:lnTo>
                  <a:lnTo>
                    <a:pt x="129636" y="172855"/>
                  </a:lnTo>
                  <a:lnTo>
                    <a:pt x="109475" y="179670"/>
                  </a:lnTo>
                  <a:lnTo>
                    <a:pt x="97547" y="181488"/>
                  </a:lnTo>
                  <a:lnTo>
                    <a:pt x="74936" y="177268"/>
                  </a:lnTo>
                  <a:lnTo>
                    <a:pt x="31578" y="153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866573" y="4298107"/>
              <a:ext cx="166049" cy="164559"/>
            </a:xfrm>
            <a:custGeom>
              <a:avLst/>
              <a:gdLst/>
              <a:ahLst/>
              <a:cxnLst/>
              <a:rect l="0" t="0" r="0" b="0"/>
              <a:pathLst>
                <a:path w="166049" h="164559">
                  <a:moveTo>
                    <a:pt x="92349" y="81748"/>
                  </a:moveTo>
                  <a:lnTo>
                    <a:pt x="89229" y="39056"/>
                  </a:lnTo>
                  <a:lnTo>
                    <a:pt x="86760" y="28720"/>
                  </a:lnTo>
                  <a:lnTo>
                    <a:pt x="74657" y="10997"/>
                  </a:lnTo>
                  <a:lnTo>
                    <a:pt x="66516" y="2995"/>
                  </a:lnTo>
                  <a:lnTo>
                    <a:pt x="57580" y="0"/>
                  </a:lnTo>
                  <a:lnTo>
                    <a:pt x="38291" y="2911"/>
                  </a:lnTo>
                  <a:lnTo>
                    <a:pt x="30574" y="8133"/>
                  </a:lnTo>
                  <a:lnTo>
                    <a:pt x="18880" y="23294"/>
                  </a:lnTo>
                  <a:lnTo>
                    <a:pt x="5719" y="51560"/>
                  </a:lnTo>
                  <a:lnTo>
                    <a:pt x="0" y="87751"/>
                  </a:lnTo>
                  <a:lnTo>
                    <a:pt x="3895" y="122521"/>
                  </a:lnTo>
                  <a:lnTo>
                    <a:pt x="18047" y="155050"/>
                  </a:lnTo>
                  <a:lnTo>
                    <a:pt x="25267" y="161032"/>
                  </a:lnTo>
                  <a:lnTo>
                    <a:pt x="33590" y="163849"/>
                  </a:lnTo>
                  <a:lnTo>
                    <a:pt x="42648" y="164558"/>
                  </a:lnTo>
                  <a:lnTo>
                    <a:pt x="58951" y="159106"/>
                  </a:lnTo>
                  <a:lnTo>
                    <a:pt x="66574" y="154377"/>
                  </a:lnTo>
                  <a:lnTo>
                    <a:pt x="78164" y="139763"/>
                  </a:lnTo>
                  <a:lnTo>
                    <a:pt x="102557" y="81295"/>
                  </a:lnTo>
                  <a:lnTo>
                    <a:pt x="107414" y="67508"/>
                  </a:lnTo>
                  <a:lnTo>
                    <a:pt x="105673" y="73080"/>
                  </a:lnTo>
                  <a:lnTo>
                    <a:pt x="109295" y="95947"/>
                  </a:lnTo>
                  <a:lnTo>
                    <a:pt x="123366" y="119360"/>
                  </a:lnTo>
                  <a:lnTo>
                    <a:pt x="130575" y="123200"/>
                  </a:lnTo>
                  <a:lnTo>
                    <a:pt x="147943" y="124348"/>
                  </a:lnTo>
                  <a:lnTo>
                    <a:pt x="153978" y="121846"/>
                  </a:lnTo>
                  <a:lnTo>
                    <a:pt x="158002" y="117838"/>
                  </a:lnTo>
                  <a:lnTo>
                    <a:pt x="166048" y="102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043150" y="4316406"/>
              <a:ext cx="307784" cy="150723"/>
            </a:xfrm>
            <a:custGeom>
              <a:avLst/>
              <a:gdLst/>
              <a:ahLst/>
              <a:cxnLst/>
              <a:rect l="0" t="0" r="0" b="0"/>
              <a:pathLst>
                <a:path w="307784" h="150723">
                  <a:moveTo>
                    <a:pt x="0" y="42392"/>
                  </a:moveTo>
                  <a:lnTo>
                    <a:pt x="0" y="101008"/>
                  </a:lnTo>
                  <a:lnTo>
                    <a:pt x="6066" y="139758"/>
                  </a:lnTo>
                  <a:lnTo>
                    <a:pt x="5213" y="138888"/>
                  </a:lnTo>
                  <a:lnTo>
                    <a:pt x="3476" y="134799"/>
                  </a:lnTo>
                  <a:lnTo>
                    <a:pt x="1856" y="93443"/>
                  </a:lnTo>
                  <a:lnTo>
                    <a:pt x="11588" y="36401"/>
                  </a:lnTo>
                  <a:lnTo>
                    <a:pt x="14745" y="24360"/>
                  </a:lnTo>
                  <a:lnTo>
                    <a:pt x="20358" y="17503"/>
                  </a:lnTo>
                  <a:lnTo>
                    <a:pt x="27610" y="14100"/>
                  </a:lnTo>
                  <a:lnTo>
                    <a:pt x="35954" y="13002"/>
                  </a:lnTo>
                  <a:lnTo>
                    <a:pt x="42687" y="15780"/>
                  </a:lnTo>
                  <a:lnTo>
                    <a:pt x="53287" y="28224"/>
                  </a:lnTo>
                  <a:lnTo>
                    <a:pt x="65832" y="54962"/>
                  </a:lnTo>
                  <a:lnTo>
                    <a:pt x="72145" y="94484"/>
                  </a:lnTo>
                  <a:lnTo>
                    <a:pt x="88293" y="31089"/>
                  </a:lnTo>
                  <a:lnTo>
                    <a:pt x="93957" y="23158"/>
                  </a:lnTo>
                  <a:lnTo>
                    <a:pt x="109609" y="11227"/>
                  </a:lnTo>
                  <a:lnTo>
                    <a:pt x="117526" y="11086"/>
                  </a:lnTo>
                  <a:lnTo>
                    <a:pt x="125144" y="14502"/>
                  </a:lnTo>
                  <a:lnTo>
                    <a:pt x="138678" y="27657"/>
                  </a:lnTo>
                  <a:lnTo>
                    <a:pt x="160750" y="74810"/>
                  </a:lnTo>
                  <a:lnTo>
                    <a:pt x="168104" y="116472"/>
                  </a:lnTo>
                  <a:lnTo>
                    <a:pt x="170561" y="116345"/>
                  </a:lnTo>
                  <a:lnTo>
                    <a:pt x="178750" y="108015"/>
                  </a:lnTo>
                  <a:lnTo>
                    <a:pt x="194088" y="96514"/>
                  </a:lnTo>
                  <a:lnTo>
                    <a:pt x="203091" y="93681"/>
                  </a:lnTo>
                  <a:lnTo>
                    <a:pt x="263480" y="86356"/>
                  </a:lnTo>
                  <a:lnTo>
                    <a:pt x="284389" y="80258"/>
                  </a:lnTo>
                  <a:lnTo>
                    <a:pt x="292538" y="74655"/>
                  </a:lnTo>
                  <a:lnTo>
                    <a:pt x="304712" y="59071"/>
                  </a:lnTo>
                  <a:lnTo>
                    <a:pt x="307783" y="40446"/>
                  </a:lnTo>
                  <a:lnTo>
                    <a:pt x="306964" y="30566"/>
                  </a:lnTo>
                  <a:lnTo>
                    <a:pt x="296696" y="13349"/>
                  </a:lnTo>
                  <a:lnTo>
                    <a:pt x="289044" y="5482"/>
                  </a:lnTo>
                  <a:lnTo>
                    <a:pt x="279263" y="1408"/>
                  </a:lnTo>
                  <a:lnTo>
                    <a:pt x="255918" y="0"/>
                  </a:lnTo>
                  <a:lnTo>
                    <a:pt x="236184" y="6394"/>
                  </a:lnTo>
                  <a:lnTo>
                    <a:pt x="227646" y="11374"/>
                  </a:lnTo>
                  <a:lnTo>
                    <a:pt x="215040" y="26266"/>
                  </a:lnTo>
                  <a:lnTo>
                    <a:pt x="206707" y="45753"/>
                  </a:lnTo>
                  <a:lnTo>
                    <a:pt x="203004" y="70012"/>
                  </a:lnTo>
                  <a:lnTo>
                    <a:pt x="207597" y="93272"/>
                  </a:lnTo>
                  <a:lnTo>
                    <a:pt x="223337" y="122978"/>
                  </a:lnTo>
                  <a:lnTo>
                    <a:pt x="237301" y="137869"/>
                  </a:lnTo>
                  <a:lnTo>
                    <a:pt x="255206" y="148387"/>
                  </a:lnTo>
                  <a:lnTo>
                    <a:pt x="274862" y="150722"/>
                  </a:lnTo>
                  <a:lnTo>
                    <a:pt x="305327" y="147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540910" y="4288025"/>
              <a:ext cx="127638" cy="183083"/>
            </a:xfrm>
            <a:custGeom>
              <a:avLst/>
              <a:gdLst/>
              <a:ahLst/>
              <a:cxnLst/>
              <a:rect l="0" t="0" r="0" b="0"/>
              <a:pathLst>
                <a:path w="127638" h="183083">
                  <a:moveTo>
                    <a:pt x="91836" y="18130"/>
                  </a:moveTo>
                  <a:lnTo>
                    <a:pt x="80657" y="6952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32507" y="4613"/>
                  </a:lnTo>
                  <a:lnTo>
                    <a:pt x="24208" y="9119"/>
                  </a:lnTo>
                  <a:lnTo>
                    <a:pt x="11866" y="23484"/>
                  </a:lnTo>
                  <a:lnTo>
                    <a:pt x="3651" y="42737"/>
                  </a:lnTo>
                  <a:lnTo>
                    <a:pt x="0" y="66891"/>
                  </a:lnTo>
                  <a:lnTo>
                    <a:pt x="2536" y="76374"/>
                  </a:lnTo>
                  <a:lnTo>
                    <a:pt x="7736" y="83865"/>
                  </a:lnTo>
                  <a:lnTo>
                    <a:pt x="14712" y="90030"/>
                  </a:lnTo>
                  <a:lnTo>
                    <a:pt x="34942" y="96879"/>
                  </a:lnTo>
                  <a:lnTo>
                    <a:pt x="80468" y="106865"/>
                  </a:lnTo>
                  <a:lnTo>
                    <a:pt x="112644" y="122281"/>
                  </a:lnTo>
                  <a:lnTo>
                    <a:pt x="119746" y="130848"/>
                  </a:lnTo>
                  <a:lnTo>
                    <a:pt x="127637" y="152845"/>
                  </a:lnTo>
                  <a:lnTo>
                    <a:pt x="126232" y="161752"/>
                  </a:lnTo>
                  <a:lnTo>
                    <a:pt x="121785" y="168861"/>
                  </a:lnTo>
                  <a:lnTo>
                    <a:pt x="115312" y="174769"/>
                  </a:lnTo>
                  <a:lnTo>
                    <a:pt x="95640" y="181334"/>
                  </a:lnTo>
                  <a:lnTo>
                    <a:pt x="72470" y="183082"/>
                  </a:lnTo>
                  <a:lnTo>
                    <a:pt x="28665" y="1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727502" y="4379855"/>
              <a:ext cx="10530" cy="84228"/>
            </a:xfrm>
            <a:custGeom>
              <a:avLst/>
              <a:gdLst/>
              <a:ahLst/>
              <a:cxnLst/>
              <a:rect l="0" t="0" r="0" b="0"/>
              <a:pathLst>
                <a:path w="10530" h="84228">
                  <a:moveTo>
                    <a:pt x="0" y="0"/>
                  </a:moveTo>
                  <a:lnTo>
                    <a:pt x="5589" y="62092"/>
                  </a:lnTo>
                  <a:lnTo>
                    <a:pt x="10529" y="84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716974" y="4274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801202" y="4348036"/>
              <a:ext cx="213029" cy="165231"/>
            </a:xfrm>
            <a:custGeom>
              <a:avLst/>
              <a:gdLst/>
              <a:ahLst/>
              <a:cxnLst/>
              <a:rect l="0" t="0" r="0" b="0"/>
              <a:pathLst>
                <a:path w="213029" h="165231">
                  <a:moveTo>
                    <a:pt x="0" y="31819"/>
                  </a:moveTo>
                  <a:lnTo>
                    <a:pt x="58617" y="22754"/>
                  </a:lnTo>
                  <a:lnTo>
                    <a:pt x="65984" y="25775"/>
                  </a:lnTo>
                  <a:lnTo>
                    <a:pt x="69725" y="31299"/>
                  </a:lnTo>
                  <a:lnTo>
                    <a:pt x="71050" y="38491"/>
                  </a:lnTo>
                  <a:lnTo>
                    <a:pt x="69593" y="45626"/>
                  </a:lnTo>
                  <a:lnTo>
                    <a:pt x="37628" y="95186"/>
                  </a:lnTo>
                  <a:lnTo>
                    <a:pt x="13455" y="129040"/>
                  </a:lnTo>
                  <a:lnTo>
                    <a:pt x="8970" y="138747"/>
                  </a:lnTo>
                  <a:lnTo>
                    <a:pt x="9490" y="146388"/>
                  </a:lnTo>
                  <a:lnTo>
                    <a:pt x="13346" y="152652"/>
                  </a:lnTo>
                  <a:lnTo>
                    <a:pt x="19426" y="157997"/>
                  </a:lnTo>
                  <a:lnTo>
                    <a:pt x="26988" y="160391"/>
                  </a:lnTo>
                  <a:lnTo>
                    <a:pt x="44750" y="159932"/>
                  </a:lnTo>
                  <a:lnTo>
                    <a:pt x="74480" y="147507"/>
                  </a:lnTo>
                  <a:lnTo>
                    <a:pt x="137892" y="110201"/>
                  </a:lnTo>
                  <a:lnTo>
                    <a:pt x="189647" y="86046"/>
                  </a:lnTo>
                  <a:lnTo>
                    <a:pt x="204391" y="69957"/>
                  </a:lnTo>
                  <a:lnTo>
                    <a:pt x="209960" y="60754"/>
                  </a:lnTo>
                  <a:lnTo>
                    <a:pt x="213028" y="41169"/>
                  </a:lnTo>
                  <a:lnTo>
                    <a:pt x="212209" y="31033"/>
                  </a:lnTo>
                  <a:lnTo>
                    <a:pt x="205059" y="13532"/>
                  </a:lnTo>
                  <a:lnTo>
                    <a:pt x="199877" y="5590"/>
                  </a:lnTo>
                  <a:lnTo>
                    <a:pt x="192913" y="1464"/>
                  </a:lnTo>
                  <a:lnTo>
                    <a:pt x="175816" y="0"/>
                  </a:lnTo>
                  <a:lnTo>
                    <a:pt x="159639" y="6369"/>
                  </a:lnTo>
                  <a:lnTo>
                    <a:pt x="144650" y="18168"/>
                  </a:lnTo>
                  <a:lnTo>
                    <a:pt x="124228" y="44542"/>
                  </a:lnTo>
                  <a:lnTo>
                    <a:pt x="114484" y="64379"/>
                  </a:lnTo>
                  <a:lnTo>
                    <a:pt x="112493" y="88014"/>
                  </a:lnTo>
                  <a:lnTo>
                    <a:pt x="120746" y="135726"/>
                  </a:lnTo>
                  <a:lnTo>
                    <a:pt x="126121" y="144374"/>
                  </a:lnTo>
                  <a:lnTo>
                    <a:pt x="141451" y="157102"/>
                  </a:lnTo>
                  <a:lnTo>
                    <a:pt x="163083" y="163539"/>
                  </a:lnTo>
                  <a:lnTo>
                    <a:pt x="183616" y="165230"/>
                  </a:lnTo>
                  <a:lnTo>
                    <a:pt x="189091" y="164044"/>
                  </a:lnTo>
                  <a:lnTo>
                    <a:pt x="200041" y="158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085471" y="4506197"/>
              <a:ext cx="16596" cy="94757"/>
            </a:xfrm>
            <a:custGeom>
              <a:avLst/>
              <a:gdLst/>
              <a:ahLst/>
              <a:cxnLst/>
              <a:rect l="0" t="0" r="0" b="0"/>
              <a:pathLst>
                <a:path w="16596" h="94757">
                  <a:moveTo>
                    <a:pt x="10529" y="0"/>
                  </a:moveTo>
                  <a:lnTo>
                    <a:pt x="16595" y="33622"/>
                  </a:lnTo>
                  <a:lnTo>
                    <a:pt x="11676" y="6832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214588" y="4335097"/>
              <a:ext cx="155154" cy="195366"/>
            </a:xfrm>
            <a:custGeom>
              <a:avLst/>
              <a:gdLst/>
              <a:ahLst/>
              <a:cxnLst/>
              <a:rect l="0" t="0" r="0" b="0"/>
              <a:pathLst>
                <a:path w="155154" h="195366">
                  <a:moveTo>
                    <a:pt x="60396" y="65814"/>
                  </a:moveTo>
                  <a:lnTo>
                    <a:pt x="77164" y="71404"/>
                  </a:lnTo>
                  <a:lnTo>
                    <a:pt x="94755" y="71028"/>
                  </a:lnTo>
                  <a:lnTo>
                    <a:pt x="104359" y="69290"/>
                  </a:lnTo>
                  <a:lnTo>
                    <a:pt x="111932" y="64622"/>
                  </a:lnTo>
                  <a:lnTo>
                    <a:pt x="123465" y="50077"/>
                  </a:lnTo>
                  <a:lnTo>
                    <a:pt x="126251" y="31914"/>
                  </a:lnTo>
                  <a:lnTo>
                    <a:pt x="125356" y="22157"/>
                  </a:lnTo>
                  <a:lnTo>
                    <a:pt x="121250" y="14483"/>
                  </a:lnTo>
                  <a:lnTo>
                    <a:pt x="107329" y="2836"/>
                  </a:lnTo>
                  <a:lnTo>
                    <a:pt x="86325" y="0"/>
                  </a:lnTo>
                  <a:lnTo>
                    <a:pt x="63731" y="3808"/>
                  </a:lnTo>
                  <a:lnTo>
                    <a:pt x="45891" y="13300"/>
                  </a:lnTo>
                  <a:lnTo>
                    <a:pt x="22693" y="42976"/>
                  </a:lnTo>
                  <a:lnTo>
                    <a:pt x="6591" y="81404"/>
                  </a:lnTo>
                  <a:lnTo>
                    <a:pt x="0" y="122426"/>
                  </a:lnTo>
                  <a:lnTo>
                    <a:pt x="4698" y="144008"/>
                  </a:lnTo>
                  <a:lnTo>
                    <a:pt x="20496" y="169311"/>
                  </a:lnTo>
                  <a:lnTo>
                    <a:pt x="34474" y="183173"/>
                  </a:lnTo>
                  <a:lnTo>
                    <a:pt x="52385" y="193233"/>
                  </a:lnTo>
                  <a:lnTo>
                    <a:pt x="72043" y="195365"/>
                  </a:lnTo>
                  <a:lnTo>
                    <a:pt x="122544" y="184174"/>
                  </a:lnTo>
                  <a:lnTo>
                    <a:pt x="155153" y="1711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453969" y="4264041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464" y="58617"/>
                  </a:lnTo>
                  <a:lnTo>
                    <a:pt x="289" y="120027"/>
                  </a:lnTo>
                  <a:lnTo>
                    <a:pt x="57" y="17843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401326" y="4328676"/>
              <a:ext cx="126344" cy="9066"/>
            </a:xfrm>
            <a:custGeom>
              <a:avLst/>
              <a:gdLst/>
              <a:ahLst/>
              <a:cxnLst/>
              <a:rect l="0" t="0" r="0" b="0"/>
              <a:pathLst>
                <a:path w="126344" h="9066">
                  <a:moveTo>
                    <a:pt x="126343" y="9065"/>
                  </a:moveTo>
                  <a:lnTo>
                    <a:pt x="67726" y="0"/>
                  </a:lnTo>
                  <a:lnTo>
                    <a:pt x="17367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531848" y="4416380"/>
              <a:ext cx="69521" cy="121403"/>
            </a:xfrm>
            <a:custGeom>
              <a:avLst/>
              <a:gdLst/>
              <a:ahLst/>
              <a:cxnLst/>
              <a:rect l="0" t="0" r="0" b="0"/>
              <a:pathLst>
                <a:path w="69521" h="121403">
                  <a:moveTo>
                    <a:pt x="69520" y="5589"/>
                  </a:moveTo>
                  <a:lnTo>
                    <a:pt x="52752" y="0"/>
                  </a:lnTo>
                  <a:lnTo>
                    <a:pt x="45473" y="693"/>
                  </a:lnTo>
                  <a:lnTo>
                    <a:pt x="31146" y="7702"/>
                  </a:lnTo>
                  <a:lnTo>
                    <a:pt x="9927" y="30391"/>
                  </a:lnTo>
                  <a:lnTo>
                    <a:pt x="2090" y="52487"/>
                  </a:lnTo>
                  <a:lnTo>
                    <a:pt x="0" y="64930"/>
                  </a:lnTo>
                  <a:lnTo>
                    <a:pt x="3917" y="84995"/>
                  </a:lnTo>
                  <a:lnTo>
                    <a:pt x="8237" y="93621"/>
                  </a:lnTo>
                  <a:lnTo>
                    <a:pt x="22396" y="106325"/>
                  </a:lnTo>
                  <a:lnTo>
                    <a:pt x="39217" y="114701"/>
                  </a:lnTo>
                  <a:lnTo>
                    <a:pt x="69520" y="121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685595" y="4506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685595" y="4221927"/>
              <a:ext cx="87726" cy="473783"/>
            </a:xfrm>
            <a:custGeom>
              <a:avLst/>
              <a:gdLst/>
              <a:ahLst/>
              <a:cxnLst/>
              <a:rect l="0" t="0" r="0" b="0"/>
              <a:pathLst>
                <a:path w="87726" h="473783">
                  <a:moveTo>
                    <a:pt x="0" y="0"/>
                  </a:moveTo>
                  <a:lnTo>
                    <a:pt x="34748" y="53875"/>
                  </a:lnTo>
                  <a:lnTo>
                    <a:pt x="59324" y="117091"/>
                  </a:lnTo>
                  <a:lnTo>
                    <a:pt x="73634" y="172521"/>
                  </a:lnTo>
                  <a:lnTo>
                    <a:pt x="87725" y="233860"/>
                  </a:lnTo>
                  <a:lnTo>
                    <a:pt x="84963" y="292206"/>
                  </a:lnTo>
                  <a:lnTo>
                    <a:pt x="76388" y="341733"/>
                  </a:lnTo>
                  <a:lnTo>
                    <a:pt x="59890" y="404632"/>
                  </a:lnTo>
                  <a:lnTo>
                    <a:pt x="27009" y="463899"/>
                  </a:lnTo>
                  <a:lnTo>
                    <a:pt x="21058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520858" y="5422176"/>
            <a:ext cx="5733070" cy="684353"/>
            <a:chOff x="520858" y="5422176"/>
            <a:chExt cx="5733070" cy="684353"/>
          </a:xfrm>
        </p:grpSpPr>
        <p:sp>
          <p:nvSpPr>
            <p:cNvPr id="211" name="Freeform 210"/>
            <p:cNvSpPr/>
            <p:nvPr/>
          </p:nvSpPr>
          <p:spPr>
            <a:xfrm>
              <a:off x="695531" y="5506404"/>
              <a:ext cx="9879" cy="336913"/>
            </a:xfrm>
            <a:custGeom>
              <a:avLst/>
              <a:gdLst/>
              <a:ahLst/>
              <a:cxnLst/>
              <a:rect l="0" t="0" r="0" b="0"/>
              <a:pathLst>
                <a:path w="9879" h="336913">
                  <a:moveTo>
                    <a:pt x="9878" y="0"/>
                  </a:moveTo>
                  <a:lnTo>
                    <a:pt x="1545" y="48930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2" y="215261"/>
                  </a:lnTo>
                  <a:lnTo>
                    <a:pt x="9456" y="263953"/>
                  </a:lnTo>
                  <a:lnTo>
                    <a:pt x="9822" y="324069"/>
                  </a:lnTo>
                  <a:lnTo>
                    <a:pt x="987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68870" y="5506404"/>
              <a:ext cx="126011" cy="203455"/>
            </a:xfrm>
            <a:custGeom>
              <a:avLst/>
              <a:gdLst/>
              <a:ahLst/>
              <a:cxnLst/>
              <a:rect l="0" t="0" r="0" b="0"/>
              <a:pathLst>
                <a:path w="126011" h="203455">
                  <a:moveTo>
                    <a:pt x="126010" y="136870"/>
                  </a:moveTo>
                  <a:lnTo>
                    <a:pt x="66417" y="186369"/>
                  </a:lnTo>
                  <a:lnTo>
                    <a:pt x="39723" y="201579"/>
                  </a:lnTo>
                  <a:lnTo>
                    <a:pt x="19810" y="203454"/>
                  </a:lnTo>
                  <a:lnTo>
                    <a:pt x="9587" y="202317"/>
                  </a:lnTo>
                  <a:lnTo>
                    <a:pt x="3941" y="196879"/>
                  </a:lnTo>
                  <a:lnTo>
                    <a:pt x="1347" y="188574"/>
                  </a:lnTo>
                  <a:lnTo>
                    <a:pt x="0" y="136035"/>
                  </a:lnTo>
                  <a:lnTo>
                    <a:pt x="9309" y="77737"/>
                  </a:lnTo>
                  <a:lnTo>
                    <a:pt x="29345" y="27400"/>
                  </a:lnTo>
                  <a:lnTo>
                    <a:pt x="417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20858" y="5422176"/>
              <a:ext cx="350352" cy="471068"/>
            </a:xfrm>
            <a:custGeom>
              <a:avLst/>
              <a:gdLst/>
              <a:ahLst/>
              <a:cxnLst/>
              <a:rect l="0" t="0" r="0" b="0"/>
              <a:pathLst>
                <a:path w="350352" h="471068">
                  <a:moveTo>
                    <a:pt x="100323" y="0"/>
                  </a:moveTo>
                  <a:lnTo>
                    <a:pt x="71014" y="34897"/>
                  </a:lnTo>
                  <a:lnTo>
                    <a:pt x="48442" y="87783"/>
                  </a:lnTo>
                  <a:lnTo>
                    <a:pt x="28204" y="141082"/>
                  </a:lnTo>
                  <a:lnTo>
                    <a:pt x="11251" y="196671"/>
                  </a:lnTo>
                  <a:lnTo>
                    <a:pt x="3570" y="252711"/>
                  </a:lnTo>
                  <a:lnTo>
                    <a:pt x="0" y="280772"/>
                  </a:lnTo>
                  <a:lnTo>
                    <a:pt x="7240" y="333795"/>
                  </a:lnTo>
                  <a:lnTo>
                    <a:pt x="24504" y="389144"/>
                  </a:lnTo>
                  <a:lnTo>
                    <a:pt x="55345" y="436554"/>
                  </a:lnTo>
                  <a:lnTo>
                    <a:pt x="81537" y="453523"/>
                  </a:lnTo>
                  <a:lnTo>
                    <a:pt x="130234" y="468567"/>
                  </a:lnTo>
                  <a:lnTo>
                    <a:pt x="169887" y="471067"/>
                  </a:lnTo>
                  <a:lnTo>
                    <a:pt x="204382" y="463749"/>
                  </a:lnTo>
                  <a:lnTo>
                    <a:pt x="267501" y="427586"/>
                  </a:lnTo>
                  <a:lnTo>
                    <a:pt x="290757" y="405762"/>
                  </a:lnTo>
                  <a:lnTo>
                    <a:pt x="324612" y="347014"/>
                  </a:lnTo>
                  <a:lnTo>
                    <a:pt x="345484" y="289152"/>
                  </a:lnTo>
                  <a:lnTo>
                    <a:pt x="350351" y="235884"/>
                  </a:lnTo>
                  <a:lnTo>
                    <a:pt x="338157" y="173956"/>
                  </a:lnTo>
                  <a:lnTo>
                    <a:pt x="316365" y="128598"/>
                  </a:lnTo>
                  <a:lnTo>
                    <a:pt x="295227" y="103484"/>
                  </a:lnTo>
                  <a:lnTo>
                    <a:pt x="247045" y="66906"/>
                  </a:lnTo>
                  <a:lnTo>
                    <a:pt x="186657" y="43068"/>
                  </a:lnTo>
                  <a:lnTo>
                    <a:pt x="165600" y="37858"/>
                  </a:lnTo>
                  <a:lnTo>
                    <a:pt x="13190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937036" y="5452509"/>
              <a:ext cx="189514" cy="432922"/>
            </a:xfrm>
            <a:custGeom>
              <a:avLst/>
              <a:gdLst/>
              <a:ahLst/>
              <a:cxnLst/>
              <a:rect l="0" t="0" r="0" b="0"/>
              <a:pathLst>
                <a:path w="189514" h="432922">
                  <a:moveTo>
                    <a:pt x="0" y="432921"/>
                  </a:moveTo>
                  <a:lnTo>
                    <a:pt x="8333" y="383990"/>
                  </a:lnTo>
                  <a:lnTo>
                    <a:pt x="12997" y="336145"/>
                  </a:lnTo>
                  <a:lnTo>
                    <a:pt x="18669" y="281804"/>
                  </a:lnTo>
                  <a:lnTo>
                    <a:pt x="23469" y="230608"/>
                  </a:lnTo>
                  <a:lnTo>
                    <a:pt x="29982" y="170690"/>
                  </a:lnTo>
                  <a:lnTo>
                    <a:pt x="36699" y="114237"/>
                  </a:lnTo>
                  <a:lnTo>
                    <a:pt x="40510" y="58646"/>
                  </a:lnTo>
                  <a:lnTo>
                    <a:pt x="47228" y="10719"/>
                  </a:lnTo>
                  <a:lnTo>
                    <a:pt x="52542" y="2884"/>
                  </a:lnTo>
                  <a:lnTo>
                    <a:pt x="59595" y="0"/>
                  </a:lnTo>
                  <a:lnTo>
                    <a:pt x="67806" y="418"/>
                  </a:lnTo>
                  <a:lnTo>
                    <a:pt x="74450" y="5375"/>
                  </a:lnTo>
                  <a:lnTo>
                    <a:pt x="84951" y="23362"/>
                  </a:lnTo>
                  <a:lnTo>
                    <a:pt x="101225" y="81442"/>
                  </a:lnTo>
                  <a:lnTo>
                    <a:pt x="115705" y="143001"/>
                  </a:lnTo>
                  <a:lnTo>
                    <a:pt x="133346" y="200550"/>
                  </a:lnTo>
                  <a:lnTo>
                    <a:pt x="147396" y="252620"/>
                  </a:lnTo>
                  <a:lnTo>
                    <a:pt x="157927" y="306189"/>
                  </a:lnTo>
                  <a:lnTo>
                    <a:pt x="168456" y="355986"/>
                  </a:lnTo>
                  <a:lnTo>
                    <a:pt x="184833" y="417070"/>
                  </a:lnTo>
                  <a:lnTo>
                    <a:pt x="189513" y="432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1000207" y="574855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1171466" y="5525747"/>
              <a:ext cx="134068" cy="419855"/>
            </a:xfrm>
            <a:custGeom>
              <a:avLst/>
              <a:gdLst/>
              <a:ahLst/>
              <a:cxnLst/>
              <a:rect l="0" t="0" r="0" b="0"/>
              <a:pathLst>
                <a:path w="134068" h="419855">
                  <a:moveTo>
                    <a:pt x="91953" y="275455"/>
                  </a:moveTo>
                  <a:lnTo>
                    <a:pt x="82378" y="251408"/>
                  </a:lnTo>
                  <a:lnTo>
                    <a:pt x="71710" y="237081"/>
                  </a:lnTo>
                  <a:lnTo>
                    <a:pt x="64420" y="233495"/>
                  </a:lnTo>
                  <a:lnTo>
                    <a:pt x="46961" y="232629"/>
                  </a:lnTo>
                  <a:lnTo>
                    <a:pt x="30623" y="239264"/>
                  </a:lnTo>
                  <a:lnTo>
                    <a:pt x="22990" y="244308"/>
                  </a:lnTo>
                  <a:lnTo>
                    <a:pt x="11390" y="259273"/>
                  </a:lnTo>
                  <a:lnTo>
                    <a:pt x="6659" y="268176"/>
                  </a:lnTo>
                  <a:lnTo>
                    <a:pt x="0" y="308653"/>
                  </a:lnTo>
                  <a:lnTo>
                    <a:pt x="6156" y="365157"/>
                  </a:lnTo>
                  <a:lnTo>
                    <a:pt x="16489" y="399130"/>
                  </a:lnTo>
                  <a:lnTo>
                    <a:pt x="27608" y="416599"/>
                  </a:lnTo>
                  <a:lnTo>
                    <a:pt x="33849" y="419854"/>
                  </a:lnTo>
                  <a:lnTo>
                    <a:pt x="40349" y="419684"/>
                  </a:lnTo>
                  <a:lnTo>
                    <a:pt x="53810" y="413256"/>
                  </a:lnTo>
                  <a:lnTo>
                    <a:pt x="67592" y="402601"/>
                  </a:lnTo>
                  <a:lnTo>
                    <a:pt x="82915" y="377858"/>
                  </a:lnTo>
                  <a:lnTo>
                    <a:pt x="98573" y="328481"/>
                  </a:lnTo>
                  <a:lnTo>
                    <a:pt x="108213" y="280507"/>
                  </a:lnTo>
                  <a:lnTo>
                    <a:pt x="111589" y="229249"/>
                  </a:lnTo>
                  <a:lnTo>
                    <a:pt x="112589" y="177016"/>
                  </a:lnTo>
                  <a:lnTo>
                    <a:pt x="111716" y="124496"/>
                  </a:lnTo>
                  <a:lnTo>
                    <a:pt x="104568" y="73059"/>
                  </a:lnTo>
                  <a:lnTo>
                    <a:pt x="91672" y="16283"/>
                  </a:lnTo>
                  <a:lnTo>
                    <a:pt x="88256" y="4408"/>
                  </a:lnTo>
                  <a:lnTo>
                    <a:pt x="83639" y="0"/>
                  </a:lnTo>
                  <a:lnTo>
                    <a:pt x="78222" y="571"/>
                  </a:lnTo>
                  <a:lnTo>
                    <a:pt x="72270" y="4462"/>
                  </a:lnTo>
                  <a:lnTo>
                    <a:pt x="65658" y="24382"/>
                  </a:lnTo>
                  <a:lnTo>
                    <a:pt x="61413" y="84831"/>
                  </a:lnTo>
                  <a:lnTo>
                    <a:pt x="68980" y="145861"/>
                  </a:lnTo>
                  <a:lnTo>
                    <a:pt x="78387" y="195852"/>
                  </a:lnTo>
                  <a:lnTo>
                    <a:pt x="88584" y="246540"/>
                  </a:lnTo>
                  <a:lnTo>
                    <a:pt x="102509" y="303062"/>
                  </a:lnTo>
                  <a:lnTo>
                    <a:pt x="128755" y="360503"/>
                  </a:lnTo>
                  <a:lnTo>
                    <a:pt x="134067" y="370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1364737" y="5446717"/>
              <a:ext cx="130310" cy="501575"/>
            </a:xfrm>
            <a:custGeom>
              <a:avLst/>
              <a:gdLst/>
              <a:ahLst/>
              <a:cxnLst/>
              <a:rect l="0" t="0" r="0" b="0"/>
              <a:pathLst>
                <a:path w="130310" h="501575">
                  <a:moveTo>
                    <a:pt x="98724" y="365013"/>
                  </a:moveTo>
                  <a:lnTo>
                    <a:pt x="89148" y="340966"/>
                  </a:lnTo>
                  <a:lnTo>
                    <a:pt x="78480" y="326640"/>
                  </a:lnTo>
                  <a:lnTo>
                    <a:pt x="71190" y="324223"/>
                  </a:lnTo>
                  <a:lnTo>
                    <a:pt x="53731" y="327777"/>
                  </a:lnTo>
                  <a:lnTo>
                    <a:pt x="29760" y="342932"/>
                  </a:lnTo>
                  <a:lnTo>
                    <a:pt x="18161" y="358709"/>
                  </a:lnTo>
                  <a:lnTo>
                    <a:pt x="1182" y="403022"/>
                  </a:lnTo>
                  <a:lnTo>
                    <a:pt x="0" y="426360"/>
                  </a:lnTo>
                  <a:lnTo>
                    <a:pt x="8773" y="475527"/>
                  </a:lnTo>
                  <a:lnTo>
                    <a:pt x="14190" y="485482"/>
                  </a:lnTo>
                  <a:lnTo>
                    <a:pt x="29568" y="499664"/>
                  </a:lnTo>
                  <a:lnTo>
                    <a:pt x="38582" y="501574"/>
                  </a:lnTo>
                  <a:lnTo>
                    <a:pt x="57956" y="497456"/>
                  </a:lnTo>
                  <a:lnTo>
                    <a:pt x="75145" y="481588"/>
                  </a:lnTo>
                  <a:lnTo>
                    <a:pt x="89414" y="457769"/>
                  </a:lnTo>
                  <a:lnTo>
                    <a:pt x="108106" y="397937"/>
                  </a:lnTo>
                  <a:lnTo>
                    <a:pt x="116322" y="348642"/>
                  </a:lnTo>
                  <a:lnTo>
                    <a:pt x="118756" y="292702"/>
                  </a:lnTo>
                  <a:lnTo>
                    <a:pt x="119477" y="235964"/>
                  </a:lnTo>
                  <a:lnTo>
                    <a:pt x="119691" y="174698"/>
                  </a:lnTo>
                  <a:lnTo>
                    <a:pt x="116634" y="118330"/>
                  </a:lnTo>
                  <a:lnTo>
                    <a:pt x="110710" y="57363"/>
                  </a:lnTo>
                  <a:lnTo>
                    <a:pt x="104095" y="14415"/>
                  </a:lnTo>
                  <a:lnTo>
                    <a:pt x="98795" y="6109"/>
                  </a:lnTo>
                  <a:lnTo>
                    <a:pt x="91752" y="1741"/>
                  </a:lnTo>
                  <a:lnTo>
                    <a:pt x="83547" y="0"/>
                  </a:lnTo>
                  <a:lnTo>
                    <a:pt x="78078" y="4687"/>
                  </a:lnTo>
                  <a:lnTo>
                    <a:pt x="72000" y="25494"/>
                  </a:lnTo>
                  <a:lnTo>
                    <a:pt x="68098" y="78106"/>
                  </a:lnTo>
                  <a:lnTo>
                    <a:pt x="67328" y="136678"/>
                  </a:lnTo>
                  <a:lnTo>
                    <a:pt x="70314" y="187005"/>
                  </a:lnTo>
                  <a:lnTo>
                    <a:pt x="75488" y="238961"/>
                  </a:lnTo>
                  <a:lnTo>
                    <a:pt x="80141" y="288280"/>
                  </a:lnTo>
                  <a:lnTo>
                    <a:pt x="86604" y="346867"/>
                  </a:lnTo>
                  <a:lnTo>
                    <a:pt x="97456" y="402329"/>
                  </a:lnTo>
                  <a:lnTo>
                    <a:pt x="117797" y="445174"/>
                  </a:lnTo>
                  <a:lnTo>
                    <a:pt x="130309" y="470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1666134" y="5729128"/>
              <a:ext cx="113183" cy="180589"/>
            </a:xfrm>
            <a:custGeom>
              <a:avLst/>
              <a:gdLst/>
              <a:ahLst/>
              <a:cxnLst/>
              <a:rect l="0" t="0" r="0" b="0"/>
              <a:pathLst>
                <a:path w="113183" h="180589">
                  <a:moveTo>
                    <a:pt x="18425" y="72074"/>
                  </a:moveTo>
                  <a:lnTo>
                    <a:pt x="29603" y="88842"/>
                  </a:lnTo>
                  <a:lnTo>
                    <a:pt x="44450" y="100193"/>
                  </a:lnTo>
                  <a:lnTo>
                    <a:pt x="53323" y="104858"/>
                  </a:lnTo>
                  <a:lnTo>
                    <a:pt x="61577" y="105628"/>
                  </a:lnTo>
                  <a:lnTo>
                    <a:pt x="76988" y="100245"/>
                  </a:lnTo>
                  <a:lnTo>
                    <a:pt x="88517" y="86934"/>
                  </a:lnTo>
                  <a:lnTo>
                    <a:pt x="96370" y="68150"/>
                  </a:lnTo>
                  <a:lnTo>
                    <a:pt x="99861" y="44204"/>
                  </a:lnTo>
                  <a:lnTo>
                    <a:pt x="95173" y="21083"/>
                  </a:lnTo>
                  <a:lnTo>
                    <a:pt x="90647" y="10004"/>
                  </a:lnTo>
                  <a:lnTo>
                    <a:pt x="82951" y="3787"/>
                  </a:lnTo>
                  <a:lnTo>
                    <a:pt x="61921" y="0"/>
                  </a:lnTo>
                  <a:lnTo>
                    <a:pt x="53272" y="2968"/>
                  </a:lnTo>
                  <a:lnTo>
                    <a:pt x="40542" y="15624"/>
                  </a:lnTo>
                  <a:lnTo>
                    <a:pt x="10694" y="62430"/>
                  </a:lnTo>
                  <a:lnTo>
                    <a:pt x="3291" y="84166"/>
                  </a:lnTo>
                  <a:lnTo>
                    <a:pt x="0" y="109423"/>
                  </a:lnTo>
                  <a:lnTo>
                    <a:pt x="4777" y="130007"/>
                  </a:lnTo>
                  <a:lnTo>
                    <a:pt x="26908" y="162286"/>
                  </a:lnTo>
                  <a:lnTo>
                    <a:pt x="52524" y="178482"/>
                  </a:lnTo>
                  <a:lnTo>
                    <a:pt x="72185" y="180588"/>
                  </a:lnTo>
                  <a:lnTo>
                    <a:pt x="90282" y="177624"/>
                  </a:lnTo>
                  <a:lnTo>
                    <a:pt x="113182" y="166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1821430" y="5685389"/>
              <a:ext cx="105286" cy="227825"/>
            </a:xfrm>
            <a:custGeom>
              <a:avLst/>
              <a:gdLst/>
              <a:ahLst/>
              <a:cxnLst/>
              <a:rect l="0" t="0" r="0" b="0"/>
              <a:pathLst>
                <a:path w="105286" h="227825">
                  <a:moveTo>
                    <a:pt x="0" y="52642"/>
                  </a:moveTo>
                  <a:lnTo>
                    <a:pt x="19128" y="107687"/>
                  </a:lnTo>
                  <a:lnTo>
                    <a:pt x="44214" y="167154"/>
                  </a:lnTo>
                  <a:lnTo>
                    <a:pt x="74438" y="217807"/>
                  </a:lnTo>
                  <a:lnTo>
                    <a:pt x="81211" y="225923"/>
                  </a:lnTo>
                  <a:lnTo>
                    <a:pt x="86895" y="227824"/>
                  </a:lnTo>
                  <a:lnTo>
                    <a:pt x="91855" y="225582"/>
                  </a:lnTo>
                  <a:lnTo>
                    <a:pt x="96332" y="220578"/>
                  </a:lnTo>
                  <a:lnTo>
                    <a:pt x="101306" y="202539"/>
                  </a:lnTo>
                  <a:lnTo>
                    <a:pt x="104761" y="139322"/>
                  </a:lnTo>
                  <a:lnTo>
                    <a:pt x="105181" y="84018"/>
                  </a:lnTo>
                  <a:lnTo>
                    <a:pt x="105264" y="2803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1947772" y="5697544"/>
              <a:ext cx="136871" cy="193948"/>
            </a:xfrm>
            <a:custGeom>
              <a:avLst/>
              <a:gdLst/>
              <a:ahLst/>
              <a:cxnLst/>
              <a:rect l="0" t="0" r="0" b="0"/>
              <a:pathLst>
                <a:path w="136871" h="193948">
                  <a:moveTo>
                    <a:pt x="0" y="51015"/>
                  </a:moveTo>
                  <a:lnTo>
                    <a:pt x="29308" y="89389"/>
                  </a:lnTo>
                  <a:lnTo>
                    <a:pt x="55087" y="105019"/>
                  </a:lnTo>
                  <a:lnTo>
                    <a:pt x="63631" y="105735"/>
                  </a:lnTo>
                  <a:lnTo>
                    <a:pt x="79363" y="100292"/>
                  </a:lnTo>
                  <a:lnTo>
                    <a:pt x="91034" y="86954"/>
                  </a:lnTo>
                  <a:lnTo>
                    <a:pt x="95784" y="78484"/>
                  </a:lnTo>
                  <a:lnTo>
                    <a:pt x="97943" y="56595"/>
                  </a:lnTo>
                  <a:lnTo>
                    <a:pt x="93833" y="32438"/>
                  </a:lnTo>
                  <a:lnTo>
                    <a:pt x="84207" y="10004"/>
                  </a:lnTo>
                  <a:lnTo>
                    <a:pt x="77195" y="3787"/>
                  </a:lnTo>
                  <a:lnTo>
                    <a:pt x="69011" y="813"/>
                  </a:lnTo>
                  <a:lnTo>
                    <a:pt x="60045" y="0"/>
                  </a:lnTo>
                  <a:lnTo>
                    <a:pt x="43844" y="5335"/>
                  </a:lnTo>
                  <a:lnTo>
                    <a:pt x="36248" y="10033"/>
                  </a:lnTo>
                  <a:lnTo>
                    <a:pt x="14379" y="39003"/>
                  </a:lnTo>
                  <a:lnTo>
                    <a:pt x="4260" y="77222"/>
                  </a:lnTo>
                  <a:lnTo>
                    <a:pt x="6851" y="118182"/>
                  </a:lnTo>
                  <a:lnTo>
                    <a:pt x="20617" y="154365"/>
                  </a:lnTo>
                  <a:lnTo>
                    <a:pt x="39514" y="181723"/>
                  </a:lnTo>
                  <a:lnTo>
                    <a:pt x="59285" y="190995"/>
                  </a:lnTo>
                  <a:lnTo>
                    <a:pt x="82501" y="193947"/>
                  </a:lnTo>
                  <a:lnTo>
                    <a:pt x="112962" y="189032"/>
                  </a:lnTo>
                  <a:lnTo>
                    <a:pt x="136870" y="177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2105699" y="5703409"/>
              <a:ext cx="84229" cy="182775"/>
            </a:xfrm>
            <a:custGeom>
              <a:avLst/>
              <a:gdLst/>
              <a:ahLst/>
              <a:cxnLst/>
              <a:rect l="0" t="0" r="0" b="0"/>
              <a:pathLst>
                <a:path w="84229" h="182775">
                  <a:moveTo>
                    <a:pt x="0" y="87264"/>
                  </a:moveTo>
                  <a:lnTo>
                    <a:pt x="14655" y="142405"/>
                  </a:lnTo>
                  <a:lnTo>
                    <a:pt x="25858" y="182774"/>
                  </a:lnTo>
                  <a:lnTo>
                    <a:pt x="9988" y="128292"/>
                  </a:lnTo>
                  <a:lnTo>
                    <a:pt x="2960" y="94351"/>
                  </a:lnTo>
                  <a:lnTo>
                    <a:pt x="3997" y="57778"/>
                  </a:lnTo>
                  <a:lnTo>
                    <a:pt x="9965" y="36725"/>
                  </a:lnTo>
                  <a:lnTo>
                    <a:pt x="20417" y="19569"/>
                  </a:lnTo>
                  <a:lnTo>
                    <a:pt x="35980" y="7264"/>
                  </a:lnTo>
                  <a:lnTo>
                    <a:pt x="45044" y="2346"/>
                  </a:lnTo>
                  <a:lnTo>
                    <a:pt x="61354" y="0"/>
                  </a:lnTo>
                  <a:lnTo>
                    <a:pt x="84228" y="3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210984" y="5727502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25194" y="53875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221513" y="5695917"/>
              <a:ext cx="105286" cy="400084"/>
            </a:xfrm>
            <a:custGeom>
              <a:avLst/>
              <a:gdLst/>
              <a:ahLst/>
              <a:cxnLst/>
              <a:rect l="0" t="0" r="0" b="0"/>
              <a:pathLst>
                <a:path w="105286" h="400084">
                  <a:moveTo>
                    <a:pt x="105285" y="0"/>
                  </a:moveTo>
                  <a:lnTo>
                    <a:pt x="81565" y="53027"/>
                  </a:lnTo>
                  <a:lnTo>
                    <a:pt x="66848" y="109304"/>
                  </a:lnTo>
                  <a:lnTo>
                    <a:pt x="52675" y="162881"/>
                  </a:lnTo>
                  <a:lnTo>
                    <a:pt x="42123" y="212037"/>
                  </a:lnTo>
                  <a:lnTo>
                    <a:pt x="28078" y="275461"/>
                  </a:lnTo>
                  <a:lnTo>
                    <a:pt x="14038" y="333049"/>
                  </a:lnTo>
                  <a:lnTo>
                    <a:pt x="3119" y="38012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432082" y="5559046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4" y="159908"/>
                  </a:lnTo>
                  <a:lnTo>
                    <a:pt x="12998" y="212327"/>
                  </a:lnTo>
                  <a:lnTo>
                    <a:pt x="19466" y="272658"/>
                  </a:lnTo>
                  <a:lnTo>
                    <a:pt x="20848" y="334358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368911" y="571697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119" y="16788"/>
                  </a:lnTo>
                  <a:lnTo>
                    <a:pt x="22792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526839" y="5527461"/>
              <a:ext cx="147400" cy="389555"/>
            </a:xfrm>
            <a:custGeom>
              <a:avLst/>
              <a:gdLst/>
              <a:ahLst/>
              <a:cxnLst/>
              <a:rect l="0" t="0" r="0" b="0"/>
              <a:pathLst>
                <a:path w="147400" h="389555">
                  <a:moveTo>
                    <a:pt x="0" y="0"/>
                  </a:moveTo>
                  <a:lnTo>
                    <a:pt x="3120" y="54144"/>
                  </a:lnTo>
                  <a:lnTo>
                    <a:pt x="14654" y="114680"/>
                  </a:lnTo>
                  <a:lnTo>
                    <a:pt x="28198" y="169662"/>
                  </a:lnTo>
                  <a:lnTo>
                    <a:pt x="37471" y="223405"/>
                  </a:lnTo>
                  <a:lnTo>
                    <a:pt x="41908" y="274555"/>
                  </a:lnTo>
                  <a:lnTo>
                    <a:pt x="50175" y="327584"/>
                  </a:lnTo>
                  <a:lnTo>
                    <a:pt x="58383" y="381307"/>
                  </a:lnTo>
                  <a:lnTo>
                    <a:pt x="57640" y="380546"/>
                  </a:lnTo>
                  <a:lnTo>
                    <a:pt x="55974" y="376530"/>
                  </a:lnTo>
                  <a:lnTo>
                    <a:pt x="54470" y="336462"/>
                  </a:lnTo>
                  <a:lnTo>
                    <a:pt x="67383" y="275299"/>
                  </a:lnTo>
                  <a:lnTo>
                    <a:pt x="72998" y="268931"/>
                  </a:lnTo>
                  <a:lnTo>
                    <a:pt x="80251" y="265855"/>
                  </a:lnTo>
                  <a:lnTo>
                    <a:pt x="88596" y="264974"/>
                  </a:lnTo>
                  <a:lnTo>
                    <a:pt x="96498" y="267896"/>
                  </a:lnTo>
                  <a:lnTo>
                    <a:pt x="111518" y="280502"/>
                  </a:lnTo>
                  <a:lnTo>
                    <a:pt x="131819" y="324426"/>
                  </a:lnTo>
                  <a:lnTo>
                    <a:pt x="143975" y="364991"/>
                  </a:lnTo>
                  <a:lnTo>
                    <a:pt x="147399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742348" y="5748559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726880" y="5653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2800580" y="5730379"/>
              <a:ext cx="115815" cy="178579"/>
            </a:xfrm>
            <a:custGeom>
              <a:avLst/>
              <a:gdLst/>
              <a:ahLst/>
              <a:cxnLst/>
              <a:rect l="0" t="0" r="0" b="0"/>
              <a:pathLst>
                <a:path w="115815" h="178579">
                  <a:moveTo>
                    <a:pt x="0" y="39237"/>
                  </a:moveTo>
                  <a:lnTo>
                    <a:pt x="14654" y="101330"/>
                  </a:lnTo>
                  <a:lnTo>
                    <a:pt x="31667" y="163242"/>
                  </a:lnTo>
                  <a:lnTo>
                    <a:pt x="36301" y="178578"/>
                  </a:lnTo>
                  <a:lnTo>
                    <a:pt x="34461" y="173696"/>
                  </a:lnTo>
                  <a:lnTo>
                    <a:pt x="28845" y="115623"/>
                  </a:lnTo>
                  <a:lnTo>
                    <a:pt x="22595" y="65764"/>
                  </a:lnTo>
                  <a:lnTo>
                    <a:pt x="27102" y="30330"/>
                  </a:lnTo>
                  <a:lnTo>
                    <a:pt x="35832" y="11492"/>
                  </a:lnTo>
                  <a:lnTo>
                    <a:pt x="41436" y="3193"/>
                  </a:lnTo>
                  <a:lnTo>
                    <a:pt x="47511" y="0"/>
                  </a:lnTo>
                  <a:lnTo>
                    <a:pt x="53901" y="211"/>
                  </a:lnTo>
                  <a:lnTo>
                    <a:pt x="60500" y="2691"/>
                  </a:lnTo>
                  <a:lnTo>
                    <a:pt x="70953" y="14806"/>
                  </a:lnTo>
                  <a:lnTo>
                    <a:pt x="94515" y="71451"/>
                  </a:lnTo>
                  <a:lnTo>
                    <a:pt x="112673" y="130929"/>
                  </a:lnTo>
                  <a:lnTo>
                    <a:pt x="115814" y="155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916394" y="5716777"/>
              <a:ext cx="187880" cy="389752"/>
            </a:xfrm>
            <a:custGeom>
              <a:avLst/>
              <a:gdLst/>
              <a:ahLst/>
              <a:cxnLst/>
              <a:rect l="0" t="0" r="0" b="0"/>
              <a:pathLst>
                <a:path w="187880" h="389752">
                  <a:moveTo>
                    <a:pt x="147399" y="84425"/>
                  </a:moveTo>
                  <a:lnTo>
                    <a:pt x="144279" y="41733"/>
                  </a:lnTo>
                  <a:lnTo>
                    <a:pt x="137823" y="22167"/>
                  </a:lnTo>
                  <a:lnTo>
                    <a:pt x="127155" y="5672"/>
                  </a:lnTo>
                  <a:lnTo>
                    <a:pt x="118695" y="1507"/>
                  </a:lnTo>
                  <a:lnTo>
                    <a:pt x="96817" y="0"/>
                  </a:lnTo>
                  <a:lnTo>
                    <a:pt x="87941" y="3575"/>
                  </a:lnTo>
                  <a:lnTo>
                    <a:pt x="74960" y="16906"/>
                  </a:lnTo>
                  <a:lnTo>
                    <a:pt x="61075" y="49731"/>
                  </a:lnTo>
                  <a:lnTo>
                    <a:pt x="55141" y="89093"/>
                  </a:lnTo>
                  <a:lnTo>
                    <a:pt x="58972" y="124802"/>
                  </a:lnTo>
                  <a:lnTo>
                    <a:pt x="73105" y="157610"/>
                  </a:lnTo>
                  <a:lnTo>
                    <a:pt x="80322" y="163630"/>
                  </a:lnTo>
                  <a:lnTo>
                    <a:pt x="88643" y="166474"/>
                  </a:lnTo>
                  <a:lnTo>
                    <a:pt x="97700" y="167200"/>
                  </a:lnTo>
                  <a:lnTo>
                    <a:pt x="114002" y="161768"/>
                  </a:lnTo>
                  <a:lnTo>
                    <a:pt x="121625" y="157044"/>
                  </a:lnTo>
                  <a:lnTo>
                    <a:pt x="133214" y="136197"/>
                  </a:lnTo>
                  <a:lnTo>
                    <a:pt x="143196" y="94696"/>
                  </a:lnTo>
                  <a:lnTo>
                    <a:pt x="144597" y="80743"/>
                  </a:lnTo>
                  <a:lnTo>
                    <a:pt x="146701" y="74952"/>
                  </a:lnTo>
                  <a:lnTo>
                    <a:pt x="149273" y="74600"/>
                  </a:lnTo>
                  <a:lnTo>
                    <a:pt x="152158" y="77875"/>
                  </a:lnTo>
                  <a:lnTo>
                    <a:pt x="163010" y="136878"/>
                  </a:lnTo>
                  <a:lnTo>
                    <a:pt x="174615" y="195955"/>
                  </a:lnTo>
                  <a:lnTo>
                    <a:pt x="178859" y="245503"/>
                  </a:lnTo>
                  <a:lnTo>
                    <a:pt x="187062" y="304759"/>
                  </a:lnTo>
                  <a:lnTo>
                    <a:pt x="187879" y="319052"/>
                  </a:lnTo>
                  <a:lnTo>
                    <a:pt x="184914" y="329750"/>
                  </a:lnTo>
                  <a:lnTo>
                    <a:pt x="179428" y="338052"/>
                  </a:lnTo>
                  <a:lnTo>
                    <a:pt x="172261" y="344757"/>
                  </a:lnTo>
                  <a:lnTo>
                    <a:pt x="148700" y="352206"/>
                  </a:lnTo>
                  <a:lnTo>
                    <a:pt x="85914" y="362578"/>
                  </a:lnTo>
                  <a:lnTo>
                    <a:pt x="25785" y="379342"/>
                  </a:lnTo>
                  <a:lnTo>
                    <a:pt x="0" y="389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3380180" y="5611689"/>
              <a:ext cx="178453" cy="189534"/>
            </a:xfrm>
            <a:custGeom>
              <a:avLst/>
              <a:gdLst/>
              <a:ahLst/>
              <a:cxnLst/>
              <a:rect l="0" t="0" r="0" b="0"/>
              <a:pathLst>
                <a:path w="178453" h="189534">
                  <a:moveTo>
                    <a:pt x="83695" y="0"/>
                  </a:moveTo>
                  <a:lnTo>
                    <a:pt x="89284" y="58617"/>
                  </a:lnTo>
                  <a:lnTo>
                    <a:pt x="100484" y="113961"/>
                  </a:lnTo>
                  <a:lnTo>
                    <a:pt x="107028" y="173766"/>
                  </a:lnTo>
                  <a:lnTo>
                    <a:pt x="110443" y="189533"/>
                  </a:lnTo>
                  <a:lnTo>
                    <a:pt x="100143" y="155388"/>
                  </a:lnTo>
                  <a:lnTo>
                    <a:pt x="94661" y="148046"/>
                  </a:lnTo>
                  <a:lnTo>
                    <a:pt x="50781" y="118253"/>
                  </a:lnTo>
                  <a:lnTo>
                    <a:pt x="30462" y="114168"/>
                  </a:lnTo>
                  <a:lnTo>
                    <a:pt x="20131" y="114716"/>
                  </a:lnTo>
                  <a:lnTo>
                    <a:pt x="12073" y="118591"/>
                  </a:lnTo>
                  <a:lnTo>
                    <a:pt x="0" y="132256"/>
                  </a:lnTo>
                  <a:lnTo>
                    <a:pt x="993" y="136134"/>
                  </a:lnTo>
                  <a:lnTo>
                    <a:pt x="6333" y="137549"/>
                  </a:lnTo>
                  <a:lnTo>
                    <a:pt x="33087" y="133952"/>
                  </a:lnTo>
                  <a:lnTo>
                    <a:pt x="51844" y="127384"/>
                  </a:lnTo>
                  <a:lnTo>
                    <a:pt x="105807" y="99128"/>
                  </a:lnTo>
                  <a:lnTo>
                    <a:pt x="147075" y="87518"/>
                  </a:lnTo>
                  <a:lnTo>
                    <a:pt x="178452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3696770" y="5670947"/>
              <a:ext cx="167189" cy="196447"/>
            </a:xfrm>
            <a:custGeom>
              <a:avLst/>
              <a:gdLst/>
              <a:ahLst/>
              <a:cxnLst/>
              <a:rect l="0" t="0" r="0" b="0"/>
              <a:pathLst>
                <a:path w="167189" h="196447">
                  <a:moveTo>
                    <a:pt x="114545" y="24970"/>
                  </a:moveTo>
                  <a:lnTo>
                    <a:pt x="96565" y="9329"/>
                  </a:lnTo>
                  <a:lnTo>
                    <a:pt x="79648" y="1250"/>
                  </a:lnTo>
                  <a:lnTo>
                    <a:pt x="60431" y="0"/>
                  </a:lnTo>
                  <a:lnTo>
                    <a:pt x="41361" y="4513"/>
                  </a:lnTo>
                  <a:lnTo>
                    <a:pt x="25087" y="14318"/>
                  </a:lnTo>
                  <a:lnTo>
                    <a:pt x="13175" y="29594"/>
                  </a:lnTo>
                  <a:lnTo>
                    <a:pt x="5151" y="49252"/>
                  </a:lnTo>
                  <a:lnTo>
                    <a:pt x="0" y="99999"/>
                  </a:lnTo>
                  <a:lnTo>
                    <a:pt x="1635" y="126166"/>
                  </a:lnTo>
                  <a:lnTo>
                    <a:pt x="15710" y="159459"/>
                  </a:lnTo>
                  <a:lnTo>
                    <a:pt x="28115" y="176769"/>
                  </a:lnTo>
                  <a:lnTo>
                    <a:pt x="44546" y="189143"/>
                  </a:lnTo>
                  <a:lnTo>
                    <a:pt x="53841" y="194080"/>
                  </a:lnTo>
                  <a:lnTo>
                    <a:pt x="73528" y="196446"/>
                  </a:lnTo>
                  <a:lnTo>
                    <a:pt x="114762" y="188434"/>
                  </a:lnTo>
                  <a:lnTo>
                    <a:pt x="167188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3863958" y="5485347"/>
              <a:ext cx="368498" cy="422504"/>
            </a:xfrm>
            <a:custGeom>
              <a:avLst/>
              <a:gdLst/>
              <a:ahLst/>
              <a:cxnLst/>
              <a:rect l="0" t="0" r="0" b="0"/>
              <a:pathLst>
                <a:path w="368498" h="422504">
                  <a:moveTo>
                    <a:pt x="0" y="0"/>
                  </a:moveTo>
                  <a:lnTo>
                    <a:pt x="9065" y="58617"/>
                  </a:lnTo>
                  <a:lnTo>
                    <a:pt x="18645" y="121196"/>
                  </a:lnTo>
                  <a:lnTo>
                    <a:pt x="28401" y="172520"/>
                  </a:lnTo>
                  <a:lnTo>
                    <a:pt x="38701" y="223602"/>
                  </a:lnTo>
                  <a:lnTo>
                    <a:pt x="52662" y="286497"/>
                  </a:lnTo>
                  <a:lnTo>
                    <a:pt x="61095" y="349310"/>
                  </a:lnTo>
                  <a:lnTo>
                    <a:pt x="68145" y="386989"/>
                  </a:lnTo>
                  <a:lnTo>
                    <a:pt x="69997" y="390183"/>
                  </a:lnTo>
                  <a:lnTo>
                    <a:pt x="71231" y="387634"/>
                  </a:lnTo>
                  <a:lnTo>
                    <a:pt x="76603" y="327486"/>
                  </a:lnTo>
                  <a:lnTo>
                    <a:pt x="92800" y="275056"/>
                  </a:lnTo>
                  <a:lnTo>
                    <a:pt x="104025" y="258338"/>
                  </a:lnTo>
                  <a:lnTo>
                    <a:pt x="110294" y="255283"/>
                  </a:lnTo>
                  <a:lnTo>
                    <a:pt x="116814" y="255587"/>
                  </a:lnTo>
                  <a:lnTo>
                    <a:pt x="123499" y="258129"/>
                  </a:lnTo>
                  <a:lnTo>
                    <a:pt x="134047" y="273431"/>
                  </a:lnTo>
                  <a:lnTo>
                    <a:pt x="157680" y="336885"/>
                  </a:lnTo>
                  <a:lnTo>
                    <a:pt x="175443" y="396786"/>
                  </a:lnTo>
                  <a:lnTo>
                    <a:pt x="182480" y="419675"/>
                  </a:lnTo>
                  <a:lnTo>
                    <a:pt x="184824" y="422503"/>
                  </a:lnTo>
                  <a:lnTo>
                    <a:pt x="186387" y="419709"/>
                  </a:lnTo>
                  <a:lnTo>
                    <a:pt x="190463" y="405296"/>
                  </a:lnTo>
                  <a:lnTo>
                    <a:pt x="200074" y="387192"/>
                  </a:lnTo>
                  <a:lnTo>
                    <a:pt x="215264" y="373686"/>
                  </a:lnTo>
                  <a:lnTo>
                    <a:pt x="274153" y="336443"/>
                  </a:lnTo>
                  <a:lnTo>
                    <a:pt x="310348" y="308743"/>
                  </a:lnTo>
                  <a:lnTo>
                    <a:pt x="327222" y="282162"/>
                  </a:lnTo>
                  <a:lnTo>
                    <a:pt x="329486" y="262276"/>
                  </a:lnTo>
                  <a:lnTo>
                    <a:pt x="325423" y="242909"/>
                  </a:lnTo>
                  <a:lnTo>
                    <a:pt x="315818" y="226503"/>
                  </a:lnTo>
                  <a:lnTo>
                    <a:pt x="307642" y="221192"/>
                  </a:lnTo>
                  <a:lnTo>
                    <a:pt x="286078" y="215291"/>
                  </a:lnTo>
                  <a:lnTo>
                    <a:pt x="276117" y="216057"/>
                  </a:lnTo>
                  <a:lnTo>
                    <a:pt x="258809" y="223147"/>
                  </a:lnTo>
                  <a:lnTo>
                    <a:pt x="235912" y="240293"/>
                  </a:lnTo>
                  <a:lnTo>
                    <a:pt x="219898" y="265780"/>
                  </a:lnTo>
                  <a:lnTo>
                    <a:pt x="207745" y="295559"/>
                  </a:lnTo>
                  <a:lnTo>
                    <a:pt x="206585" y="319313"/>
                  </a:lnTo>
                  <a:lnTo>
                    <a:pt x="211138" y="343128"/>
                  </a:lnTo>
                  <a:lnTo>
                    <a:pt x="220962" y="361511"/>
                  </a:lnTo>
                  <a:lnTo>
                    <a:pt x="245235" y="385015"/>
                  </a:lnTo>
                  <a:lnTo>
                    <a:pt x="305597" y="413414"/>
                  </a:lnTo>
                  <a:lnTo>
                    <a:pt x="36849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4249540" y="5703673"/>
              <a:ext cx="140844" cy="206043"/>
            </a:xfrm>
            <a:custGeom>
              <a:avLst/>
              <a:gdLst/>
              <a:ahLst/>
              <a:cxnLst/>
              <a:rect l="0" t="0" r="0" b="0"/>
              <a:pathLst>
                <a:path w="140844" h="206043">
                  <a:moveTo>
                    <a:pt x="88201" y="13301"/>
                  </a:moveTo>
                  <a:lnTo>
                    <a:pt x="77022" y="2122"/>
                  </a:lnTo>
                  <a:lnTo>
                    <a:pt x="70220" y="0"/>
                  </a:lnTo>
                  <a:lnTo>
                    <a:pt x="53303" y="760"/>
                  </a:lnTo>
                  <a:lnTo>
                    <a:pt x="37206" y="8117"/>
                  </a:lnTo>
                  <a:lnTo>
                    <a:pt x="29637" y="13354"/>
                  </a:lnTo>
                  <a:lnTo>
                    <a:pt x="18109" y="28532"/>
                  </a:lnTo>
                  <a:lnTo>
                    <a:pt x="1176" y="66872"/>
                  </a:lnTo>
                  <a:lnTo>
                    <a:pt x="0" y="87413"/>
                  </a:lnTo>
                  <a:lnTo>
                    <a:pt x="8777" y="134785"/>
                  </a:lnTo>
                  <a:lnTo>
                    <a:pt x="23984" y="164200"/>
                  </a:lnTo>
                  <a:lnTo>
                    <a:pt x="43307" y="187733"/>
                  </a:lnTo>
                  <a:lnTo>
                    <a:pt x="69440" y="203935"/>
                  </a:lnTo>
                  <a:lnTo>
                    <a:pt x="92341" y="206042"/>
                  </a:lnTo>
                  <a:lnTo>
                    <a:pt x="114607" y="203079"/>
                  </a:lnTo>
                  <a:lnTo>
                    <a:pt x="140843" y="192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4400911" y="5559046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5590" y="58617"/>
                  </a:lnTo>
                  <a:lnTo>
                    <a:pt x="16789" y="107895"/>
                  </a:lnTo>
                  <a:lnTo>
                    <a:pt x="20963" y="158311"/>
                  </a:lnTo>
                  <a:lnTo>
                    <a:pt x="32261" y="217925"/>
                  </a:lnTo>
                  <a:lnTo>
                    <a:pt x="42314" y="279040"/>
                  </a:lnTo>
                  <a:lnTo>
                    <a:pt x="49583" y="327174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4471506" y="5653803"/>
              <a:ext cx="161033" cy="315856"/>
            </a:xfrm>
            <a:custGeom>
              <a:avLst/>
              <a:gdLst/>
              <a:ahLst/>
              <a:cxnLst/>
              <a:rect l="0" t="0" r="0" b="0"/>
              <a:pathLst>
                <a:path w="161033" h="315856">
                  <a:moveTo>
                    <a:pt x="97861" y="0"/>
                  </a:moveTo>
                  <a:lnTo>
                    <a:pt x="48363" y="55087"/>
                  </a:lnTo>
                  <a:lnTo>
                    <a:pt x="21750" y="96409"/>
                  </a:lnTo>
                  <a:lnTo>
                    <a:pt x="202" y="156528"/>
                  </a:lnTo>
                  <a:lnTo>
                    <a:pt x="0" y="166353"/>
                  </a:lnTo>
                  <a:lnTo>
                    <a:pt x="6014" y="183509"/>
                  </a:lnTo>
                  <a:lnTo>
                    <a:pt x="22554" y="206321"/>
                  </a:lnTo>
                  <a:lnTo>
                    <a:pt x="77588" y="240044"/>
                  </a:lnTo>
                  <a:lnTo>
                    <a:pt x="138657" y="293926"/>
                  </a:lnTo>
                  <a:lnTo>
                    <a:pt x="16103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5005975" y="5485347"/>
              <a:ext cx="16119" cy="431669"/>
            </a:xfrm>
            <a:custGeom>
              <a:avLst/>
              <a:gdLst/>
              <a:ahLst/>
              <a:cxnLst/>
              <a:rect l="0" t="0" r="0" b="0"/>
              <a:pathLst>
                <a:path w="16119" h="431669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91014"/>
                  </a:lnTo>
                  <a:lnTo>
                    <a:pt x="5284" y="149410"/>
                  </a:lnTo>
                  <a:lnTo>
                    <a:pt x="5499" y="199987"/>
                  </a:lnTo>
                  <a:lnTo>
                    <a:pt x="11152" y="261376"/>
                  </a:lnTo>
                  <a:lnTo>
                    <a:pt x="14646" y="320250"/>
                  </a:lnTo>
                  <a:lnTo>
                    <a:pt x="15682" y="374739"/>
                  </a:lnTo>
                  <a:lnTo>
                    <a:pt x="1611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4948394" y="5685389"/>
              <a:ext cx="157928" cy="42114"/>
            </a:xfrm>
            <a:custGeom>
              <a:avLst/>
              <a:gdLst/>
              <a:ahLst/>
              <a:cxnLst/>
              <a:rect l="0" t="0" r="0" b="0"/>
              <a:pathLst>
                <a:path w="157928" h="42114">
                  <a:moveTo>
                    <a:pt x="157927" y="0"/>
                  </a:moveTo>
                  <a:lnTo>
                    <a:pt x="99310" y="14654"/>
                  </a:lnTo>
                  <a:lnTo>
                    <a:pt x="39594" y="3166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5121789" y="5506404"/>
              <a:ext cx="279331" cy="421990"/>
            </a:xfrm>
            <a:custGeom>
              <a:avLst/>
              <a:gdLst/>
              <a:ahLst/>
              <a:cxnLst/>
              <a:rect l="0" t="0" r="0" b="0"/>
              <a:pathLst>
                <a:path w="279331" h="42199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5284" y="134755"/>
                  </a:lnTo>
                  <a:lnTo>
                    <a:pt x="5498" y="186416"/>
                  </a:lnTo>
                  <a:lnTo>
                    <a:pt x="5562" y="238768"/>
                  </a:lnTo>
                  <a:lnTo>
                    <a:pt x="11649" y="293219"/>
                  </a:lnTo>
                  <a:lnTo>
                    <a:pt x="7133" y="347821"/>
                  </a:lnTo>
                  <a:lnTo>
                    <a:pt x="7445" y="366327"/>
                  </a:lnTo>
                  <a:lnTo>
                    <a:pt x="9166" y="364711"/>
                  </a:lnTo>
                  <a:lnTo>
                    <a:pt x="11483" y="358954"/>
                  </a:lnTo>
                  <a:lnTo>
                    <a:pt x="16372" y="308857"/>
                  </a:lnTo>
                  <a:lnTo>
                    <a:pt x="25422" y="269068"/>
                  </a:lnTo>
                  <a:lnTo>
                    <a:pt x="36240" y="249827"/>
                  </a:lnTo>
                  <a:lnTo>
                    <a:pt x="43571" y="244930"/>
                  </a:lnTo>
                  <a:lnTo>
                    <a:pt x="61074" y="242609"/>
                  </a:lnTo>
                  <a:lnTo>
                    <a:pt x="69485" y="245967"/>
                  </a:lnTo>
                  <a:lnTo>
                    <a:pt x="85070" y="259058"/>
                  </a:lnTo>
                  <a:lnTo>
                    <a:pt x="101408" y="286158"/>
                  </a:lnTo>
                  <a:lnTo>
                    <a:pt x="112747" y="345494"/>
                  </a:lnTo>
                  <a:lnTo>
                    <a:pt x="120263" y="398873"/>
                  </a:lnTo>
                  <a:lnTo>
                    <a:pt x="123404" y="383477"/>
                  </a:lnTo>
                  <a:lnTo>
                    <a:pt x="132431" y="365796"/>
                  </a:lnTo>
                  <a:lnTo>
                    <a:pt x="140453" y="359678"/>
                  </a:lnTo>
                  <a:lnTo>
                    <a:pt x="200196" y="343462"/>
                  </a:lnTo>
                  <a:lnTo>
                    <a:pt x="235606" y="327675"/>
                  </a:lnTo>
                  <a:lnTo>
                    <a:pt x="251318" y="311749"/>
                  </a:lnTo>
                  <a:lnTo>
                    <a:pt x="257146" y="302589"/>
                  </a:lnTo>
                  <a:lnTo>
                    <a:pt x="260501" y="283053"/>
                  </a:lnTo>
                  <a:lnTo>
                    <a:pt x="259758" y="272930"/>
                  </a:lnTo>
                  <a:lnTo>
                    <a:pt x="254584" y="266181"/>
                  </a:lnTo>
                  <a:lnTo>
                    <a:pt x="236356" y="258683"/>
                  </a:lnTo>
                  <a:lnTo>
                    <a:pt x="215777" y="258470"/>
                  </a:lnTo>
                  <a:lnTo>
                    <a:pt x="196102" y="263444"/>
                  </a:lnTo>
                  <a:lnTo>
                    <a:pt x="179559" y="273454"/>
                  </a:lnTo>
                  <a:lnTo>
                    <a:pt x="167527" y="288822"/>
                  </a:lnTo>
                  <a:lnTo>
                    <a:pt x="150270" y="332872"/>
                  </a:lnTo>
                  <a:lnTo>
                    <a:pt x="152170" y="356173"/>
                  </a:lnTo>
                  <a:lnTo>
                    <a:pt x="160813" y="377058"/>
                  </a:lnTo>
                  <a:lnTo>
                    <a:pt x="180003" y="401970"/>
                  </a:lnTo>
                  <a:lnTo>
                    <a:pt x="197750" y="416909"/>
                  </a:lnTo>
                  <a:lnTo>
                    <a:pt x="220455" y="421989"/>
                  </a:lnTo>
                  <a:lnTo>
                    <a:pt x="253307" y="418272"/>
                  </a:lnTo>
                  <a:lnTo>
                    <a:pt x="27933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5633180" y="5622217"/>
              <a:ext cx="10095" cy="357970"/>
            </a:xfrm>
            <a:custGeom>
              <a:avLst/>
              <a:gdLst/>
              <a:ahLst/>
              <a:cxnLst/>
              <a:rect l="0" t="0" r="0" b="0"/>
              <a:pathLst>
                <a:path w="10095" h="357970">
                  <a:moveTo>
                    <a:pt x="10094" y="0"/>
                  </a:moveTo>
                  <a:lnTo>
                    <a:pt x="1761" y="37479"/>
                  </a:lnTo>
                  <a:lnTo>
                    <a:pt x="0" y="94491"/>
                  </a:lnTo>
                  <a:lnTo>
                    <a:pt x="5283" y="144851"/>
                  </a:lnTo>
                  <a:lnTo>
                    <a:pt x="8669" y="202406"/>
                  </a:lnTo>
                  <a:lnTo>
                    <a:pt x="9672" y="263913"/>
                  </a:lnTo>
                  <a:lnTo>
                    <a:pt x="10011" y="327258"/>
                  </a:lnTo>
                  <a:lnTo>
                    <a:pt x="1009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5559046" y="5795612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5590"/>
                  </a:moveTo>
                  <a:lnTo>
                    <a:pt x="141160" y="0"/>
                  </a:lnTo>
                  <a:lnTo>
                    <a:pt x="79363" y="4045"/>
                  </a:lnTo>
                  <a:lnTo>
                    <a:pt x="16171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5691911" y="5832787"/>
              <a:ext cx="120752" cy="170091"/>
            </a:xfrm>
            <a:custGeom>
              <a:avLst/>
              <a:gdLst/>
              <a:ahLst/>
              <a:cxnLst/>
              <a:rect l="0" t="0" r="0" b="0"/>
              <a:pathLst>
                <a:path w="120752" h="170091">
                  <a:moveTo>
                    <a:pt x="67177" y="0"/>
                  </a:moveTo>
                  <a:lnTo>
                    <a:pt x="50409" y="5589"/>
                  </a:lnTo>
                  <a:lnTo>
                    <a:pt x="35938" y="17692"/>
                  </a:lnTo>
                  <a:lnTo>
                    <a:pt x="17757" y="44237"/>
                  </a:lnTo>
                  <a:lnTo>
                    <a:pt x="1133" y="90237"/>
                  </a:lnTo>
                  <a:lnTo>
                    <a:pt x="0" y="113805"/>
                  </a:lnTo>
                  <a:lnTo>
                    <a:pt x="4565" y="134808"/>
                  </a:lnTo>
                  <a:lnTo>
                    <a:pt x="14393" y="151942"/>
                  </a:lnTo>
                  <a:lnTo>
                    <a:pt x="29679" y="164236"/>
                  </a:lnTo>
                  <a:lnTo>
                    <a:pt x="38669" y="169152"/>
                  </a:lnTo>
                  <a:lnTo>
                    <a:pt x="48172" y="170090"/>
                  </a:lnTo>
                  <a:lnTo>
                    <a:pt x="68089" y="164893"/>
                  </a:lnTo>
                  <a:lnTo>
                    <a:pt x="93444" y="148813"/>
                  </a:lnTo>
                  <a:lnTo>
                    <a:pt x="115774" y="123642"/>
                  </a:lnTo>
                  <a:lnTo>
                    <a:pt x="120751" y="100965"/>
                  </a:lnTo>
                  <a:lnTo>
                    <a:pt x="114414" y="53869"/>
                  </a:lnTo>
                  <a:lnTo>
                    <a:pt x="99630" y="27010"/>
                  </a:lnTo>
                  <a:lnTo>
                    <a:pt x="90180" y="17853"/>
                  </a:lnTo>
                  <a:lnTo>
                    <a:pt x="7770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5874901" y="5664331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7265"/>
                  </a:lnTo>
                  <a:lnTo>
                    <a:pt x="3120" y="109774"/>
                  </a:lnTo>
                  <a:lnTo>
                    <a:pt x="8334" y="169786"/>
                  </a:lnTo>
                  <a:lnTo>
                    <a:pt x="9878" y="232021"/>
                  </a:lnTo>
                  <a:lnTo>
                    <a:pt x="10336" y="288676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790673" y="5803397"/>
              <a:ext cx="157929" cy="18863"/>
            </a:xfrm>
            <a:custGeom>
              <a:avLst/>
              <a:gdLst/>
              <a:ahLst/>
              <a:cxnLst/>
              <a:rect l="0" t="0" r="0" b="0"/>
              <a:pathLst>
                <a:path w="157929" h="18863">
                  <a:moveTo>
                    <a:pt x="157928" y="8333"/>
                  </a:moveTo>
                  <a:lnTo>
                    <a:pt x="120450" y="0"/>
                  </a:lnTo>
                  <a:lnTo>
                    <a:pt x="63438" y="3827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940355" y="5852743"/>
              <a:ext cx="145117" cy="197253"/>
            </a:xfrm>
            <a:custGeom>
              <a:avLst/>
              <a:gdLst/>
              <a:ahLst/>
              <a:cxnLst/>
              <a:rect l="0" t="0" r="0" b="0"/>
              <a:pathLst>
                <a:path w="145117" h="197253">
                  <a:moveTo>
                    <a:pt x="92474" y="64272"/>
                  </a:moveTo>
                  <a:lnTo>
                    <a:pt x="77819" y="20310"/>
                  </a:lnTo>
                  <a:lnTo>
                    <a:pt x="64904" y="6519"/>
                  </a:lnTo>
                  <a:lnTo>
                    <a:pt x="56547" y="1203"/>
                  </a:lnTo>
                  <a:lnTo>
                    <a:pt x="48635" y="0"/>
                  </a:lnTo>
                  <a:lnTo>
                    <a:pt x="41021" y="1537"/>
                  </a:lnTo>
                  <a:lnTo>
                    <a:pt x="33606" y="4901"/>
                  </a:lnTo>
                  <a:lnTo>
                    <a:pt x="22246" y="17997"/>
                  </a:lnTo>
                  <a:lnTo>
                    <a:pt x="5422" y="55002"/>
                  </a:lnTo>
                  <a:lnTo>
                    <a:pt x="0" y="96881"/>
                  </a:lnTo>
                  <a:lnTo>
                    <a:pt x="6573" y="146622"/>
                  </a:lnTo>
                  <a:lnTo>
                    <a:pt x="16979" y="178359"/>
                  </a:lnTo>
                  <a:lnTo>
                    <a:pt x="28115" y="195306"/>
                  </a:lnTo>
                  <a:lnTo>
                    <a:pt x="34360" y="197252"/>
                  </a:lnTo>
                  <a:lnTo>
                    <a:pt x="40863" y="195039"/>
                  </a:lnTo>
                  <a:lnTo>
                    <a:pt x="54328" y="183222"/>
                  </a:lnTo>
                  <a:lnTo>
                    <a:pt x="73892" y="155669"/>
                  </a:lnTo>
                  <a:lnTo>
                    <a:pt x="95385" y="97033"/>
                  </a:lnTo>
                  <a:lnTo>
                    <a:pt x="101497" y="54929"/>
                  </a:lnTo>
                  <a:lnTo>
                    <a:pt x="117598" y="117714"/>
                  </a:lnTo>
                  <a:lnTo>
                    <a:pt x="131188" y="155677"/>
                  </a:lnTo>
                  <a:lnTo>
                    <a:pt x="145116" y="169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6117057" y="5674860"/>
              <a:ext cx="18887" cy="315856"/>
            </a:xfrm>
            <a:custGeom>
              <a:avLst/>
              <a:gdLst/>
              <a:ahLst/>
              <a:cxnLst/>
              <a:rect l="0" t="0" r="0" b="0"/>
              <a:pathLst>
                <a:path w="18887" h="315856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5989" y="206529"/>
                  </a:lnTo>
                  <a:lnTo>
                    <a:pt x="18886" y="259121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243399" y="601177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29607" y="216853"/>
            <a:ext cx="2886870" cy="404329"/>
            <a:chOff x="429607" y="216853"/>
            <a:chExt cx="2886870" cy="404329"/>
          </a:xfrm>
        </p:grpSpPr>
        <p:sp>
          <p:nvSpPr>
            <p:cNvPr id="2" name="Freeform 1"/>
            <p:cNvSpPr/>
            <p:nvPr/>
          </p:nvSpPr>
          <p:spPr>
            <a:xfrm>
              <a:off x="429607" y="216853"/>
              <a:ext cx="296860" cy="386525"/>
            </a:xfrm>
            <a:custGeom>
              <a:avLst/>
              <a:gdLst/>
              <a:ahLst/>
              <a:cxnLst/>
              <a:rect l="0" t="0" r="0" b="0"/>
              <a:pathLst>
                <a:path w="296860" h="386525">
                  <a:moveTo>
                    <a:pt x="54703" y="14773"/>
                  </a:moveTo>
                  <a:lnTo>
                    <a:pt x="27192" y="68648"/>
                  </a:lnTo>
                  <a:lnTo>
                    <a:pt x="15096" y="98197"/>
                  </a:lnTo>
                  <a:lnTo>
                    <a:pt x="3565" y="114631"/>
                  </a:lnTo>
                  <a:lnTo>
                    <a:pt x="724" y="116440"/>
                  </a:lnTo>
                  <a:lnTo>
                    <a:pt x="0" y="114137"/>
                  </a:lnTo>
                  <a:lnTo>
                    <a:pt x="11365" y="68543"/>
                  </a:lnTo>
                  <a:lnTo>
                    <a:pt x="41428" y="14922"/>
                  </a:lnTo>
                  <a:lnTo>
                    <a:pt x="50533" y="7853"/>
                  </a:lnTo>
                  <a:lnTo>
                    <a:pt x="73127" y="0"/>
                  </a:lnTo>
                  <a:lnTo>
                    <a:pt x="83363" y="1415"/>
                  </a:lnTo>
                  <a:lnTo>
                    <a:pt x="100976" y="12346"/>
                  </a:lnTo>
                  <a:lnTo>
                    <a:pt x="124046" y="32641"/>
                  </a:lnTo>
                  <a:lnTo>
                    <a:pt x="140110" y="64651"/>
                  </a:lnTo>
                  <a:lnTo>
                    <a:pt x="159681" y="122814"/>
                  </a:lnTo>
                  <a:lnTo>
                    <a:pt x="168377" y="182344"/>
                  </a:lnTo>
                  <a:lnTo>
                    <a:pt x="164294" y="233140"/>
                  </a:lnTo>
                  <a:lnTo>
                    <a:pt x="152433" y="293131"/>
                  </a:lnTo>
                  <a:lnTo>
                    <a:pt x="141112" y="327707"/>
                  </a:lnTo>
                  <a:lnTo>
                    <a:pt x="110218" y="368386"/>
                  </a:lnTo>
                  <a:lnTo>
                    <a:pt x="84020" y="384450"/>
                  </a:lnTo>
                  <a:lnTo>
                    <a:pt x="64224" y="386524"/>
                  </a:lnTo>
                  <a:lnTo>
                    <a:pt x="54031" y="385440"/>
                  </a:lnTo>
                  <a:lnTo>
                    <a:pt x="36467" y="374876"/>
                  </a:lnTo>
                  <a:lnTo>
                    <a:pt x="28508" y="367146"/>
                  </a:lnTo>
                  <a:lnTo>
                    <a:pt x="24372" y="357313"/>
                  </a:lnTo>
                  <a:lnTo>
                    <a:pt x="22895" y="333909"/>
                  </a:lnTo>
                  <a:lnTo>
                    <a:pt x="28641" y="300015"/>
                  </a:lnTo>
                  <a:lnTo>
                    <a:pt x="43342" y="273335"/>
                  </a:lnTo>
                  <a:lnTo>
                    <a:pt x="51808" y="267866"/>
                  </a:lnTo>
                  <a:lnTo>
                    <a:pt x="73694" y="261790"/>
                  </a:lnTo>
                  <a:lnTo>
                    <a:pt x="95899" y="265328"/>
                  </a:lnTo>
                  <a:lnTo>
                    <a:pt x="149339" y="293130"/>
                  </a:lnTo>
                  <a:lnTo>
                    <a:pt x="202086" y="327265"/>
                  </a:lnTo>
                  <a:lnTo>
                    <a:pt x="239272" y="337041"/>
                  </a:lnTo>
                  <a:lnTo>
                    <a:pt x="296859" y="330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4922" y="273740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3"/>
                  </a:lnTo>
                  <a:lnTo>
                    <a:pt x="0" y="224627"/>
                  </a:lnTo>
                  <a:lnTo>
                    <a:pt x="0" y="27842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3748" y="273740"/>
              <a:ext cx="151703" cy="162816"/>
            </a:xfrm>
            <a:custGeom>
              <a:avLst/>
              <a:gdLst/>
              <a:ahLst/>
              <a:cxnLst/>
              <a:rect l="0" t="0" r="0" b="0"/>
              <a:pathLst>
                <a:path w="151703" h="162816">
                  <a:moveTo>
                    <a:pt x="151702" y="147399"/>
                  </a:moveTo>
                  <a:lnTo>
                    <a:pt x="134935" y="141810"/>
                  </a:lnTo>
                  <a:lnTo>
                    <a:pt x="117344" y="142186"/>
                  </a:lnTo>
                  <a:lnTo>
                    <a:pt x="56702" y="158395"/>
                  </a:lnTo>
                  <a:lnTo>
                    <a:pt x="35781" y="162815"/>
                  </a:lnTo>
                  <a:lnTo>
                    <a:pt x="14784" y="160880"/>
                  </a:lnTo>
                  <a:lnTo>
                    <a:pt x="7781" y="155216"/>
                  </a:lnTo>
                  <a:lnTo>
                    <a:pt x="0" y="136446"/>
                  </a:lnTo>
                  <a:lnTo>
                    <a:pt x="2240" y="86267"/>
                  </a:lnTo>
                  <a:lnTo>
                    <a:pt x="3896" y="34415"/>
                  </a:lnTo>
                  <a:lnTo>
                    <a:pt x="43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5449" y="221098"/>
              <a:ext cx="145899" cy="357970"/>
            </a:xfrm>
            <a:custGeom>
              <a:avLst/>
              <a:gdLst/>
              <a:ahLst/>
              <a:cxnLst/>
              <a:rect l="0" t="0" r="0" b="0"/>
              <a:pathLst>
                <a:path w="145899" h="357970">
                  <a:moveTo>
                    <a:pt x="19556" y="0"/>
                  </a:moveTo>
                  <a:lnTo>
                    <a:pt x="13490" y="33622"/>
                  </a:lnTo>
                  <a:lnTo>
                    <a:pt x="18011" y="85323"/>
                  </a:lnTo>
                  <a:lnTo>
                    <a:pt x="19251" y="146186"/>
                  </a:lnTo>
                  <a:lnTo>
                    <a:pt x="18326" y="207297"/>
                  </a:lnTo>
                  <a:lnTo>
                    <a:pt x="12302" y="256134"/>
                  </a:lnTo>
                  <a:lnTo>
                    <a:pt x="9674" y="315150"/>
                  </a:lnTo>
                  <a:lnTo>
                    <a:pt x="9459" y="329423"/>
                  </a:lnTo>
                  <a:lnTo>
                    <a:pt x="8145" y="334259"/>
                  </a:lnTo>
                  <a:lnTo>
                    <a:pt x="6099" y="332804"/>
                  </a:lnTo>
                  <a:lnTo>
                    <a:pt x="3566" y="327154"/>
                  </a:lnTo>
                  <a:lnTo>
                    <a:pt x="0" y="296846"/>
                  </a:lnTo>
                  <a:lnTo>
                    <a:pt x="4533" y="263819"/>
                  </a:lnTo>
                  <a:lnTo>
                    <a:pt x="18874" y="237396"/>
                  </a:lnTo>
                  <a:lnTo>
                    <a:pt x="37941" y="214749"/>
                  </a:lnTo>
                  <a:lnTo>
                    <a:pt x="45851" y="211016"/>
                  </a:lnTo>
                  <a:lnTo>
                    <a:pt x="63998" y="209988"/>
                  </a:lnTo>
                  <a:lnTo>
                    <a:pt x="80642" y="216551"/>
                  </a:lnTo>
                  <a:lnTo>
                    <a:pt x="110391" y="239827"/>
                  </a:lnTo>
                  <a:lnTo>
                    <a:pt x="131738" y="265642"/>
                  </a:lnTo>
                  <a:lnTo>
                    <a:pt x="139604" y="288469"/>
                  </a:lnTo>
                  <a:lnTo>
                    <a:pt x="144033" y="324508"/>
                  </a:lnTo>
                  <a:lnTo>
                    <a:pt x="14589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7744" y="442196"/>
              <a:ext cx="126831" cy="153049"/>
            </a:xfrm>
            <a:custGeom>
              <a:avLst/>
              <a:gdLst/>
              <a:ahLst/>
              <a:cxnLst/>
              <a:rect l="0" t="0" r="0" b="0"/>
              <a:pathLst>
                <a:path w="126831" h="153049">
                  <a:moveTo>
                    <a:pt x="91530" y="21057"/>
                  </a:moveTo>
                  <a:lnTo>
                    <a:pt x="80352" y="9879"/>
                  </a:lnTo>
                  <a:lnTo>
                    <a:pt x="73550" y="7756"/>
                  </a:lnTo>
                  <a:lnTo>
                    <a:pt x="56633" y="8517"/>
                  </a:lnTo>
                  <a:lnTo>
                    <a:pt x="27378" y="21111"/>
                  </a:lnTo>
                  <a:lnTo>
                    <a:pt x="13105" y="36289"/>
                  </a:lnTo>
                  <a:lnTo>
                    <a:pt x="4032" y="55903"/>
                  </a:lnTo>
                  <a:lnTo>
                    <a:pt x="0" y="80218"/>
                  </a:lnTo>
                  <a:lnTo>
                    <a:pt x="4447" y="103503"/>
                  </a:lnTo>
                  <a:lnTo>
                    <a:pt x="20104" y="133223"/>
                  </a:lnTo>
                  <a:lnTo>
                    <a:pt x="26366" y="141458"/>
                  </a:lnTo>
                  <a:lnTo>
                    <a:pt x="45801" y="150608"/>
                  </a:lnTo>
                  <a:lnTo>
                    <a:pt x="57534" y="153048"/>
                  </a:lnTo>
                  <a:lnTo>
                    <a:pt x="79930" y="149520"/>
                  </a:lnTo>
                  <a:lnTo>
                    <a:pt x="90816" y="145304"/>
                  </a:lnTo>
                  <a:lnTo>
                    <a:pt x="106031" y="131260"/>
                  </a:lnTo>
                  <a:lnTo>
                    <a:pt x="125330" y="93649"/>
                  </a:lnTo>
                  <a:lnTo>
                    <a:pt x="126830" y="73207"/>
                  </a:lnTo>
                  <a:lnTo>
                    <a:pt x="122427" y="52424"/>
                  </a:lnTo>
                  <a:lnTo>
                    <a:pt x="103656" y="16725"/>
                  </a:lnTo>
                  <a:lnTo>
                    <a:pt x="915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6361" y="452725"/>
              <a:ext cx="111062" cy="149043"/>
            </a:xfrm>
            <a:custGeom>
              <a:avLst/>
              <a:gdLst/>
              <a:ahLst/>
              <a:cxnLst/>
              <a:rect l="0" t="0" r="0" b="0"/>
              <a:pathLst>
                <a:path w="111062" h="149043">
                  <a:moveTo>
                    <a:pt x="29255" y="0"/>
                  </a:moveTo>
                  <a:lnTo>
                    <a:pt x="13614" y="17981"/>
                  </a:lnTo>
                  <a:lnTo>
                    <a:pt x="5536" y="34897"/>
                  </a:lnTo>
                  <a:lnTo>
                    <a:pt x="0" y="69741"/>
                  </a:lnTo>
                  <a:lnTo>
                    <a:pt x="3950" y="104112"/>
                  </a:lnTo>
                  <a:lnTo>
                    <a:pt x="12549" y="122701"/>
                  </a:lnTo>
                  <a:lnTo>
                    <a:pt x="18118" y="130934"/>
                  </a:lnTo>
                  <a:lnTo>
                    <a:pt x="33664" y="143201"/>
                  </a:lnTo>
                  <a:lnTo>
                    <a:pt x="42723" y="148110"/>
                  </a:lnTo>
                  <a:lnTo>
                    <a:pt x="52272" y="149042"/>
                  </a:lnTo>
                  <a:lnTo>
                    <a:pt x="72240" y="143840"/>
                  </a:lnTo>
                  <a:lnTo>
                    <a:pt x="86574" y="130609"/>
                  </a:lnTo>
                  <a:lnTo>
                    <a:pt x="105308" y="93520"/>
                  </a:lnTo>
                  <a:lnTo>
                    <a:pt x="111061" y="57215"/>
                  </a:lnTo>
                  <a:lnTo>
                    <a:pt x="1029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2487" y="421139"/>
              <a:ext cx="115814" cy="161461"/>
            </a:xfrm>
            <a:custGeom>
              <a:avLst/>
              <a:gdLst/>
              <a:ahLst/>
              <a:cxnLst/>
              <a:rect l="0" t="0" r="0" b="0"/>
              <a:pathLst>
                <a:path w="115814" h="161461">
                  <a:moveTo>
                    <a:pt x="0" y="42114"/>
                  </a:moveTo>
                  <a:lnTo>
                    <a:pt x="19128" y="105542"/>
                  </a:lnTo>
                  <a:lnTo>
                    <a:pt x="44214" y="157962"/>
                  </a:lnTo>
                  <a:lnTo>
                    <a:pt x="44684" y="161460"/>
                  </a:lnTo>
                  <a:lnTo>
                    <a:pt x="42657" y="160283"/>
                  </a:lnTo>
                  <a:lnTo>
                    <a:pt x="35336" y="149616"/>
                  </a:lnTo>
                  <a:lnTo>
                    <a:pt x="17579" y="104191"/>
                  </a:lnTo>
                  <a:lnTo>
                    <a:pt x="12617" y="67786"/>
                  </a:lnTo>
                  <a:lnTo>
                    <a:pt x="17696" y="47285"/>
                  </a:lnTo>
                  <a:lnTo>
                    <a:pt x="28922" y="30374"/>
                  </a:lnTo>
                  <a:lnTo>
                    <a:pt x="45609" y="15060"/>
                  </a:lnTo>
                  <a:lnTo>
                    <a:pt x="67844" y="669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68275" y="438284"/>
              <a:ext cx="144927" cy="164395"/>
            </a:xfrm>
            <a:custGeom>
              <a:avLst/>
              <a:gdLst/>
              <a:ahLst/>
              <a:cxnLst/>
              <a:rect l="0" t="0" r="0" b="0"/>
              <a:pathLst>
                <a:path w="144927" h="164395">
                  <a:moveTo>
                    <a:pt x="100595" y="24969"/>
                  </a:moveTo>
                  <a:lnTo>
                    <a:pt x="82614" y="9328"/>
                  </a:lnTo>
                  <a:lnTo>
                    <a:pt x="65698" y="1250"/>
                  </a:lnTo>
                  <a:lnTo>
                    <a:pt x="46480" y="0"/>
                  </a:lnTo>
                  <a:lnTo>
                    <a:pt x="27411" y="4513"/>
                  </a:lnTo>
                  <a:lnTo>
                    <a:pt x="11137" y="14318"/>
                  </a:lnTo>
                  <a:lnTo>
                    <a:pt x="5861" y="22548"/>
                  </a:lnTo>
                  <a:lnTo>
                    <a:pt x="0" y="44170"/>
                  </a:lnTo>
                  <a:lnTo>
                    <a:pt x="1946" y="52978"/>
                  </a:lnTo>
                  <a:lnTo>
                    <a:pt x="6753" y="60019"/>
                  </a:lnTo>
                  <a:lnTo>
                    <a:pt x="13467" y="65884"/>
                  </a:lnTo>
                  <a:lnTo>
                    <a:pt x="22623" y="68623"/>
                  </a:lnTo>
                  <a:lnTo>
                    <a:pt x="84334" y="73106"/>
                  </a:lnTo>
                  <a:lnTo>
                    <a:pt x="119954" y="87455"/>
                  </a:lnTo>
                  <a:lnTo>
                    <a:pt x="135715" y="103044"/>
                  </a:lnTo>
                  <a:lnTo>
                    <a:pt x="141556" y="112114"/>
                  </a:lnTo>
                  <a:lnTo>
                    <a:pt x="144926" y="131551"/>
                  </a:lnTo>
                  <a:lnTo>
                    <a:pt x="144187" y="141647"/>
                  </a:lnTo>
                  <a:lnTo>
                    <a:pt x="140185" y="149548"/>
                  </a:lnTo>
                  <a:lnTo>
                    <a:pt x="126380" y="161446"/>
                  </a:lnTo>
                  <a:lnTo>
                    <a:pt x="105426" y="164394"/>
                  </a:lnTo>
                  <a:lnTo>
                    <a:pt x="59435" y="156755"/>
                  </a:lnTo>
                  <a:lnTo>
                    <a:pt x="32768" y="141746"/>
                  </a:lnTo>
                  <a:lnTo>
                    <a:pt x="5839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47896" y="242155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54144"/>
                  </a:lnTo>
                  <a:lnTo>
                    <a:pt x="8333" y="101441"/>
                  </a:lnTo>
                  <a:lnTo>
                    <a:pt x="12998" y="156788"/>
                  </a:lnTo>
                  <a:lnTo>
                    <a:pt x="21789" y="207113"/>
                  </a:lnTo>
                  <a:lnTo>
                    <a:pt x="35239" y="260450"/>
                  </a:lnTo>
                  <a:lnTo>
                    <a:pt x="49542" y="312372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53140" y="35796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9534" y="5590"/>
                  </a:lnTo>
                  <a:lnTo>
                    <a:pt x="118149" y="10723"/>
                  </a:lnTo>
                  <a:lnTo>
                    <a:pt x="78031" y="16306"/>
                  </a:lnTo>
                  <a:lnTo>
                    <a:pt x="32441" y="1513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10437" y="457664"/>
              <a:ext cx="142874" cy="139439"/>
            </a:xfrm>
            <a:custGeom>
              <a:avLst/>
              <a:gdLst/>
              <a:ahLst/>
              <a:cxnLst/>
              <a:rect l="0" t="0" r="0" b="0"/>
              <a:pathLst>
                <a:path w="142874" h="139439">
                  <a:moveTo>
                    <a:pt x="79614" y="5589"/>
                  </a:moveTo>
                  <a:lnTo>
                    <a:pt x="62847" y="0"/>
                  </a:lnTo>
                  <a:lnTo>
                    <a:pt x="45256" y="376"/>
                  </a:lnTo>
                  <a:lnTo>
                    <a:pt x="26909" y="5612"/>
                  </a:lnTo>
                  <a:lnTo>
                    <a:pt x="10956" y="15738"/>
                  </a:lnTo>
                  <a:lnTo>
                    <a:pt x="5766" y="24053"/>
                  </a:lnTo>
                  <a:lnTo>
                    <a:pt x="0" y="45771"/>
                  </a:lnTo>
                  <a:lnTo>
                    <a:pt x="2342" y="84306"/>
                  </a:lnTo>
                  <a:lnTo>
                    <a:pt x="10566" y="105305"/>
                  </a:lnTo>
                  <a:lnTo>
                    <a:pt x="16035" y="114181"/>
                  </a:lnTo>
                  <a:lnTo>
                    <a:pt x="31470" y="127162"/>
                  </a:lnTo>
                  <a:lnTo>
                    <a:pt x="51198" y="135661"/>
                  </a:lnTo>
                  <a:lnTo>
                    <a:pt x="75564" y="139438"/>
                  </a:lnTo>
                  <a:lnTo>
                    <a:pt x="98871" y="134878"/>
                  </a:lnTo>
                  <a:lnTo>
                    <a:pt x="110000" y="130386"/>
                  </a:lnTo>
                  <a:lnTo>
                    <a:pt x="128604" y="112917"/>
                  </a:lnTo>
                  <a:lnTo>
                    <a:pt x="136841" y="101708"/>
                  </a:lnTo>
                  <a:lnTo>
                    <a:pt x="142873" y="76775"/>
                  </a:lnTo>
                  <a:lnTo>
                    <a:pt x="140485" y="52435"/>
                  </a:lnTo>
                  <a:lnTo>
                    <a:pt x="131624" y="33819"/>
                  </a:lnTo>
                  <a:lnTo>
                    <a:pt x="116768" y="20865"/>
                  </a:lnTo>
                  <a:lnTo>
                    <a:pt x="94912" y="1011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38909" y="263212"/>
              <a:ext cx="9071" cy="305327"/>
            </a:xfrm>
            <a:custGeom>
              <a:avLst/>
              <a:gdLst/>
              <a:ahLst/>
              <a:cxnLst/>
              <a:rect l="0" t="0" r="0" b="0"/>
              <a:pathLst>
                <a:path w="9071" h="305327">
                  <a:moveTo>
                    <a:pt x="9070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5862" y="171351"/>
                  </a:lnTo>
                  <a:lnTo>
                    <a:pt x="8436" y="233932"/>
                  </a:lnTo>
                  <a:lnTo>
                    <a:pt x="8882" y="275594"/>
                  </a:lnTo>
                  <a:lnTo>
                    <a:pt x="907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1637" y="379025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199464" y="7409"/>
                  </a:lnTo>
                  <a:lnTo>
                    <a:pt x="137747" y="976"/>
                  </a:lnTo>
                  <a:lnTo>
                    <a:pt x="75606" y="193"/>
                  </a:lnTo>
                  <a:lnTo>
                    <a:pt x="35270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46843" y="446424"/>
              <a:ext cx="195935" cy="142802"/>
            </a:xfrm>
            <a:custGeom>
              <a:avLst/>
              <a:gdLst/>
              <a:ahLst/>
              <a:cxnLst/>
              <a:rect l="0" t="0" r="0" b="0"/>
              <a:pathLst>
                <a:path w="195935" h="142802">
                  <a:moveTo>
                    <a:pt x="122234" y="48415"/>
                  </a:moveTo>
                  <a:lnTo>
                    <a:pt x="92926" y="10041"/>
                  </a:lnTo>
                  <a:lnTo>
                    <a:pt x="73333" y="2114"/>
                  </a:lnTo>
                  <a:lnTo>
                    <a:pt x="61558" y="0"/>
                  </a:lnTo>
                  <a:lnTo>
                    <a:pt x="42234" y="3891"/>
                  </a:lnTo>
                  <a:lnTo>
                    <a:pt x="25848" y="14588"/>
                  </a:lnTo>
                  <a:lnTo>
                    <a:pt x="10766" y="31041"/>
                  </a:lnTo>
                  <a:lnTo>
                    <a:pt x="2503" y="53172"/>
                  </a:lnTo>
                  <a:lnTo>
                    <a:pt x="0" y="78605"/>
                  </a:lnTo>
                  <a:lnTo>
                    <a:pt x="2787" y="105506"/>
                  </a:lnTo>
                  <a:lnTo>
                    <a:pt x="11045" y="126821"/>
                  </a:lnTo>
                  <a:lnTo>
                    <a:pt x="16523" y="135781"/>
                  </a:lnTo>
                  <a:lnTo>
                    <a:pt x="24854" y="140584"/>
                  </a:lnTo>
                  <a:lnTo>
                    <a:pt x="46589" y="142801"/>
                  </a:lnTo>
                  <a:lnTo>
                    <a:pt x="56596" y="139415"/>
                  </a:lnTo>
                  <a:lnTo>
                    <a:pt x="73955" y="126294"/>
                  </a:lnTo>
                  <a:lnTo>
                    <a:pt x="96881" y="93587"/>
                  </a:lnTo>
                  <a:lnTo>
                    <a:pt x="108777" y="49972"/>
                  </a:lnTo>
                  <a:lnTo>
                    <a:pt x="109754" y="51793"/>
                  </a:lnTo>
                  <a:lnTo>
                    <a:pt x="116909" y="82747"/>
                  </a:lnTo>
                  <a:lnTo>
                    <a:pt x="131835" y="112400"/>
                  </a:lnTo>
                  <a:lnTo>
                    <a:pt x="147558" y="126766"/>
                  </a:lnTo>
                  <a:lnTo>
                    <a:pt x="156664" y="132234"/>
                  </a:lnTo>
                  <a:lnTo>
                    <a:pt x="165075" y="134710"/>
                  </a:lnTo>
                  <a:lnTo>
                    <a:pt x="195934" y="13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63834" y="231626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11452" y="162998"/>
                  </a:lnTo>
                  <a:lnTo>
                    <a:pt x="21331" y="222601"/>
                  </a:lnTo>
                  <a:lnTo>
                    <a:pt x="31666" y="284715"/>
                  </a:lnTo>
                  <a:lnTo>
                    <a:pt x="42138" y="338214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14995" y="1315864"/>
            <a:ext cx="3205125" cy="473784"/>
            <a:chOff x="614995" y="1315864"/>
            <a:chExt cx="3205125" cy="473784"/>
          </a:xfrm>
        </p:grpSpPr>
        <p:sp>
          <p:nvSpPr>
            <p:cNvPr id="18" name="Freeform 17"/>
            <p:cNvSpPr/>
            <p:nvPr/>
          </p:nvSpPr>
          <p:spPr>
            <a:xfrm>
              <a:off x="614995" y="1493977"/>
              <a:ext cx="179500" cy="56778"/>
            </a:xfrm>
            <a:custGeom>
              <a:avLst/>
              <a:gdLst/>
              <a:ahLst/>
              <a:cxnLst/>
              <a:rect l="0" t="0" r="0" b="0"/>
              <a:pathLst>
                <a:path w="179500" h="56778">
                  <a:moveTo>
                    <a:pt x="0" y="21929"/>
                  </a:moveTo>
                  <a:lnTo>
                    <a:pt x="5590" y="38696"/>
                  </a:lnTo>
                  <a:lnTo>
                    <a:pt x="17692" y="50048"/>
                  </a:lnTo>
                  <a:lnTo>
                    <a:pt x="25833" y="54713"/>
                  </a:lnTo>
                  <a:lnTo>
                    <a:pt x="44237" y="56777"/>
                  </a:lnTo>
                  <a:lnTo>
                    <a:pt x="62945" y="52625"/>
                  </a:lnTo>
                  <a:lnTo>
                    <a:pt x="94019" y="30895"/>
                  </a:lnTo>
                  <a:lnTo>
                    <a:pt x="122687" y="4073"/>
                  </a:lnTo>
                  <a:lnTo>
                    <a:pt x="130924" y="666"/>
                  </a:lnTo>
                  <a:lnTo>
                    <a:pt x="149436" y="0"/>
                  </a:lnTo>
                  <a:lnTo>
                    <a:pt x="166242" y="6724"/>
                  </a:lnTo>
                  <a:lnTo>
                    <a:pt x="178001" y="15171"/>
                  </a:lnTo>
                  <a:lnTo>
                    <a:pt x="179499" y="17424"/>
                  </a:lnTo>
                  <a:lnTo>
                    <a:pt x="178985" y="21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10525" y="1336257"/>
              <a:ext cx="220409" cy="339500"/>
            </a:xfrm>
            <a:custGeom>
              <a:avLst/>
              <a:gdLst/>
              <a:ahLst/>
              <a:cxnLst/>
              <a:rect l="0" t="0" r="0" b="0"/>
              <a:pathLst>
                <a:path w="220409" h="339500">
                  <a:moveTo>
                    <a:pt x="30895" y="11193"/>
                  </a:moveTo>
                  <a:lnTo>
                    <a:pt x="15254" y="29173"/>
                  </a:lnTo>
                  <a:lnTo>
                    <a:pt x="7176" y="46090"/>
                  </a:lnTo>
                  <a:lnTo>
                    <a:pt x="864" y="84593"/>
                  </a:lnTo>
                  <a:lnTo>
                    <a:pt x="0" y="76181"/>
                  </a:lnTo>
                  <a:lnTo>
                    <a:pt x="5104" y="50726"/>
                  </a:lnTo>
                  <a:lnTo>
                    <a:pt x="19614" y="26546"/>
                  </a:lnTo>
                  <a:lnTo>
                    <a:pt x="38731" y="4563"/>
                  </a:lnTo>
                  <a:lnTo>
                    <a:pt x="46648" y="924"/>
                  </a:lnTo>
                  <a:lnTo>
                    <a:pt x="64802" y="0"/>
                  </a:lnTo>
                  <a:lnTo>
                    <a:pt x="94754" y="11646"/>
                  </a:lnTo>
                  <a:lnTo>
                    <a:pt x="109190" y="26602"/>
                  </a:lnTo>
                  <a:lnTo>
                    <a:pt x="137955" y="76176"/>
                  </a:lnTo>
                  <a:lnTo>
                    <a:pt x="151145" y="136156"/>
                  </a:lnTo>
                  <a:lnTo>
                    <a:pt x="154864" y="188952"/>
                  </a:lnTo>
                  <a:lnTo>
                    <a:pt x="148475" y="237517"/>
                  </a:lnTo>
                  <a:lnTo>
                    <a:pt x="132716" y="300091"/>
                  </a:lnTo>
                  <a:lnTo>
                    <a:pt x="126852" y="312586"/>
                  </a:lnTo>
                  <a:lnTo>
                    <a:pt x="110977" y="329589"/>
                  </a:lnTo>
                  <a:lnTo>
                    <a:pt x="101831" y="335761"/>
                  </a:lnTo>
                  <a:lnTo>
                    <a:pt x="79190" y="339499"/>
                  </a:lnTo>
                  <a:lnTo>
                    <a:pt x="54699" y="336091"/>
                  </a:lnTo>
                  <a:lnTo>
                    <a:pt x="32116" y="326778"/>
                  </a:lnTo>
                  <a:lnTo>
                    <a:pt x="16620" y="311720"/>
                  </a:lnTo>
                  <a:lnTo>
                    <a:pt x="10850" y="302791"/>
                  </a:lnTo>
                  <a:lnTo>
                    <a:pt x="7558" y="283512"/>
                  </a:lnTo>
                  <a:lnTo>
                    <a:pt x="14977" y="242539"/>
                  </a:lnTo>
                  <a:lnTo>
                    <a:pt x="20283" y="234444"/>
                  </a:lnTo>
                  <a:lnTo>
                    <a:pt x="35537" y="222329"/>
                  </a:lnTo>
                  <a:lnTo>
                    <a:pt x="54015" y="219285"/>
                  </a:lnTo>
                  <a:lnTo>
                    <a:pt x="63856" y="220111"/>
                  </a:lnTo>
                  <a:lnTo>
                    <a:pt x="81029" y="227268"/>
                  </a:lnTo>
                  <a:lnTo>
                    <a:pt x="141589" y="271218"/>
                  </a:lnTo>
                  <a:lnTo>
                    <a:pt x="162761" y="278838"/>
                  </a:lnTo>
                  <a:lnTo>
                    <a:pt x="220408" y="284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25731" y="1326393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7958" y="164801"/>
                  </a:lnTo>
                  <a:lnTo>
                    <a:pt x="28547" y="221070"/>
                  </a:lnTo>
                  <a:lnTo>
                    <a:pt x="29066" y="240973"/>
                  </a:lnTo>
                  <a:lnTo>
                    <a:pt x="27566" y="241367"/>
                  </a:lnTo>
                  <a:lnTo>
                    <a:pt x="25396" y="238120"/>
                  </a:lnTo>
                  <a:lnTo>
                    <a:pt x="26105" y="225154"/>
                  </a:lnTo>
                  <a:lnTo>
                    <a:pt x="36092" y="188234"/>
                  </a:lnTo>
                  <a:lnTo>
                    <a:pt x="51508" y="163138"/>
                  </a:lnTo>
                  <a:lnTo>
                    <a:pt x="60075" y="157891"/>
                  </a:lnTo>
                  <a:lnTo>
                    <a:pt x="82072" y="152062"/>
                  </a:lnTo>
                  <a:lnTo>
                    <a:pt x="92150" y="152847"/>
                  </a:lnTo>
                  <a:lnTo>
                    <a:pt x="109586" y="159959"/>
                  </a:lnTo>
                  <a:lnTo>
                    <a:pt x="132556" y="177117"/>
                  </a:lnTo>
                  <a:lnTo>
                    <a:pt x="143922" y="196482"/>
                  </a:lnTo>
                  <a:lnTo>
                    <a:pt x="163319" y="252215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33138" y="1478731"/>
              <a:ext cx="143730" cy="144862"/>
            </a:xfrm>
            <a:custGeom>
              <a:avLst/>
              <a:gdLst/>
              <a:ahLst/>
              <a:cxnLst/>
              <a:rect l="0" t="0" r="0" b="0"/>
              <a:pathLst>
                <a:path w="143730" h="144862">
                  <a:moveTo>
                    <a:pt x="87391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43428" y="2113"/>
                  </a:lnTo>
                  <a:lnTo>
                    <a:pt x="26518" y="13403"/>
                  </a:lnTo>
                  <a:lnTo>
                    <a:pt x="12373" y="31289"/>
                  </a:lnTo>
                  <a:lnTo>
                    <a:pt x="2187" y="54836"/>
                  </a:lnTo>
                  <a:lnTo>
                    <a:pt x="0" y="77780"/>
                  </a:lnTo>
                  <a:lnTo>
                    <a:pt x="4097" y="99675"/>
                  </a:lnTo>
                  <a:lnTo>
                    <a:pt x="13717" y="121105"/>
                  </a:lnTo>
                  <a:lnTo>
                    <a:pt x="28911" y="136088"/>
                  </a:lnTo>
                  <a:lnTo>
                    <a:pt x="37876" y="141722"/>
                  </a:lnTo>
                  <a:lnTo>
                    <a:pt x="60315" y="144861"/>
                  </a:lnTo>
                  <a:lnTo>
                    <a:pt x="84716" y="141187"/>
                  </a:lnTo>
                  <a:lnTo>
                    <a:pt x="107259" y="131756"/>
                  </a:lnTo>
                  <a:lnTo>
                    <a:pt x="122737" y="116645"/>
                  </a:lnTo>
                  <a:lnTo>
                    <a:pt x="142206" y="78349"/>
                  </a:lnTo>
                  <a:lnTo>
                    <a:pt x="143729" y="57814"/>
                  </a:lnTo>
                  <a:lnTo>
                    <a:pt x="139336" y="38159"/>
                  </a:lnTo>
                  <a:lnTo>
                    <a:pt x="129585" y="21624"/>
                  </a:lnTo>
                  <a:lnTo>
                    <a:pt x="122539" y="162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39270" y="1494849"/>
              <a:ext cx="111585" cy="140952"/>
            </a:xfrm>
            <a:custGeom>
              <a:avLst/>
              <a:gdLst/>
              <a:ahLst/>
              <a:cxnLst/>
              <a:rect l="0" t="0" r="0" b="0"/>
              <a:pathLst>
                <a:path w="111585" h="140952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3529" y="92377"/>
                  </a:lnTo>
                  <a:lnTo>
                    <a:pt x="17573" y="125637"/>
                  </a:lnTo>
                  <a:lnTo>
                    <a:pt x="25947" y="132891"/>
                  </a:lnTo>
                  <a:lnTo>
                    <a:pt x="47730" y="140951"/>
                  </a:lnTo>
                  <a:lnTo>
                    <a:pt x="57751" y="140760"/>
                  </a:lnTo>
                  <a:lnTo>
                    <a:pt x="75123" y="134310"/>
                  </a:lnTo>
                  <a:lnTo>
                    <a:pt x="98058" y="111935"/>
                  </a:lnTo>
                  <a:lnTo>
                    <a:pt x="106296" y="89913"/>
                  </a:lnTo>
                  <a:lnTo>
                    <a:pt x="111584" y="37648"/>
                  </a:lnTo>
                  <a:lnTo>
                    <a:pt x="109188" y="19462"/>
                  </a:lnTo>
                  <a:lnTo>
                    <a:pt x="1023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15327" y="1442206"/>
              <a:ext cx="105286" cy="170873"/>
            </a:xfrm>
            <a:custGeom>
              <a:avLst/>
              <a:gdLst/>
              <a:ahLst/>
              <a:cxnLst/>
              <a:rect l="0" t="0" r="0" b="0"/>
              <a:pathLst>
                <a:path w="105286" h="170873">
                  <a:moveTo>
                    <a:pt x="0" y="84228"/>
                  </a:moveTo>
                  <a:lnTo>
                    <a:pt x="0" y="106585"/>
                  </a:lnTo>
                  <a:lnTo>
                    <a:pt x="23719" y="168570"/>
                  </a:lnTo>
                  <a:lnTo>
                    <a:pt x="25172" y="170872"/>
                  </a:lnTo>
                  <a:lnTo>
                    <a:pt x="19097" y="144064"/>
                  </a:lnTo>
                  <a:lnTo>
                    <a:pt x="5591" y="94317"/>
                  </a:lnTo>
                  <a:lnTo>
                    <a:pt x="7554" y="73504"/>
                  </a:lnTo>
                  <a:lnTo>
                    <a:pt x="15446" y="55676"/>
                  </a:lnTo>
                  <a:lnTo>
                    <a:pt x="27922" y="39953"/>
                  </a:lnTo>
                  <a:lnTo>
                    <a:pt x="54676" y="19117"/>
                  </a:lnTo>
                  <a:lnTo>
                    <a:pt x="88919" y="41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74468" y="1448822"/>
              <a:ext cx="153251" cy="179280"/>
            </a:xfrm>
            <a:custGeom>
              <a:avLst/>
              <a:gdLst/>
              <a:ahLst/>
              <a:cxnLst/>
              <a:rect l="0" t="0" r="0" b="0"/>
              <a:pathLst>
                <a:path w="153251" h="179280">
                  <a:moveTo>
                    <a:pt x="104071" y="24970"/>
                  </a:moveTo>
                  <a:lnTo>
                    <a:pt x="86091" y="9329"/>
                  </a:lnTo>
                  <a:lnTo>
                    <a:pt x="69174" y="1251"/>
                  </a:lnTo>
                  <a:lnTo>
                    <a:pt x="49957" y="0"/>
                  </a:lnTo>
                  <a:lnTo>
                    <a:pt x="29718" y="4513"/>
                  </a:lnTo>
                  <a:lnTo>
                    <a:pt x="9024" y="14318"/>
                  </a:lnTo>
                  <a:lnTo>
                    <a:pt x="3272" y="21378"/>
                  </a:lnTo>
                  <a:lnTo>
                    <a:pt x="607" y="29595"/>
                  </a:lnTo>
                  <a:lnTo>
                    <a:pt x="0" y="38581"/>
                  </a:lnTo>
                  <a:lnTo>
                    <a:pt x="3105" y="45743"/>
                  </a:lnTo>
                  <a:lnTo>
                    <a:pt x="15914" y="56819"/>
                  </a:lnTo>
                  <a:lnTo>
                    <a:pt x="74279" y="68852"/>
                  </a:lnTo>
                  <a:lnTo>
                    <a:pt x="112012" y="81256"/>
                  </a:lnTo>
                  <a:lnTo>
                    <a:pt x="123403" y="87060"/>
                  </a:lnTo>
                  <a:lnTo>
                    <a:pt x="139179" y="102868"/>
                  </a:lnTo>
                  <a:lnTo>
                    <a:pt x="148921" y="122762"/>
                  </a:lnTo>
                  <a:lnTo>
                    <a:pt x="153250" y="147202"/>
                  </a:lnTo>
                  <a:lnTo>
                    <a:pt x="150895" y="156761"/>
                  </a:lnTo>
                  <a:lnTo>
                    <a:pt x="145816" y="164303"/>
                  </a:lnTo>
                  <a:lnTo>
                    <a:pt x="138920" y="170501"/>
                  </a:lnTo>
                  <a:lnTo>
                    <a:pt x="118780" y="177388"/>
                  </a:lnTo>
                  <a:lnTo>
                    <a:pt x="95401" y="179279"/>
                  </a:lnTo>
                  <a:lnTo>
                    <a:pt x="41145" y="167921"/>
                  </a:lnTo>
                  <a:lnTo>
                    <a:pt x="9315" y="151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91339" y="1429063"/>
              <a:ext cx="150455" cy="195149"/>
            </a:xfrm>
            <a:custGeom>
              <a:avLst/>
              <a:gdLst/>
              <a:ahLst/>
              <a:cxnLst/>
              <a:rect l="0" t="0" r="0" b="0"/>
              <a:pathLst>
                <a:path w="150455" h="195149">
                  <a:moveTo>
                    <a:pt x="13584" y="76314"/>
                  </a:moveTo>
                  <a:lnTo>
                    <a:pt x="30351" y="81903"/>
                  </a:lnTo>
                  <a:lnTo>
                    <a:pt x="63136" y="79790"/>
                  </a:lnTo>
                  <a:lnTo>
                    <a:pt x="96896" y="71755"/>
                  </a:lnTo>
                  <a:lnTo>
                    <a:pt x="115342" y="59080"/>
                  </a:lnTo>
                  <a:lnTo>
                    <a:pt x="123537" y="50787"/>
                  </a:lnTo>
                  <a:lnTo>
                    <a:pt x="127830" y="41748"/>
                  </a:lnTo>
                  <a:lnTo>
                    <a:pt x="129481" y="22347"/>
                  </a:lnTo>
                  <a:lnTo>
                    <a:pt x="125943" y="14600"/>
                  </a:lnTo>
                  <a:lnTo>
                    <a:pt x="112654" y="2872"/>
                  </a:lnTo>
                  <a:lnTo>
                    <a:pt x="91930" y="0"/>
                  </a:lnTo>
                  <a:lnTo>
                    <a:pt x="68292" y="3792"/>
                  </a:lnTo>
                  <a:lnTo>
                    <a:pt x="46087" y="13277"/>
                  </a:lnTo>
                  <a:lnTo>
                    <a:pt x="19445" y="37359"/>
                  </a:lnTo>
                  <a:lnTo>
                    <a:pt x="2323" y="72311"/>
                  </a:lnTo>
                  <a:lnTo>
                    <a:pt x="0" y="98712"/>
                  </a:lnTo>
                  <a:lnTo>
                    <a:pt x="4037" y="124873"/>
                  </a:lnTo>
                  <a:lnTo>
                    <a:pt x="19464" y="158162"/>
                  </a:lnTo>
                  <a:lnTo>
                    <a:pt x="32185" y="175472"/>
                  </a:lnTo>
                  <a:lnTo>
                    <a:pt x="58090" y="192782"/>
                  </a:lnTo>
                  <a:lnTo>
                    <a:pt x="80938" y="195148"/>
                  </a:lnTo>
                  <a:lnTo>
                    <a:pt x="140539" y="184060"/>
                  </a:lnTo>
                  <a:lnTo>
                    <a:pt x="150454" y="181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68121" y="1469902"/>
              <a:ext cx="205300" cy="170348"/>
            </a:xfrm>
            <a:custGeom>
              <a:avLst/>
              <a:gdLst/>
              <a:ahLst/>
              <a:cxnLst/>
              <a:rect l="0" t="0" r="0" b="0"/>
              <a:pathLst>
                <a:path w="205300" h="170348">
                  <a:moveTo>
                    <a:pt x="131600" y="109175"/>
                  </a:moveTo>
                  <a:lnTo>
                    <a:pt x="129260" y="75553"/>
                  </a:lnTo>
                  <a:lnTo>
                    <a:pt x="102291" y="15768"/>
                  </a:lnTo>
                  <a:lnTo>
                    <a:pt x="93344" y="8299"/>
                  </a:lnTo>
                  <a:lnTo>
                    <a:pt x="70923" y="0"/>
                  </a:lnTo>
                  <a:lnTo>
                    <a:pt x="48481" y="2551"/>
                  </a:lnTo>
                  <a:lnTo>
                    <a:pt x="37583" y="6507"/>
                  </a:lnTo>
                  <a:lnTo>
                    <a:pt x="19235" y="23380"/>
                  </a:lnTo>
                  <a:lnTo>
                    <a:pt x="11066" y="34431"/>
                  </a:lnTo>
                  <a:lnTo>
                    <a:pt x="1990" y="62307"/>
                  </a:lnTo>
                  <a:lnTo>
                    <a:pt x="0" y="107766"/>
                  </a:lnTo>
                  <a:lnTo>
                    <a:pt x="9809" y="159459"/>
                  </a:lnTo>
                  <a:lnTo>
                    <a:pt x="16481" y="166095"/>
                  </a:lnTo>
                  <a:lnTo>
                    <a:pt x="25608" y="169348"/>
                  </a:lnTo>
                  <a:lnTo>
                    <a:pt x="36372" y="170347"/>
                  </a:lnTo>
                  <a:lnTo>
                    <a:pt x="54572" y="165218"/>
                  </a:lnTo>
                  <a:lnTo>
                    <a:pt x="70459" y="153970"/>
                  </a:lnTo>
                  <a:lnTo>
                    <a:pt x="91387" y="127907"/>
                  </a:lnTo>
                  <a:lnTo>
                    <a:pt x="113379" y="77283"/>
                  </a:lnTo>
                  <a:lnTo>
                    <a:pt x="115943" y="75045"/>
                  </a:lnTo>
                  <a:lnTo>
                    <a:pt x="117653" y="78233"/>
                  </a:lnTo>
                  <a:lnTo>
                    <a:pt x="121892" y="93083"/>
                  </a:lnTo>
                  <a:lnTo>
                    <a:pt x="150180" y="141414"/>
                  </a:lnTo>
                  <a:lnTo>
                    <a:pt x="159194" y="148215"/>
                  </a:lnTo>
                  <a:lnTo>
                    <a:pt x="205299" y="161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15535" y="1315864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19" y="55170"/>
                  </a:lnTo>
                  <a:lnTo>
                    <a:pt x="11452" y="116563"/>
                  </a:lnTo>
                  <a:lnTo>
                    <a:pt x="21330" y="176087"/>
                  </a:lnTo>
                  <a:lnTo>
                    <a:pt x="31666" y="230769"/>
                  </a:lnTo>
                  <a:lnTo>
                    <a:pt x="39018" y="277776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41835" y="144220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0"/>
                  </a:lnTo>
                  <a:lnTo>
                    <a:pt x="91980" y="0"/>
                  </a:lnTo>
                  <a:lnTo>
                    <a:pt x="3758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62933" y="150537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90" y="58617"/>
                  </a:lnTo>
                  <a:lnTo>
                    <a:pt x="18212" y="11418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62933" y="13790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78747" y="1457977"/>
              <a:ext cx="147400" cy="152686"/>
            </a:xfrm>
            <a:custGeom>
              <a:avLst/>
              <a:gdLst/>
              <a:ahLst/>
              <a:cxnLst/>
              <a:rect l="0" t="0" r="0" b="0"/>
              <a:pathLst>
                <a:path w="147400" h="152686">
                  <a:moveTo>
                    <a:pt x="0" y="26343"/>
                  </a:moveTo>
                  <a:lnTo>
                    <a:pt x="3119" y="69035"/>
                  </a:lnTo>
                  <a:lnTo>
                    <a:pt x="15618" y="114157"/>
                  </a:lnTo>
                  <a:lnTo>
                    <a:pt x="13570" y="108655"/>
                  </a:lnTo>
                  <a:lnTo>
                    <a:pt x="10929" y="55366"/>
                  </a:lnTo>
                  <a:lnTo>
                    <a:pt x="13046" y="31053"/>
                  </a:lnTo>
                  <a:lnTo>
                    <a:pt x="21786" y="12449"/>
                  </a:lnTo>
                  <a:lnTo>
                    <a:pt x="29731" y="6552"/>
                  </a:lnTo>
                  <a:lnTo>
                    <a:pt x="51039" y="0"/>
                  </a:lnTo>
                  <a:lnTo>
                    <a:pt x="60932" y="1762"/>
                  </a:lnTo>
                  <a:lnTo>
                    <a:pt x="78163" y="13079"/>
                  </a:lnTo>
                  <a:lnTo>
                    <a:pt x="107120" y="48939"/>
                  </a:lnTo>
                  <a:lnTo>
                    <a:pt x="129169" y="105835"/>
                  </a:lnTo>
                  <a:lnTo>
                    <a:pt x="147399" y="152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52446" y="1474014"/>
              <a:ext cx="267674" cy="315634"/>
            </a:xfrm>
            <a:custGeom>
              <a:avLst/>
              <a:gdLst/>
              <a:ahLst/>
              <a:cxnLst/>
              <a:rect l="0" t="0" r="0" b="0"/>
              <a:pathLst>
                <a:path w="267674" h="315634">
                  <a:moveTo>
                    <a:pt x="189513" y="115591"/>
                  </a:moveTo>
                  <a:lnTo>
                    <a:pt x="204168" y="71629"/>
                  </a:lnTo>
                  <a:lnTo>
                    <a:pt x="203084" y="35755"/>
                  </a:lnTo>
                  <a:lnTo>
                    <a:pt x="195155" y="15378"/>
                  </a:lnTo>
                  <a:lnTo>
                    <a:pt x="189765" y="6668"/>
                  </a:lnTo>
                  <a:lnTo>
                    <a:pt x="181492" y="2032"/>
                  </a:lnTo>
                  <a:lnTo>
                    <a:pt x="159822" y="0"/>
                  </a:lnTo>
                  <a:lnTo>
                    <a:pt x="140832" y="6116"/>
                  </a:lnTo>
                  <a:lnTo>
                    <a:pt x="132493" y="11022"/>
                  </a:lnTo>
                  <a:lnTo>
                    <a:pt x="120107" y="25832"/>
                  </a:lnTo>
                  <a:lnTo>
                    <a:pt x="115166" y="34695"/>
                  </a:lnTo>
                  <a:lnTo>
                    <a:pt x="108213" y="75114"/>
                  </a:lnTo>
                  <a:lnTo>
                    <a:pt x="112826" y="101111"/>
                  </a:lnTo>
                  <a:lnTo>
                    <a:pt x="117331" y="112957"/>
                  </a:lnTo>
                  <a:lnTo>
                    <a:pt x="131696" y="129238"/>
                  </a:lnTo>
                  <a:lnTo>
                    <a:pt x="140440" y="135218"/>
                  </a:lnTo>
                  <a:lnTo>
                    <a:pt x="175103" y="143633"/>
                  </a:lnTo>
                  <a:lnTo>
                    <a:pt x="185756" y="141305"/>
                  </a:lnTo>
                  <a:lnTo>
                    <a:pt x="203831" y="129359"/>
                  </a:lnTo>
                  <a:lnTo>
                    <a:pt x="221572" y="102903"/>
                  </a:lnTo>
                  <a:lnTo>
                    <a:pt x="224923" y="101283"/>
                  </a:lnTo>
                  <a:lnTo>
                    <a:pt x="227158" y="104883"/>
                  </a:lnTo>
                  <a:lnTo>
                    <a:pt x="246680" y="156945"/>
                  </a:lnTo>
                  <a:lnTo>
                    <a:pt x="262720" y="210891"/>
                  </a:lnTo>
                  <a:lnTo>
                    <a:pt x="267673" y="237495"/>
                  </a:lnTo>
                  <a:lnTo>
                    <a:pt x="265975" y="261018"/>
                  </a:lnTo>
                  <a:lnTo>
                    <a:pt x="255082" y="280051"/>
                  </a:lnTo>
                  <a:lnTo>
                    <a:pt x="247263" y="288402"/>
                  </a:lnTo>
                  <a:lnTo>
                    <a:pt x="222979" y="297681"/>
                  </a:lnTo>
                  <a:lnTo>
                    <a:pt x="176422" y="299785"/>
                  </a:lnTo>
                  <a:lnTo>
                    <a:pt x="125583" y="296119"/>
                  </a:lnTo>
                  <a:lnTo>
                    <a:pt x="76594" y="298153"/>
                  </a:lnTo>
                  <a:lnTo>
                    <a:pt x="15806" y="311424"/>
                  </a:lnTo>
                  <a:lnTo>
                    <a:pt x="0" y="315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2295" y="2224474"/>
            <a:ext cx="3535111" cy="471020"/>
            <a:chOff x="602295" y="2224474"/>
            <a:chExt cx="3535111" cy="471020"/>
          </a:xfrm>
        </p:grpSpPr>
        <p:sp>
          <p:nvSpPr>
            <p:cNvPr id="34" name="Freeform 33"/>
            <p:cNvSpPr/>
            <p:nvPr/>
          </p:nvSpPr>
          <p:spPr>
            <a:xfrm>
              <a:off x="602295" y="2485598"/>
              <a:ext cx="189514" cy="71127"/>
            </a:xfrm>
            <a:custGeom>
              <a:avLst/>
              <a:gdLst/>
              <a:ahLst/>
              <a:cxnLst/>
              <a:rect l="0" t="0" r="0" b="0"/>
              <a:pathLst>
                <a:path w="189514" h="71127">
                  <a:moveTo>
                    <a:pt x="0" y="12617"/>
                  </a:moveTo>
                  <a:lnTo>
                    <a:pt x="9576" y="43899"/>
                  </a:lnTo>
                  <a:lnTo>
                    <a:pt x="20244" y="60055"/>
                  </a:lnTo>
                  <a:lnTo>
                    <a:pt x="28704" y="65299"/>
                  </a:lnTo>
                  <a:lnTo>
                    <a:pt x="50582" y="71126"/>
                  </a:lnTo>
                  <a:lnTo>
                    <a:pt x="59458" y="69170"/>
                  </a:lnTo>
                  <a:lnTo>
                    <a:pt x="66545" y="64357"/>
                  </a:lnTo>
                  <a:lnTo>
                    <a:pt x="77539" y="48481"/>
                  </a:lnTo>
                  <a:lnTo>
                    <a:pt x="92645" y="16744"/>
                  </a:lnTo>
                  <a:lnTo>
                    <a:pt x="109026" y="3533"/>
                  </a:lnTo>
                  <a:lnTo>
                    <a:pt x="128005" y="0"/>
                  </a:lnTo>
                  <a:lnTo>
                    <a:pt x="137979" y="696"/>
                  </a:lnTo>
                  <a:lnTo>
                    <a:pt x="155301" y="7709"/>
                  </a:lnTo>
                  <a:lnTo>
                    <a:pt x="169629" y="18624"/>
                  </a:lnTo>
                  <a:lnTo>
                    <a:pt x="189513" y="44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94045" y="2371873"/>
              <a:ext cx="18863" cy="305327"/>
            </a:xfrm>
            <a:custGeom>
              <a:avLst/>
              <a:gdLst/>
              <a:ahLst/>
              <a:cxnLst/>
              <a:rect l="0" t="0" r="0" b="0"/>
              <a:pathLst>
                <a:path w="18863" h="305327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9239" y="195624"/>
                  </a:lnTo>
                  <a:lnTo>
                    <a:pt x="16614" y="252504"/>
                  </a:lnTo>
                  <a:lnTo>
                    <a:pt x="1886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12649" y="2382401"/>
              <a:ext cx="234644" cy="313093"/>
            </a:xfrm>
            <a:custGeom>
              <a:avLst/>
              <a:gdLst/>
              <a:ahLst/>
              <a:cxnLst/>
              <a:rect l="0" t="0" r="0" b="0"/>
              <a:pathLst>
                <a:path w="234644" h="313093">
                  <a:moveTo>
                    <a:pt x="121356" y="10529"/>
                  </a:moveTo>
                  <a:lnTo>
                    <a:pt x="68651" y="29657"/>
                  </a:lnTo>
                  <a:lnTo>
                    <a:pt x="30563" y="60332"/>
                  </a:lnTo>
                  <a:lnTo>
                    <a:pt x="9187" y="86507"/>
                  </a:lnTo>
                  <a:lnTo>
                    <a:pt x="1313" y="112537"/>
                  </a:lnTo>
                  <a:lnTo>
                    <a:pt x="0" y="153837"/>
                  </a:lnTo>
                  <a:lnTo>
                    <a:pt x="13218" y="217267"/>
                  </a:lnTo>
                  <a:lnTo>
                    <a:pt x="24455" y="250379"/>
                  </a:lnTo>
                  <a:lnTo>
                    <a:pt x="43252" y="275528"/>
                  </a:lnTo>
                  <a:lnTo>
                    <a:pt x="70528" y="296627"/>
                  </a:lnTo>
                  <a:lnTo>
                    <a:pt x="102007" y="309638"/>
                  </a:lnTo>
                  <a:lnTo>
                    <a:pt x="127184" y="313092"/>
                  </a:lnTo>
                  <a:lnTo>
                    <a:pt x="150853" y="308388"/>
                  </a:lnTo>
                  <a:lnTo>
                    <a:pt x="171900" y="297329"/>
                  </a:lnTo>
                  <a:lnTo>
                    <a:pt x="189054" y="280715"/>
                  </a:lnTo>
                  <a:lnTo>
                    <a:pt x="217980" y="228039"/>
                  </a:lnTo>
                  <a:lnTo>
                    <a:pt x="228641" y="200787"/>
                  </a:lnTo>
                  <a:lnTo>
                    <a:pt x="234643" y="152559"/>
                  </a:lnTo>
                  <a:lnTo>
                    <a:pt x="233551" y="90100"/>
                  </a:lnTo>
                  <a:lnTo>
                    <a:pt x="226203" y="65781"/>
                  </a:lnTo>
                  <a:lnTo>
                    <a:pt x="188672" y="16461"/>
                  </a:lnTo>
                  <a:lnTo>
                    <a:pt x="168042" y="7316"/>
                  </a:lnTo>
                  <a:lnTo>
                    <a:pt x="1213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13031" y="2266588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7958" y="176414"/>
                  </a:lnTo>
                  <a:lnTo>
                    <a:pt x="27028" y="224756"/>
                  </a:lnTo>
                  <a:lnTo>
                    <a:pt x="30686" y="283605"/>
                  </a:lnTo>
                  <a:lnTo>
                    <a:pt x="31186" y="302691"/>
                  </a:lnTo>
                  <a:lnTo>
                    <a:pt x="34682" y="239947"/>
                  </a:lnTo>
                  <a:lnTo>
                    <a:pt x="41151" y="215437"/>
                  </a:lnTo>
                  <a:lnTo>
                    <a:pt x="51824" y="196745"/>
                  </a:lnTo>
                  <a:lnTo>
                    <a:pt x="60286" y="190825"/>
                  </a:lnTo>
                  <a:lnTo>
                    <a:pt x="82166" y="184247"/>
                  </a:lnTo>
                  <a:lnTo>
                    <a:pt x="92212" y="184832"/>
                  </a:lnTo>
                  <a:lnTo>
                    <a:pt x="109613" y="191722"/>
                  </a:lnTo>
                  <a:lnTo>
                    <a:pt x="132564" y="214344"/>
                  </a:lnTo>
                  <a:lnTo>
                    <a:pt x="148593" y="243273"/>
                  </a:lnTo>
                  <a:lnTo>
                    <a:pt x="159818" y="297039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26947" y="2439983"/>
              <a:ext cx="125930" cy="166560"/>
            </a:xfrm>
            <a:custGeom>
              <a:avLst/>
              <a:gdLst/>
              <a:ahLst/>
              <a:cxnLst/>
              <a:rect l="0" t="0" r="0" b="0"/>
              <a:pathLst>
                <a:path w="125930" h="166560">
                  <a:moveTo>
                    <a:pt x="101939" y="5589"/>
                  </a:moveTo>
                  <a:lnTo>
                    <a:pt x="85171" y="0"/>
                  </a:lnTo>
                  <a:lnTo>
                    <a:pt x="67581" y="3495"/>
                  </a:lnTo>
                  <a:lnTo>
                    <a:pt x="27692" y="24803"/>
                  </a:lnTo>
                  <a:lnTo>
                    <a:pt x="13178" y="41035"/>
                  </a:lnTo>
                  <a:lnTo>
                    <a:pt x="3998" y="61117"/>
                  </a:lnTo>
                  <a:lnTo>
                    <a:pt x="0" y="97561"/>
                  </a:lnTo>
                  <a:lnTo>
                    <a:pt x="3211" y="120165"/>
                  </a:lnTo>
                  <a:lnTo>
                    <a:pt x="11656" y="138790"/>
                  </a:lnTo>
                  <a:lnTo>
                    <a:pt x="17184" y="147032"/>
                  </a:lnTo>
                  <a:lnTo>
                    <a:pt x="32685" y="159310"/>
                  </a:lnTo>
                  <a:lnTo>
                    <a:pt x="41731" y="164221"/>
                  </a:lnTo>
                  <a:lnTo>
                    <a:pt x="64262" y="166559"/>
                  </a:lnTo>
                  <a:lnTo>
                    <a:pt x="87533" y="162529"/>
                  </a:lnTo>
                  <a:lnTo>
                    <a:pt x="105675" y="152939"/>
                  </a:lnTo>
                  <a:lnTo>
                    <a:pt x="118417" y="137759"/>
                  </a:lnTo>
                  <a:lnTo>
                    <a:pt x="123453" y="128797"/>
                  </a:lnTo>
                  <a:lnTo>
                    <a:pt x="125929" y="103242"/>
                  </a:lnTo>
                  <a:lnTo>
                    <a:pt x="121960" y="74727"/>
                  </a:lnTo>
                  <a:lnTo>
                    <a:pt x="106571" y="40112"/>
                  </a:lnTo>
                  <a:lnTo>
                    <a:pt x="8088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08551" y="2456101"/>
              <a:ext cx="106488" cy="126554"/>
            </a:xfrm>
            <a:custGeom>
              <a:avLst/>
              <a:gdLst/>
              <a:ahLst/>
              <a:cxnLst/>
              <a:rect l="0" t="0" r="0" b="0"/>
              <a:pathLst>
                <a:path w="106488" h="126554">
                  <a:moveTo>
                    <a:pt x="15092" y="21057"/>
                  </a:moveTo>
                  <a:lnTo>
                    <a:pt x="437" y="65019"/>
                  </a:lnTo>
                  <a:lnTo>
                    <a:pt x="0" y="85049"/>
                  </a:lnTo>
                  <a:lnTo>
                    <a:pt x="4875" y="104480"/>
                  </a:lnTo>
                  <a:lnTo>
                    <a:pt x="14840" y="120915"/>
                  </a:lnTo>
                  <a:lnTo>
                    <a:pt x="23113" y="125063"/>
                  </a:lnTo>
                  <a:lnTo>
                    <a:pt x="44783" y="126553"/>
                  </a:lnTo>
                  <a:lnTo>
                    <a:pt x="77701" y="115226"/>
                  </a:lnTo>
                  <a:lnTo>
                    <a:pt x="92831" y="100344"/>
                  </a:lnTo>
                  <a:lnTo>
                    <a:pt x="98503" y="91463"/>
                  </a:lnTo>
                  <a:lnTo>
                    <a:pt x="106487" y="56606"/>
                  </a:lnTo>
                  <a:lnTo>
                    <a:pt x="103263" y="22231"/>
                  </a:lnTo>
                  <a:lnTo>
                    <a:pt x="97953" y="9880"/>
                  </a:lnTo>
                  <a:lnTo>
                    <a:pt x="887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71042" y="2403458"/>
              <a:ext cx="115814" cy="144039"/>
            </a:xfrm>
            <a:custGeom>
              <a:avLst/>
              <a:gdLst/>
              <a:ahLst/>
              <a:cxnLst/>
              <a:rect l="0" t="0" r="0" b="0"/>
              <a:pathLst>
                <a:path w="115814" h="144039">
                  <a:moveTo>
                    <a:pt x="0" y="73700"/>
                  </a:moveTo>
                  <a:lnTo>
                    <a:pt x="19128" y="126405"/>
                  </a:lnTo>
                  <a:lnTo>
                    <a:pt x="31924" y="144038"/>
                  </a:lnTo>
                  <a:lnTo>
                    <a:pt x="17361" y="112598"/>
                  </a:lnTo>
                  <a:lnTo>
                    <a:pt x="12553" y="77686"/>
                  </a:lnTo>
                  <a:lnTo>
                    <a:pt x="16717" y="43295"/>
                  </a:lnTo>
                  <a:lnTo>
                    <a:pt x="21673" y="34713"/>
                  </a:lnTo>
                  <a:lnTo>
                    <a:pt x="36539" y="22057"/>
                  </a:lnTo>
                  <a:lnTo>
                    <a:pt x="64638" y="835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54715" y="2400685"/>
              <a:ext cx="158960" cy="160702"/>
            </a:xfrm>
            <a:custGeom>
              <a:avLst/>
              <a:gdLst/>
              <a:ahLst/>
              <a:cxnLst/>
              <a:rect l="0" t="0" r="0" b="0"/>
              <a:pathLst>
                <a:path w="158960" h="160702">
                  <a:moveTo>
                    <a:pt x="100596" y="13302"/>
                  </a:moveTo>
                  <a:lnTo>
                    <a:pt x="89418" y="2123"/>
                  </a:lnTo>
                  <a:lnTo>
                    <a:pt x="82615" y="0"/>
                  </a:lnTo>
                  <a:lnTo>
                    <a:pt x="65698" y="761"/>
                  </a:lnTo>
                  <a:lnTo>
                    <a:pt x="36444" y="13355"/>
                  </a:lnTo>
                  <a:lnTo>
                    <a:pt x="11138" y="31905"/>
                  </a:lnTo>
                  <a:lnTo>
                    <a:pt x="2345" y="51595"/>
                  </a:lnTo>
                  <a:lnTo>
                    <a:pt x="0" y="63397"/>
                  </a:lnTo>
                  <a:lnTo>
                    <a:pt x="3117" y="71265"/>
                  </a:lnTo>
                  <a:lnTo>
                    <a:pt x="9874" y="76511"/>
                  </a:lnTo>
                  <a:lnTo>
                    <a:pt x="29859" y="82339"/>
                  </a:lnTo>
                  <a:lnTo>
                    <a:pt x="66249" y="84450"/>
                  </a:lnTo>
                  <a:lnTo>
                    <a:pt x="110579" y="81514"/>
                  </a:lnTo>
                  <a:lnTo>
                    <a:pt x="130769" y="86902"/>
                  </a:lnTo>
                  <a:lnTo>
                    <a:pt x="147541" y="97096"/>
                  </a:lnTo>
                  <a:lnTo>
                    <a:pt x="152950" y="105429"/>
                  </a:lnTo>
                  <a:lnTo>
                    <a:pt x="158959" y="127167"/>
                  </a:lnTo>
                  <a:lnTo>
                    <a:pt x="157053" y="136005"/>
                  </a:lnTo>
                  <a:lnTo>
                    <a:pt x="152272" y="143067"/>
                  </a:lnTo>
                  <a:lnTo>
                    <a:pt x="145575" y="148945"/>
                  </a:lnTo>
                  <a:lnTo>
                    <a:pt x="125656" y="155476"/>
                  </a:lnTo>
                  <a:lnTo>
                    <a:pt x="64642" y="160013"/>
                  </a:lnTo>
                  <a:lnTo>
                    <a:pt x="37425" y="160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53074" y="2311629"/>
              <a:ext cx="183988" cy="200241"/>
            </a:xfrm>
            <a:custGeom>
              <a:avLst/>
              <a:gdLst/>
              <a:ahLst/>
              <a:cxnLst/>
              <a:rect l="0" t="0" r="0" b="0"/>
              <a:pathLst>
                <a:path w="183988" h="200241">
                  <a:moveTo>
                    <a:pt x="107605" y="18130"/>
                  </a:moveTo>
                  <a:lnTo>
                    <a:pt x="90837" y="6951"/>
                  </a:lnTo>
                  <a:lnTo>
                    <a:pt x="58053" y="0"/>
                  </a:lnTo>
                  <a:lnTo>
                    <a:pt x="24293" y="3529"/>
                  </a:lnTo>
                  <a:lnTo>
                    <a:pt x="15799" y="8396"/>
                  </a:lnTo>
                  <a:lnTo>
                    <a:pt x="3241" y="23162"/>
                  </a:lnTo>
                  <a:lnTo>
                    <a:pt x="0" y="44543"/>
                  </a:lnTo>
                  <a:lnTo>
                    <a:pt x="773" y="56796"/>
                  </a:lnTo>
                  <a:lnTo>
                    <a:pt x="4798" y="66134"/>
                  </a:lnTo>
                  <a:lnTo>
                    <a:pt x="18629" y="79629"/>
                  </a:lnTo>
                  <a:lnTo>
                    <a:pt x="39594" y="86407"/>
                  </a:lnTo>
                  <a:lnTo>
                    <a:pt x="63340" y="88249"/>
                  </a:lnTo>
                  <a:lnTo>
                    <a:pt x="107180" y="86139"/>
                  </a:lnTo>
                  <a:lnTo>
                    <a:pt x="128473" y="91640"/>
                  </a:lnTo>
                  <a:lnTo>
                    <a:pt x="149635" y="101883"/>
                  </a:lnTo>
                  <a:lnTo>
                    <a:pt x="164499" y="117355"/>
                  </a:lnTo>
                  <a:lnTo>
                    <a:pt x="183574" y="155883"/>
                  </a:lnTo>
                  <a:lnTo>
                    <a:pt x="183987" y="164947"/>
                  </a:lnTo>
                  <a:lnTo>
                    <a:pt x="178207" y="181258"/>
                  </a:lnTo>
                  <a:lnTo>
                    <a:pt x="164720" y="193186"/>
                  </a:lnTo>
                  <a:lnTo>
                    <a:pt x="156210" y="198005"/>
                  </a:lnTo>
                  <a:lnTo>
                    <a:pt x="134277" y="200240"/>
                  </a:lnTo>
                  <a:lnTo>
                    <a:pt x="71863" y="196356"/>
                  </a:lnTo>
                  <a:lnTo>
                    <a:pt x="44434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08078" y="2224474"/>
              <a:ext cx="347442" cy="300875"/>
            </a:xfrm>
            <a:custGeom>
              <a:avLst/>
              <a:gdLst/>
              <a:ahLst/>
              <a:cxnLst/>
              <a:rect l="0" t="0" r="0" b="0"/>
              <a:pathLst>
                <a:path w="347442" h="300875">
                  <a:moveTo>
                    <a:pt x="0" y="0"/>
                  </a:moveTo>
                  <a:lnTo>
                    <a:pt x="5589" y="58616"/>
                  </a:lnTo>
                  <a:lnTo>
                    <a:pt x="10723" y="118856"/>
                  </a:lnTo>
                  <a:lnTo>
                    <a:pt x="18669" y="173216"/>
                  </a:lnTo>
                  <a:lnTo>
                    <a:pt x="26175" y="233997"/>
                  </a:lnTo>
                  <a:lnTo>
                    <a:pt x="35571" y="271323"/>
                  </a:lnTo>
                  <a:lnTo>
                    <a:pt x="38922" y="274469"/>
                  </a:lnTo>
                  <a:lnTo>
                    <a:pt x="42326" y="271886"/>
                  </a:lnTo>
                  <a:lnTo>
                    <a:pt x="61783" y="245298"/>
                  </a:lnTo>
                  <a:lnTo>
                    <a:pt x="80882" y="237703"/>
                  </a:lnTo>
                  <a:lnTo>
                    <a:pt x="102628" y="231988"/>
                  </a:lnTo>
                  <a:lnTo>
                    <a:pt x="165900" y="197456"/>
                  </a:lnTo>
                  <a:lnTo>
                    <a:pt x="180188" y="183684"/>
                  </a:lnTo>
                  <a:lnTo>
                    <a:pt x="190438" y="165865"/>
                  </a:lnTo>
                  <a:lnTo>
                    <a:pt x="190129" y="158540"/>
                  </a:lnTo>
                  <a:lnTo>
                    <a:pt x="186415" y="152487"/>
                  </a:lnTo>
                  <a:lnTo>
                    <a:pt x="180429" y="147281"/>
                  </a:lnTo>
                  <a:lnTo>
                    <a:pt x="172928" y="144980"/>
                  </a:lnTo>
                  <a:lnTo>
                    <a:pt x="155236" y="145544"/>
                  </a:lnTo>
                  <a:lnTo>
                    <a:pt x="138794" y="152814"/>
                  </a:lnTo>
                  <a:lnTo>
                    <a:pt x="109175" y="176544"/>
                  </a:lnTo>
                  <a:lnTo>
                    <a:pt x="93439" y="202438"/>
                  </a:lnTo>
                  <a:lnTo>
                    <a:pt x="86957" y="237926"/>
                  </a:lnTo>
                  <a:lnTo>
                    <a:pt x="91680" y="258213"/>
                  </a:lnTo>
                  <a:lnTo>
                    <a:pt x="113776" y="290300"/>
                  </a:lnTo>
                  <a:lnTo>
                    <a:pt x="133235" y="298648"/>
                  </a:lnTo>
                  <a:lnTo>
                    <a:pt x="144976" y="300874"/>
                  </a:lnTo>
                  <a:lnTo>
                    <a:pt x="155142" y="300019"/>
                  </a:lnTo>
                  <a:lnTo>
                    <a:pt x="172677" y="292829"/>
                  </a:lnTo>
                  <a:lnTo>
                    <a:pt x="234638" y="245061"/>
                  </a:lnTo>
                  <a:lnTo>
                    <a:pt x="295063" y="218234"/>
                  </a:lnTo>
                  <a:lnTo>
                    <a:pt x="313633" y="204617"/>
                  </a:lnTo>
                  <a:lnTo>
                    <a:pt x="325786" y="186867"/>
                  </a:lnTo>
                  <a:lnTo>
                    <a:pt x="327154" y="178390"/>
                  </a:lnTo>
                  <a:lnTo>
                    <a:pt x="325728" y="170399"/>
                  </a:lnTo>
                  <a:lnTo>
                    <a:pt x="322437" y="162733"/>
                  </a:lnTo>
                  <a:lnTo>
                    <a:pt x="316733" y="158791"/>
                  </a:lnTo>
                  <a:lnTo>
                    <a:pt x="301037" y="157531"/>
                  </a:lnTo>
                  <a:lnTo>
                    <a:pt x="285483" y="163990"/>
                  </a:lnTo>
                  <a:lnTo>
                    <a:pt x="270771" y="175830"/>
                  </a:lnTo>
                  <a:lnTo>
                    <a:pt x="256433" y="192790"/>
                  </a:lnTo>
                  <a:lnTo>
                    <a:pt x="248501" y="215146"/>
                  </a:lnTo>
                  <a:lnTo>
                    <a:pt x="246386" y="227658"/>
                  </a:lnTo>
                  <a:lnTo>
                    <a:pt x="250275" y="247800"/>
                  </a:lnTo>
                  <a:lnTo>
                    <a:pt x="265618" y="272294"/>
                  </a:lnTo>
                  <a:lnTo>
                    <a:pt x="271835" y="279795"/>
                  </a:lnTo>
                  <a:lnTo>
                    <a:pt x="291222" y="288130"/>
                  </a:lnTo>
                  <a:lnTo>
                    <a:pt x="313096" y="290664"/>
                  </a:lnTo>
                  <a:lnTo>
                    <a:pt x="34744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18689" y="2372436"/>
              <a:ext cx="100627" cy="305763"/>
            </a:xfrm>
            <a:custGeom>
              <a:avLst/>
              <a:gdLst/>
              <a:ahLst/>
              <a:cxnLst/>
              <a:rect l="0" t="0" r="0" b="0"/>
              <a:pathLst>
                <a:path w="100627" h="305763">
                  <a:moveTo>
                    <a:pt x="0" y="104722"/>
                  </a:moveTo>
                  <a:lnTo>
                    <a:pt x="17959" y="159766"/>
                  </a:lnTo>
                  <a:lnTo>
                    <a:pt x="31667" y="211174"/>
                  </a:lnTo>
                  <a:lnTo>
                    <a:pt x="40050" y="266389"/>
                  </a:lnTo>
                  <a:lnTo>
                    <a:pt x="47772" y="305762"/>
                  </a:lnTo>
                  <a:lnTo>
                    <a:pt x="34360" y="252637"/>
                  </a:lnTo>
                  <a:lnTo>
                    <a:pt x="20912" y="198887"/>
                  </a:lnTo>
                  <a:lnTo>
                    <a:pt x="12580" y="143209"/>
                  </a:lnTo>
                  <a:lnTo>
                    <a:pt x="5585" y="81454"/>
                  </a:lnTo>
                  <a:lnTo>
                    <a:pt x="15142" y="27076"/>
                  </a:lnTo>
                  <a:lnTo>
                    <a:pt x="20623" y="16693"/>
                  </a:lnTo>
                  <a:lnTo>
                    <a:pt x="36072" y="2037"/>
                  </a:lnTo>
                  <a:lnTo>
                    <a:pt x="45105" y="0"/>
                  </a:lnTo>
                  <a:lnTo>
                    <a:pt x="64501" y="3977"/>
                  </a:lnTo>
                  <a:lnTo>
                    <a:pt x="89562" y="19369"/>
                  </a:lnTo>
                  <a:lnTo>
                    <a:pt x="94803" y="27933"/>
                  </a:lnTo>
                  <a:lnTo>
                    <a:pt x="100626" y="49926"/>
                  </a:lnTo>
                  <a:lnTo>
                    <a:pt x="98316" y="83027"/>
                  </a:lnTo>
                  <a:lnTo>
                    <a:pt x="93620" y="91428"/>
                  </a:lnTo>
                  <a:lnTo>
                    <a:pt x="71413" y="108842"/>
                  </a:lnTo>
                  <a:lnTo>
                    <a:pt x="42114" y="125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18731" y="239293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18731" y="22771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13487" y="2344377"/>
              <a:ext cx="136871" cy="132782"/>
            </a:xfrm>
            <a:custGeom>
              <a:avLst/>
              <a:gdLst/>
              <a:ahLst/>
              <a:cxnLst/>
              <a:rect l="0" t="0" r="0" b="0"/>
              <a:pathLst>
                <a:path w="136871" h="132782">
                  <a:moveTo>
                    <a:pt x="0" y="38024"/>
                  </a:moveTo>
                  <a:lnTo>
                    <a:pt x="17958" y="91899"/>
                  </a:lnTo>
                  <a:lnTo>
                    <a:pt x="25858" y="114428"/>
                  </a:lnTo>
                  <a:lnTo>
                    <a:pt x="13107" y="51871"/>
                  </a:lnTo>
                  <a:lnTo>
                    <a:pt x="14014" y="24291"/>
                  </a:lnTo>
                  <a:lnTo>
                    <a:pt x="22216" y="4234"/>
                  </a:lnTo>
                  <a:lnTo>
                    <a:pt x="28849" y="290"/>
                  </a:lnTo>
                  <a:lnTo>
                    <a:pt x="36780" y="0"/>
                  </a:lnTo>
                  <a:lnTo>
                    <a:pt x="64710" y="10770"/>
                  </a:lnTo>
                  <a:lnTo>
                    <a:pt x="100000" y="35370"/>
                  </a:lnTo>
                  <a:lnTo>
                    <a:pt x="116717" y="61414"/>
                  </a:lnTo>
                  <a:lnTo>
                    <a:pt x="133408" y="108911"/>
                  </a:lnTo>
                  <a:lnTo>
                    <a:pt x="136870" y="132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45073" y="2319930"/>
              <a:ext cx="292333" cy="315156"/>
            </a:xfrm>
            <a:custGeom>
              <a:avLst/>
              <a:gdLst/>
              <a:ahLst/>
              <a:cxnLst/>
              <a:rect l="0" t="0" r="0" b="0"/>
              <a:pathLst>
                <a:path w="292333" h="315156">
                  <a:moveTo>
                    <a:pt x="231627" y="115114"/>
                  </a:moveTo>
                  <a:lnTo>
                    <a:pt x="226037" y="56497"/>
                  </a:lnTo>
                  <a:lnTo>
                    <a:pt x="211383" y="21707"/>
                  </a:lnTo>
                  <a:lnTo>
                    <a:pt x="195723" y="6139"/>
                  </a:lnTo>
                  <a:lnTo>
                    <a:pt x="186634" y="350"/>
                  </a:lnTo>
                  <a:lnTo>
                    <a:pt x="178235" y="0"/>
                  </a:lnTo>
                  <a:lnTo>
                    <a:pt x="170296" y="3276"/>
                  </a:lnTo>
                  <a:lnTo>
                    <a:pt x="156406" y="16275"/>
                  </a:lnTo>
                  <a:lnTo>
                    <a:pt x="146332" y="33751"/>
                  </a:lnTo>
                  <a:lnTo>
                    <a:pt x="139674" y="74498"/>
                  </a:lnTo>
                  <a:lnTo>
                    <a:pt x="144355" y="100572"/>
                  </a:lnTo>
                  <a:lnTo>
                    <a:pt x="166425" y="145906"/>
                  </a:lnTo>
                  <a:lnTo>
                    <a:pt x="175290" y="153190"/>
                  </a:lnTo>
                  <a:lnTo>
                    <a:pt x="197620" y="161282"/>
                  </a:lnTo>
                  <a:lnTo>
                    <a:pt x="207785" y="161100"/>
                  </a:lnTo>
                  <a:lnTo>
                    <a:pt x="225320" y="154660"/>
                  </a:lnTo>
                  <a:lnTo>
                    <a:pt x="237792" y="140878"/>
                  </a:lnTo>
                  <a:lnTo>
                    <a:pt x="246066" y="121885"/>
                  </a:lnTo>
                  <a:lnTo>
                    <a:pt x="250723" y="94243"/>
                  </a:lnTo>
                  <a:lnTo>
                    <a:pt x="267141" y="150959"/>
                  </a:lnTo>
                  <a:lnTo>
                    <a:pt x="289249" y="210214"/>
                  </a:lnTo>
                  <a:lnTo>
                    <a:pt x="292332" y="236150"/>
                  </a:lnTo>
                  <a:lnTo>
                    <a:pt x="287463" y="260154"/>
                  </a:lnTo>
                  <a:lnTo>
                    <a:pt x="282888" y="271469"/>
                  </a:lnTo>
                  <a:lnTo>
                    <a:pt x="275160" y="279012"/>
                  </a:lnTo>
                  <a:lnTo>
                    <a:pt x="254094" y="287393"/>
                  </a:lnTo>
                  <a:lnTo>
                    <a:pt x="202443" y="285538"/>
                  </a:lnTo>
                  <a:lnTo>
                    <a:pt x="144061" y="283958"/>
                  </a:lnTo>
                  <a:lnTo>
                    <a:pt x="93767" y="286804"/>
                  </a:lnTo>
                  <a:lnTo>
                    <a:pt x="48060" y="298176"/>
                  </a:lnTo>
                  <a:lnTo>
                    <a:pt x="0" y="315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83410" y="3450452"/>
            <a:ext cx="210571" cy="95604"/>
          </a:xfrm>
          <a:custGeom>
            <a:avLst/>
            <a:gdLst/>
            <a:ahLst/>
            <a:cxnLst/>
            <a:rect l="0" t="0" r="0" b="0"/>
            <a:pathLst>
              <a:path w="210571" h="95604">
                <a:moveTo>
                  <a:pt x="0" y="0"/>
                </a:moveTo>
                <a:lnTo>
                  <a:pt x="14654" y="53027"/>
                </a:lnTo>
                <a:lnTo>
                  <a:pt x="27570" y="70750"/>
                </a:lnTo>
                <a:lnTo>
                  <a:pt x="45009" y="85257"/>
                </a:lnTo>
                <a:lnTo>
                  <a:pt x="64457" y="95603"/>
                </a:lnTo>
                <a:lnTo>
                  <a:pt x="72217" y="95321"/>
                </a:lnTo>
                <a:lnTo>
                  <a:pt x="78561" y="91623"/>
                </a:lnTo>
                <a:lnTo>
                  <a:pt x="83959" y="85648"/>
                </a:lnTo>
                <a:lnTo>
                  <a:pt x="111026" y="35701"/>
                </a:lnTo>
                <a:lnTo>
                  <a:pt x="119641" y="27310"/>
                </a:lnTo>
                <a:lnTo>
                  <a:pt x="130063" y="22886"/>
                </a:lnTo>
                <a:lnTo>
                  <a:pt x="154122" y="21090"/>
                </a:lnTo>
                <a:lnTo>
                  <a:pt x="174174" y="27310"/>
                </a:lnTo>
                <a:lnTo>
                  <a:pt x="210570" y="526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912667" y="3281995"/>
            <a:ext cx="173391" cy="417653"/>
          </a:xfrm>
          <a:custGeom>
            <a:avLst/>
            <a:gdLst/>
            <a:ahLst/>
            <a:cxnLst/>
            <a:rect l="0" t="0" r="0" b="0"/>
            <a:pathLst>
              <a:path w="173391" h="417653">
                <a:moveTo>
                  <a:pt x="144525" y="0"/>
                </a:moveTo>
                <a:lnTo>
                  <a:pt x="128884" y="17981"/>
                </a:lnTo>
                <a:lnTo>
                  <a:pt x="97683" y="74354"/>
                </a:lnTo>
                <a:lnTo>
                  <a:pt x="69235" y="126428"/>
                </a:lnTo>
                <a:lnTo>
                  <a:pt x="46422" y="176879"/>
                </a:lnTo>
                <a:lnTo>
                  <a:pt x="26318" y="225666"/>
                </a:lnTo>
                <a:lnTo>
                  <a:pt x="14780" y="245355"/>
                </a:lnTo>
                <a:lnTo>
                  <a:pt x="2877" y="282748"/>
                </a:lnTo>
                <a:lnTo>
                  <a:pt x="0" y="323463"/>
                </a:lnTo>
                <a:lnTo>
                  <a:pt x="7206" y="363993"/>
                </a:lnTo>
                <a:lnTo>
                  <a:pt x="17594" y="387553"/>
                </a:lnTo>
                <a:lnTo>
                  <a:pt x="33129" y="403483"/>
                </a:lnTo>
                <a:lnTo>
                  <a:pt x="42185" y="409368"/>
                </a:lnTo>
                <a:lnTo>
                  <a:pt x="77288" y="417652"/>
                </a:lnTo>
                <a:lnTo>
                  <a:pt x="97484" y="413351"/>
                </a:lnTo>
                <a:lnTo>
                  <a:pt x="129514" y="391526"/>
                </a:lnTo>
                <a:lnTo>
                  <a:pt x="157201" y="363515"/>
                </a:lnTo>
                <a:lnTo>
                  <a:pt x="166927" y="345226"/>
                </a:lnTo>
                <a:lnTo>
                  <a:pt x="173390" y="309610"/>
                </a:lnTo>
                <a:lnTo>
                  <a:pt x="169715" y="269421"/>
                </a:lnTo>
                <a:lnTo>
                  <a:pt x="163658" y="260332"/>
                </a:lnTo>
                <a:lnTo>
                  <a:pt x="154941" y="254274"/>
                </a:lnTo>
                <a:lnTo>
                  <a:pt x="144450" y="250234"/>
                </a:lnTo>
                <a:lnTo>
                  <a:pt x="133947" y="249881"/>
                </a:lnTo>
                <a:lnTo>
                  <a:pt x="112918" y="255728"/>
                </a:lnTo>
                <a:lnTo>
                  <a:pt x="63414" y="293466"/>
                </a:lnTo>
                <a:lnTo>
                  <a:pt x="27952" y="328548"/>
                </a:lnTo>
                <a:lnTo>
                  <a:pt x="18183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362519" y="3250410"/>
            <a:ext cx="139341" cy="357189"/>
          </a:xfrm>
          <a:custGeom>
            <a:avLst/>
            <a:gdLst/>
            <a:ahLst/>
            <a:cxnLst/>
            <a:rect l="0" t="0" r="0" b="0"/>
            <a:pathLst>
              <a:path w="139341" h="357189">
                <a:moveTo>
                  <a:pt x="0" y="0"/>
                </a:moveTo>
                <a:lnTo>
                  <a:pt x="11178" y="16768"/>
                </a:lnTo>
                <a:lnTo>
                  <a:pt x="18130" y="49552"/>
                </a:lnTo>
                <a:lnTo>
                  <a:pt x="20479" y="109787"/>
                </a:lnTo>
                <a:lnTo>
                  <a:pt x="20943" y="167959"/>
                </a:lnTo>
                <a:lnTo>
                  <a:pt x="26624" y="224510"/>
                </a:lnTo>
                <a:lnTo>
                  <a:pt x="23370" y="280741"/>
                </a:lnTo>
                <a:lnTo>
                  <a:pt x="21514" y="336908"/>
                </a:lnTo>
                <a:lnTo>
                  <a:pt x="20090" y="356797"/>
                </a:lnTo>
                <a:lnTo>
                  <a:pt x="18073" y="357188"/>
                </a:lnTo>
                <a:lnTo>
                  <a:pt x="15558" y="353939"/>
                </a:lnTo>
                <a:lnTo>
                  <a:pt x="12018" y="327009"/>
                </a:lnTo>
                <a:lnTo>
                  <a:pt x="30511" y="265490"/>
                </a:lnTo>
                <a:lnTo>
                  <a:pt x="45411" y="221548"/>
                </a:lnTo>
                <a:lnTo>
                  <a:pt x="58787" y="206480"/>
                </a:lnTo>
                <a:lnTo>
                  <a:pt x="67267" y="200825"/>
                </a:lnTo>
                <a:lnTo>
                  <a:pt x="89168" y="197660"/>
                </a:lnTo>
                <a:lnTo>
                  <a:pt x="101559" y="198453"/>
                </a:lnTo>
                <a:lnTo>
                  <a:pt x="110990" y="202493"/>
                </a:lnTo>
                <a:lnTo>
                  <a:pt x="124588" y="216338"/>
                </a:lnTo>
                <a:lnTo>
                  <a:pt x="138820" y="243865"/>
                </a:lnTo>
                <a:lnTo>
                  <a:pt x="139340" y="253824"/>
                </a:lnTo>
                <a:lnTo>
                  <a:pt x="129603" y="295023"/>
                </a:lnTo>
                <a:lnTo>
                  <a:pt x="126342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538494" y="3434334"/>
            <a:ext cx="140577" cy="137708"/>
          </a:xfrm>
          <a:custGeom>
            <a:avLst/>
            <a:gdLst/>
            <a:ahLst/>
            <a:cxnLst/>
            <a:rect l="0" t="0" r="0" b="0"/>
            <a:pathLst>
              <a:path w="140577" h="137708">
                <a:moveTo>
                  <a:pt x="97766" y="5589"/>
                </a:moveTo>
                <a:lnTo>
                  <a:pt x="80998" y="0"/>
                </a:lnTo>
                <a:lnTo>
                  <a:pt x="63407" y="375"/>
                </a:lnTo>
                <a:lnTo>
                  <a:pt x="45060" y="5611"/>
                </a:lnTo>
                <a:lnTo>
                  <a:pt x="29107" y="15737"/>
                </a:lnTo>
                <a:lnTo>
                  <a:pt x="17338" y="31156"/>
                </a:lnTo>
                <a:lnTo>
                  <a:pt x="250" y="69651"/>
                </a:lnTo>
                <a:lnTo>
                  <a:pt x="0" y="79882"/>
                </a:lnTo>
                <a:lnTo>
                  <a:pt x="5961" y="100609"/>
                </a:lnTo>
                <a:lnTo>
                  <a:pt x="19529" y="118400"/>
                </a:lnTo>
                <a:lnTo>
                  <a:pt x="28060" y="126420"/>
                </a:lnTo>
                <a:lnTo>
                  <a:pt x="50018" y="135331"/>
                </a:lnTo>
                <a:lnTo>
                  <a:pt x="62424" y="137707"/>
                </a:lnTo>
                <a:lnTo>
                  <a:pt x="82448" y="134108"/>
                </a:lnTo>
                <a:lnTo>
                  <a:pt x="106875" y="118928"/>
                </a:lnTo>
                <a:lnTo>
                  <a:pt x="136090" y="92838"/>
                </a:lnTo>
                <a:lnTo>
                  <a:pt x="139693" y="84812"/>
                </a:lnTo>
                <a:lnTo>
                  <a:pt x="140576" y="66536"/>
                </a:lnTo>
                <a:lnTo>
                  <a:pt x="134497" y="36515"/>
                </a:lnTo>
                <a:lnTo>
                  <a:pt x="128518" y="25183"/>
                </a:lnTo>
                <a:lnTo>
                  <a:pt x="118823" y="161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1738374" y="3439923"/>
            <a:ext cx="108457" cy="109966"/>
          </a:xfrm>
          <a:custGeom>
            <a:avLst/>
            <a:gdLst/>
            <a:ahLst/>
            <a:cxnLst/>
            <a:rect l="0" t="0" r="0" b="0"/>
            <a:pathLst>
              <a:path w="108457" h="109966">
                <a:moveTo>
                  <a:pt x="24228" y="0"/>
                </a:moveTo>
                <a:lnTo>
                  <a:pt x="13049" y="11178"/>
                </a:lnTo>
                <a:lnTo>
                  <a:pt x="10926" y="19151"/>
                </a:lnTo>
                <a:lnTo>
                  <a:pt x="10018" y="50388"/>
                </a:lnTo>
                <a:lnTo>
                  <a:pt x="0" y="76671"/>
                </a:lnTo>
                <a:lnTo>
                  <a:pt x="982" y="96077"/>
                </a:lnTo>
                <a:lnTo>
                  <a:pt x="6391" y="102656"/>
                </a:lnTo>
                <a:lnTo>
                  <a:pt x="24879" y="109965"/>
                </a:lnTo>
                <a:lnTo>
                  <a:pt x="34020" y="109575"/>
                </a:lnTo>
                <a:lnTo>
                  <a:pt x="59235" y="97847"/>
                </a:lnTo>
                <a:lnTo>
                  <a:pt x="78391" y="85992"/>
                </a:lnTo>
                <a:lnTo>
                  <a:pt x="92364" y="69804"/>
                </a:lnTo>
                <a:lnTo>
                  <a:pt x="101304" y="49741"/>
                </a:lnTo>
                <a:lnTo>
                  <a:pt x="1084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1910001" y="3376752"/>
            <a:ext cx="73700" cy="141614"/>
          </a:xfrm>
          <a:custGeom>
            <a:avLst/>
            <a:gdLst/>
            <a:ahLst/>
            <a:cxnLst/>
            <a:rect l="0" t="0" r="0" b="0"/>
            <a:pathLst>
              <a:path w="73700" h="141614">
                <a:moveTo>
                  <a:pt x="0" y="94757"/>
                </a:moveTo>
                <a:lnTo>
                  <a:pt x="11178" y="111524"/>
                </a:lnTo>
                <a:lnTo>
                  <a:pt x="13547" y="129115"/>
                </a:lnTo>
                <a:lnTo>
                  <a:pt x="12540" y="138719"/>
                </a:lnTo>
                <a:lnTo>
                  <a:pt x="13039" y="141613"/>
                </a:lnTo>
                <a:lnTo>
                  <a:pt x="14542" y="140032"/>
                </a:lnTo>
                <a:lnTo>
                  <a:pt x="16713" y="135469"/>
                </a:lnTo>
                <a:lnTo>
                  <a:pt x="16007" y="121039"/>
                </a:lnTo>
                <a:lnTo>
                  <a:pt x="14133" y="101758"/>
                </a:lnTo>
                <a:lnTo>
                  <a:pt x="20825" y="65765"/>
                </a:lnTo>
                <a:lnTo>
                  <a:pt x="31092" y="43267"/>
                </a:lnTo>
                <a:lnTo>
                  <a:pt x="7369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2087250" y="3355695"/>
            <a:ext cx="128145" cy="166988"/>
          </a:xfrm>
          <a:custGeom>
            <a:avLst/>
            <a:gdLst/>
            <a:ahLst/>
            <a:cxnLst/>
            <a:rect l="0" t="0" r="0" b="0"/>
            <a:pathLst>
              <a:path w="128145" h="166988">
                <a:moveTo>
                  <a:pt x="96492" y="0"/>
                </a:moveTo>
                <a:lnTo>
                  <a:pt x="53800" y="3119"/>
                </a:lnTo>
                <a:lnTo>
                  <a:pt x="34234" y="9575"/>
                </a:lnTo>
                <a:lnTo>
                  <a:pt x="17739" y="20243"/>
                </a:lnTo>
                <a:lnTo>
                  <a:pt x="5728" y="35903"/>
                </a:lnTo>
                <a:lnTo>
                  <a:pt x="888" y="44992"/>
                </a:lnTo>
                <a:lnTo>
                  <a:pt x="0" y="53391"/>
                </a:lnTo>
                <a:lnTo>
                  <a:pt x="5254" y="68963"/>
                </a:lnTo>
                <a:lnTo>
                  <a:pt x="11100" y="72881"/>
                </a:lnTo>
                <a:lnTo>
                  <a:pt x="72964" y="74951"/>
                </a:lnTo>
                <a:lnTo>
                  <a:pt x="105118" y="83299"/>
                </a:lnTo>
                <a:lnTo>
                  <a:pt x="122163" y="93954"/>
                </a:lnTo>
                <a:lnTo>
                  <a:pt x="126474" y="102410"/>
                </a:lnTo>
                <a:lnTo>
                  <a:pt x="128144" y="124284"/>
                </a:lnTo>
                <a:lnTo>
                  <a:pt x="123443" y="134329"/>
                </a:lnTo>
                <a:lnTo>
                  <a:pt x="105740" y="151728"/>
                </a:lnTo>
                <a:lnTo>
                  <a:pt x="82275" y="161021"/>
                </a:lnTo>
                <a:lnTo>
                  <a:pt x="29083" y="166987"/>
                </a:lnTo>
                <a:lnTo>
                  <a:pt x="21137" y="166307"/>
                </a:lnTo>
                <a:lnTo>
                  <a:pt x="17009" y="164683"/>
                </a:lnTo>
                <a:lnTo>
                  <a:pt x="12264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513742" y="3312907"/>
            <a:ext cx="185897" cy="160156"/>
          </a:xfrm>
          <a:custGeom>
            <a:avLst/>
            <a:gdLst/>
            <a:ahLst/>
            <a:cxnLst/>
            <a:rect l="0" t="0" r="0" b="0"/>
            <a:pathLst>
              <a:path w="185897" h="160156">
                <a:moveTo>
                  <a:pt x="101668" y="116487"/>
                </a:moveTo>
                <a:lnTo>
                  <a:pt x="96079" y="54395"/>
                </a:lnTo>
                <a:lnTo>
                  <a:pt x="87014" y="22050"/>
                </a:lnTo>
                <a:lnTo>
                  <a:pt x="81370" y="13755"/>
                </a:lnTo>
                <a:lnTo>
                  <a:pt x="65741" y="1418"/>
                </a:lnTo>
                <a:lnTo>
                  <a:pt x="56659" y="0"/>
                </a:lnTo>
                <a:lnTo>
                  <a:pt x="37211" y="4664"/>
                </a:lnTo>
                <a:lnTo>
                  <a:pt x="23107" y="17655"/>
                </a:lnTo>
                <a:lnTo>
                  <a:pt x="8591" y="47819"/>
                </a:lnTo>
                <a:lnTo>
                  <a:pt x="0" y="86393"/>
                </a:lnTo>
                <a:lnTo>
                  <a:pt x="574" y="124338"/>
                </a:lnTo>
                <a:lnTo>
                  <a:pt x="2687" y="135759"/>
                </a:lnTo>
                <a:lnTo>
                  <a:pt x="7604" y="144543"/>
                </a:lnTo>
                <a:lnTo>
                  <a:pt x="22427" y="157423"/>
                </a:lnTo>
                <a:lnTo>
                  <a:pt x="31293" y="160155"/>
                </a:lnTo>
                <a:lnTo>
                  <a:pt x="50503" y="160072"/>
                </a:lnTo>
                <a:lnTo>
                  <a:pt x="67620" y="149896"/>
                </a:lnTo>
                <a:lnTo>
                  <a:pt x="81856" y="133675"/>
                </a:lnTo>
                <a:lnTo>
                  <a:pt x="104417" y="84392"/>
                </a:lnTo>
                <a:lnTo>
                  <a:pt x="107010" y="82222"/>
                </a:lnTo>
                <a:lnTo>
                  <a:pt x="108739" y="85455"/>
                </a:lnTo>
                <a:lnTo>
                  <a:pt x="112999" y="100355"/>
                </a:lnTo>
                <a:lnTo>
                  <a:pt x="134799" y="135398"/>
                </a:lnTo>
                <a:lnTo>
                  <a:pt x="141302" y="143132"/>
                </a:lnTo>
                <a:lnTo>
                  <a:pt x="157888" y="151726"/>
                </a:lnTo>
                <a:lnTo>
                  <a:pt x="185896" y="15860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720888" y="3145125"/>
            <a:ext cx="20865" cy="284270"/>
          </a:xfrm>
          <a:custGeom>
            <a:avLst/>
            <a:gdLst/>
            <a:ahLst/>
            <a:cxnLst/>
            <a:rect l="0" t="0" r="0" b="0"/>
            <a:pathLst>
              <a:path w="20865" h="284270">
                <a:moveTo>
                  <a:pt x="10335" y="0"/>
                </a:moveTo>
                <a:lnTo>
                  <a:pt x="3100" y="27556"/>
                </a:lnTo>
                <a:lnTo>
                  <a:pt x="457" y="86898"/>
                </a:lnTo>
                <a:lnTo>
                  <a:pt x="0" y="137662"/>
                </a:lnTo>
                <a:lnTo>
                  <a:pt x="5434" y="196038"/>
                </a:lnTo>
                <a:lnTo>
                  <a:pt x="18023" y="252157"/>
                </a:lnTo>
                <a:lnTo>
                  <a:pt x="20864" y="2842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625938" y="3239881"/>
            <a:ext cx="210571" cy="10530"/>
          </a:xfrm>
          <a:custGeom>
            <a:avLst/>
            <a:gdLst/>
            <a:ahLst/>
            <a:cxnLst/>
            <a:rect l="0" t="0" r="0" b="0"/>
            <a:pathLst>
              <a:path w="210571" h="10530">
                <a:moveTo>
                  <a:pt x="210570" y="0"/>
                </a:moveTo>
                <a:lnTo>
                  <a:pt x="151954" y="0"/>
                </a:lnTo>
                <a:lnTo>
                  <a:pt x="97780" y="7236"/>
                </a:lnTo>
                <a:lnTo>
                  <a:pt x="42018" y="987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3114939" y="3267554"/>
            <a:ext cx="163811" cy="188472"/>
          </a:xfrm>
          <a:custGeom>
            <a:avLst/>
            <a:gdLst/>
            <a:ahLst/>
            <a:cxnLst/>
            <a:rect l="0" t="0" r="0" b="0"/>
            <a:pathLst>
              <a:path w="163811" h="188472">
                <a:moveTo>
                  <a:pt x="100595" y="24970"/>
                </a:moveTo>
                <a:lnTo>
                  <a:pt x="82615" y="9329"/>
                </a:lnTo>
                <a:lnTo>
                  <a:pt x="65698" y="1251"/>
                </a:lnTo>
                <a:lnTo>
                  <a:pt x="46481" y="0"/>
                </a:lnTo>
                <a:lnTo>
                  <a:pt x="36443" y="1304"/>
                </a:lnTo>
                <a:lnTo>
                  <a:pt x="19051" y="12112"/>
                </a:lnTo>
                <a:lnTo>
                  <a:pt x="11137" y="19908"/>
                </a:lnTo>
                <a:lnTo>
                  <a:pt x="2344" y="41047"/>
                </a:lnTo>
                <a:lnTo>
                  <a:pt x="0" y="53236"/>
                </a:lnTo>
                <a:lnTo>
                  <a:pt x="3634" y="73018"/>
                </a:lnTo>
                <a:lnTo>
                  <a:pt x="7878" y="81568"/>
                </a:lnTo>
                <a:lnTo>
                  <a:pt x="21953" y="94188"/>
                </a:lnTo>
                <a:lnTo>
                  <a:pt x="30620" y="99192"/>
                </a:lnTo>
                <a:lnTo>
                  <a:pt x="49608" y="101631"/>
                </a:lnTo>
                <a:lnTo>
                  <a:pt x="108049" y="100229"/>
                </a:lnTo>
                <a:lnTo>
                  <a:pt x="130814" y="104432"/>
                </a:lnTo>
                <a:lnTo>
                  <a:pt x="157772" y="118964"/>
                </a:lnTo>
                <a:lnTo>
                  <a:pt x="162110" y="127407"/>
                </a:lnTo>
                <a:lnTo>
                  <a:pt x="163810" y="149266"/>
                </a:lnTo>
                <a:lnTo>
                  <a:pt x="157547" y="168340"/>
                </a:lnTo>
                <a:lnTo>
                  <a:pt x="152601" y="176702"/>
                </a:lnTo>
                <a:lnTo>
                  <a:pt x="144624" y="182277"/>
                </a:lnTo>
                <a:lnTo>
                  <a:pt x="123284" y="188471"/>
                </a:lnTo>
                <a:lnTo>
                  <a:pt x="101320" y="184984"/>
                </a:lnTo>
                <a:lnTo>
                  <a:pt x="58481" y="1723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356565" y="3262628"/>
            <a:ext cx="122183" cy="140714"/>
          </a:xfrm>
          <a:custGeom>
            <a:avLst/>
            <a:gdLst/>
            <a:ahLst/>
            <a:cxnLst/>
            <a:rect l="0" t="0" r="0" b="0"/>
            <a:pathLst>
              <a:path w="122183" h="140714">
                <a:moveTo>
                  <a:pt x="69539" y="19367"/>
                </a:moveTo>
                <a:lnTo>
                  <a:pt x="58361" y="2600"/>
                </a:lnTo>
                <a:lnTo>
                  <a:pt x="51559" y="0"/>
                </a:lnTo>
                <a:lnTo>
                  <a:pt x="43514" y="607"/>
                </a:lnTo>
                <a:lnTo>
                  <a:pt x="34642" y="3351"/>
                </a:lnTo>
                <a:lnTo>
                  <a:pt x="18545" y="15758"/>
                </a:lnTo>
                <a:lnTo>
                  <a:pt x="10976" y="23980"/>
                </a:lnTo>
                <a:lnTo>
                  <a:pt x="2567" y="48714"/>
                </a:lnTo>
                <a:lnTo>
                  <a:pt x="0" y="76864"/>
                </a:lnTo>
                <a:lnTo>
                  <a:pt x="2758" y="101073"/>
                </a:lnTo>
                <a:lnTo>
                  <a:pt x="11003" y="120412"/>
                </a:lnTo>
                <a:lnTo>
                  <a:pt x="16477" y="128844"/>
                </a:lnTo>
                <a:lnTo>
                  <a:pt x="24806" y="134466"/>
                </a:lnTo>
                <a:lnTo>
                  <a:pt x="46538" y="140713"/>
                </a:lnTo>
                <a:lnTo>
                  <a:pt x="79492" y="138640"/>
                </a:lnTo>
                <a:lnTo>
                  <a:pt x="122182" y="1246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3483686" y="3050369"/>
            <a:ext cx="142461" cy="315855"/>
          </a:xfrm>
          <a:custGeom>
            <a:avLst/>
            <a:gdLst/>
            <a:ahLst/>
            <a:cxnLst/>
            <a:rect l="0" t="0" r="0" b="0"/>
            <a:pathLst>
              <a:path w="142461" h="315855">
                <a:moveTo>
                  <a:pt x="5589" y="0"/>
                </a:moveTo>
                <a:lnTo>
                  <a:pt x="0" y="16767"/>
                </a:lnTo>
                <a:lnTo>
                  <a:pt x="4044" y="78564"/>
                </a:lnTo>
                <a:lnTo>
                  <a:pt x="10873" y="133672"/>
                </a:lnTo>
                <a:lnTo>
                  <a:pt x="23487" y="193993"/>
                </a:lnTo>
                <a:lnTo>
                  <a:pt x="37244" y="249062"/>
                </a:lnTo>
                <a:lnTo>
                  <a:pt x="52392" y="297830"/>
                </a:lnTo>
                <a:lnTo>
                  <a:pt x="50567" y="292636"/>
                </a:lnTo>
                <a:lnTo>
                  <a:pt x="49439" y="253470"/>
                </a:lnTo>
                <a:lnTo>
                  <a:pt x="53544" y="231976"/>
                </a:lnTo>
                <a:lnTo>
                  <a:pt x="58616" y="223671"/>
                </a:lnTo>
                <a:lnTo>
                  <a:pt x="73610" y="211323"/>
                </a:lnTo>
                <a:lnTo>
                  <a:pt x="81352" y="209902"/>
                </a:lnTo>
                <a:lnTo>
                  <a:pt x="88853" y="211294"/>
                </a:lnTo>
                <a:lnTo>
                  <a:pt x="96193" y="214562"/>
                </a:lnTo>
                <a:lnTo>
                  <a:pt x="107469" y="227552"/>
                </a:lnTo>
                <a:lnTo>
                  <a:pt x="131632" y="284835"/>
                </a:lnTo>
                <a:lnTo>
                  <a:pt x="142460" y="3158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3682744" y="3234292"/>
            <a:ext cx="133653" cy="145332"/>
          </a:xfrm>
          <a:custGeom>
            <a:avLst/>
            <a:gdLst/>
            <a:ahLst/>
            <a:cxnLst/>
            <a:rect l="0" t="0" r="0" b="0"/>
            <a:pathLst>
              <a:path w="133653" h="145332">
                <a:moveTo>
                  <a:pt x="69744" y="5589"/>
                </a:moveTo>
                <a:lnTo>
                  <a:pt x="52976" y="0"/>
                </a:lnTo>
                <a:lnTo>
                  <a:pt x="45697" y="693"/>
                </a:lnTo>
                <a:lnTo>
                  <a:pt x="31370" y="7703"/>
                </a:lnTo>
                <a:lnTo>
                  <a:pt x="10151" y="24803"/>
                </a:lnTo>
                <a:lnTo>
                  <a:pt x="2314" y="44155"/>
                </a:lnTo>
                <a:lnTo>
                  <a:pt x="0" y="68353"/>
                </a:lnTo>
                <a:lnTo>
                  <a:pt x="2872" y="94706"/>
                </a:lnTo>
                <a:lnTo>
                  <a:pt x="11167" y="115777"/>
                </a:lnTo>
                <a:lnTo>
                  <a:pt x="16654" y="124671"/>
                </a:lnTo>
                <a:lnTo>
                  <a:pt x="32111" y="137673"/>
                </a:lnTo>
                <a:lnTo>
                  <a:pt x="41146" y="142778"/>
                </a:lnTo>
                <a:lnTo>
                  <a:pt x="63662" y="145331"/>
                </a:lnTo>
                <a:lnTo>
                  <a:pt x="86928" y="141396"/>
                </a:lnTo>
                <a:lnTo>
                  <a:pt x="105067" y="131849"/>
                </a:lnTo>
                <a:lnTo>
                  <a:pt x="128433" y="107730"/>
                </a:lnTo>
                <a:lnTo>
                  <a:pt x="133652" y="82181"/>
                </a:lnTo>
                <a:lnTo>
                  <a:pt x="130903" y="54838"/>
                </a:lnTo>
                <a:lnTo>
                  <a:pt x="121882" y="34887"/>
                </a:lnTo>
                <a:lnTo>
                  <a:pt x="116201" y="28630"/>
                </a:lnTo>
                <a:lnTo>
                  <a:pt x="90801" y="161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3864316" y="3229353"/>
            <a:ext cx="115475" cy="158408"/>
          </a:xfrm>
          <a:custGeom>
            <a:avLst/>
            <a:gdLst/>
            <a:ahLst/>
            <a:cxnLst/>
            <a:rect l="0" t="0" r="0" b="0"/>
            <a:pathLst>
              <a:path w="115475" h="158408">
                <a:moveTo>
                  <a:pt x="46099" y="10528"/>
                </a:moveTo>
                <a:lnTo>
                  <a:pt x="29331" y="16118"/>
                </a:lnTo>
                <a:lnTo>
                  <a:pt x="17980" y="28221"/>
                </a:lnTo>
                <a:lnTo>
                  <a:pt x="1160" y="64586"/>
                </a:lnTo>
                <a:lnTo>
                  <a:pt x="0" y="87977"/>
                </a:lnTo>
                <a:lnTo>
                  <a:pt x="1329" y="100765"/>
                </a:lnTo>
                <a:lnTo>
                  <a:pt x="12163" y="121213"/>
                </a:lnTo>
                <a:lnTo>
                  <a:pt x="47714" y="153405"/>
                </a:lnTo>
                <a:lnTo>
                  <a:pt x="57705" y="157252"/>
                </a:lnTo>
                <a:lnTo>
                  <a:pt x="78163" y="158407"/>
                </a:lnTo>
                <a:lnTo>
                  <a:pt x="87362" y="154738"/>
                </a:lnTo>
                <a:lnTo>
                  <a:pt x="103823" y="141302"/>
                </a:lnTo>
                <a:lnTo>
                  <a:pt x="112698" y="120513"/>
                </a:lnTo>
                <a:lnTo>
                  <a:pt x="115474" y="96845"/>
                </a:lnTo>
                <a:lnTo>
                  <a:pt x="104729" y="42389"/>
                </a:lnTo>
                <a:lnTo>
                  <a:pt x="89337" y="16199"/>
                </a:lnTo>
                <a:lnTo>
                  <a:pt x="79744" y="7200"/>
                </a:lnTo>
                <a:lnTo>
                  <a:pt x="6715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4047286" y="3081954"/>
            <a:ext cx="63172" cy="410612"/>
          </a:xfrm>
          <a:custGeom>
            <a:avLst/>
            <a:gdLst/>
            <a:ahLst/>
            <a:cxnLst/>
            <a:rect l="0" t="0" r="0" b="0"/>
            <a:pathLst>
              <a:path w="63172" h="410612">
                <a:moveTo>
                  <a:pt x="0" y="0"/>
                </a:moveTo>
                <a:lnTo>
                  <a:pt x="0" y="52050"/>
                </a:lnTo>
                <a:lnTo>
                  <a:pt x="5589" y="111537"/>
                </a:lnTo>
                <a:lnTo>
                  <a:pt x="10722" y="165488"/>
                </a:lnTo>
                <a:lnTo>
                  <a:pt x="21788" y="221206"/>
                </a:lnTo>
                <a:lnTo>
                  <a:pt x="35239" y="282861"/>
                </a:lnTo>
                <a:lnTo>
                  <a:pt x="49161" y="341790"/>
                </a:lnTo>
                <a:lnTo>
                  <a:pt x="60057" y="385318"/>
                </a:lnTo>
                <a:lnTo>
                  <a:pt x="63171" y="4106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485824" y="4462112"/>
            <a:ext cx="200042" cy="95314"/>
          </a:xfrm>
          <a:custGeom>
            <a:avLst/>
            <a:gdLst/>
            <a:ahLst/>
            <a:cxnLst/>
            <a:rect l="0" t="0" r="0" b="0"/>
            <a:pathLst>
              <a:path w="200042" h="95314">
                <a:moveTo>
                  <a:pt x="0" y="37833"/>
                </a:moveTo>
                <a:lnTo>
                  <a:pt x="14654" y="81796"/>
                </a:lnTo>
                <a:lnTo>
                  <a:pt x="21468" y="88199"/>
                </a:lnTo>
                <a:lnTo>
                  <a:pt x="41517" y="95313"/>
                </a:lnTo>
                <a:lnTo>
                  <a:pt x="49904" y="93701"/>
                </a:lnTo>
                <a:lnTo>
                  <a:pt x="56666" y="89116"/>
                </a:lnTo>
                <a:lnTo>
                  <a:pt x="67299" y="74664"/>
                </a:lnTo>
                <a:lnTo>
                  <a:pt x="92946" y="32198"/>
                </a:lnTo>
                <a:lnTo>
                  <a:pt x="112807" y="10167"/>
                </a:lnTo>
                <a:lnTo>
                  <a:pt x="132805" y="2141"/>
                </a:lnTo>
                <a:lnTo>
                  <a:pt x="144688" y="0"/>
                </a:lnTo>
                <a:lnTo>
                  <a:pt x="154951" y="2082"/>
                </a:lnTo>
                <a:lnTo>
                  <a:pt x="179402" y="19441"/>
                </a:lnTo>
                <a:lnTo>
                  <a:pt x="200041" y="378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795228" y="4216777"/>
            <a:ext cx="235907" cy="461668"/>
          </a:xfrm>
          <a:custGeom>
            <a:avLst/>
            <a:gdLst/>
            <a:ahLst/>
            <a:cxnLst/>
            <a:rect l="0" t="0" r="0" b="0"/>
            <a:pathLst>
              <a:path w="235907" h="461668">
                <a:moveTo>
                  <a:pt x="56922" y="412"/>
                </a:moveTo>
                <a:lnTo>
                  <a:pt x="45743" y="11591"/>
                </a:lnTo>
                <a:lnTo>
                  <a:pt x="33203" y="40899"/>
                </a:lnTo>
                <a:lnTo>
                  <a:pt x="18485" y="99960"/>
                </a:lnTo>
                <a:lnTo>
                  <a:pt x="11373" y="129274"/>
                </a:lnTo>
                <a:lnTo>
                  <a:pt x="7838" y="134283"/>
                </a:lnTo>
                <a:lnTo>
                  <a:pt x="4312" y="132943"/>
                </a:lnTo>
                <a:lnTo>
                  <a:pt x="792" y="127371"/>
                </a:lnTo>
                <a:lnTo>
                  <a:pt x="0" y="108701"/>
                </a:lnTo>
                <a:lnTo>
                  <a:pt x="9250" y="71882"/>
                </a:lnTo>
                <a:lnTo>
                  <a:pt x="33337" y="23109"/>
                </a:lnTo>
                <a:lnTo>
                  <a:pt x="49949" y="7380"/>
                </a:lnTo>
                <a:lnTo>
                  <a:pt x="59292" y="1548"/>
                </a:lnTo>
                <a:lnTo>
                  <a:pt x="67861" y="0"/>
                </a:lnTo>
                <a:lnTo>
                  <a:pt x="75913" y="1307"/>
                </a:lnTo>
                <a:lnTo>
                  <a:pt x="83620" y="4518"/>
                </a:lnTo>
                <a:lnTo>
                  <a:pt x="105647" y="25805"/>
                </a:lnTo>
                <a:lnTo>
                  <a:pt x="125645" y="65610"/>
                </a:lnTo>
                <a:lnTo>
                  <a:pt x="137741" y="117319"/>
                </a:lnTo>
                <a:lnTo>
                  <a:pt x="140476" y="178183"/>
                </a:lnTo>
                <a:lnTo>
                  <a:pt x="139847" y="239295"/>
                </a:lnTo>
                <a:lnTo>
                  <a:pt x="132705" y="288131"/>
                </a:lnTo>
                <a:lnTo>
                  <a:pt x="116692" y="347147"/>
                </a:lnTo>
                <a:lnTo>
                  <a:pt x="91345" y="403865"/>
                </a:lnTo>
                <a:lnTo>
                  <a:pt x="49844" y="458912"/>
                </a:lnTo>
                <a:lnTo>
                  <a:pt x="42844" y="461667"/>
                </a:lnTo>
                <a:lnTo>
                  <a:pt x="35839" y="461163"/>
                </a:lnTo>
                <a:lnTo>
                  <a:pt x="28828" y="458488"/>
                </a:lnTo>
                <a:lnTo>
                  <a:pt x="17920" y="446157"/>
                </a:lnTo>
                <a:lnTo>
                  <a:pt x="10342" y="427808"/>
                </a:lnTo>
                <a:lnTo>
                  <a:pt x="7245" y="392340"/>
                </a:lnTo>
                <a:lnTo>
                  <a:pt x="14387" y="359084"/>
                </a:lnTo>
                <a:lnTo>
                  <a:pt x="24759" y="337637"/>
                </a:lnTo>
                <a:lnTo>
                  <a:pt x="40288" y="322645"/>
                </a:lnTo>
                <a:lnTo>
                  <a:pt x="49342" y="317009"/>
                </a:lnTo>
                <a:lnTo>
                  <a:pt x="58888" y="315592"/>
                </a:lnTo>
                <a:lnTo>
                  <a:pt x="109823" y="330448"/>
                </a:lnTo>
                <a:lnTo>
                  <a:pt x="172758" y="360440"/>
                </a:lnTo>
                <a:lnTo>
                  <a:pt x="235906" y="3689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1212410" y="4244761"/>
            <a:ext cx="142937" cy="357824"/>
          </a:xfrm>
          <a:custGeom>
            <a:avLst/>
            <a:gdLst/>
            <a:ahLst/>
            <a:cxnLst/>
            <a:rect l="0" t="0" r="0" b="0"/>
            <a:pathLst>
              <a:path w="142937" h="357824">
                <a:moveTo>
                  <a:pt x="6066" y="0"/>
                </a:moveTo>
                <a:lnTo>
                  <a:pt x="0" y="33622"/>
                </a:lnTo>
                <a:lnTo>
                  <a:pt x="4521" y="85323"/>
                </a:lnTo>
                <a:lnTo>
                  <a:pt x="11350" y="140596"/>
                </a:lnTo>
                <a:lnTo>
                  <a:pt x="16728" y="203810"/>
                </a:lnTo>
                <a:lnTo>
                  <a:pt x="24723" y="262570"/>
                </a:lnTo>
                <a:lnTo>
                  <a:pt x="32238" y="313648"/>
                </a:lnTo>
                <a:lnTo>
                  <a:pt x="36047" y="352376"/>
                </a:lnTo>
                <a:lnTo>
                  <a:pt x="35412" y="357749"/>
                </a:lnTo>
                <a:lnTo>
                  <a:pt x="33819" y="357823"/>
                </a:lnTo>
                <a:lnTo>
                  <a:pt x="31587" y="354362"/>
                </a:lnTo>
                <a:lnTo>
                  <a:pt x="36044" y="302541"/>
                </a:lnTo>
                <a:lnTo>
                  <a:pt x="42923" y="248624"/>
                </a:lnTo>
                <a:lnTo>
                  <a:pt x="52211" y="212486"/>
                </a:lnTo>
                <a:lnTo>
                  <a:pt x="59056" y="204829"/>
                </a:lnTo>
                <a:lnTo>
                  <a:pt x="79140" y="196320"/>
                </a:lnTo>
                <a:lnTo>
                  <a:pt x="88707" y="197560"/>
                </a:lnTo>
                <a:lnTo>
                  <a:pt x="105576" y="208297"/>
                </a:lnTo>
                <a:lnTo>
                  <a:pt x="122638" y="234073"/>
                </a:lnTo>
                <a:lnTo>
                  <a:pt x="137714" y="275394"/>
                </a:lnTo>
                <a:lnTo>
                  <a:pt x="141905" y="321164"/>
                </a:lnTo>
                <a:lnTo>
                  <a:pt x="142936" y="3474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1383576" y="4413217"/>
            <a:ext cx="127237" cy="168510"/>
          </a:xfrm>
          <a:custGeom>
            <a:avLst/>
            <a:gdLst/>
            <a:ahLst/>
            <a:cxnLst/>
            <a:rect l="0" t="0" r="0" b="0"/>
            <a:pathLst>
              <a:path w="127237" h="168510">
                <a:moveTo>
                  <a:pt x="77055" y="0"/>
                </a:moveTo>
                <a:lnTo>
                  <a:pt x="53009" y="9575"/>
                </a:lnTo>
                <a:lnTo>
                  <a:pt x="17462" y="39403"/>
                </a:lnTo>
                <a:lnTo>
                  <a:pt x="1946" y="65487"/>
                </a:lnTo>
                <a:lnTo>
                  <a:pt x="0" y="88377"/>
                </a:lnTo>
                <a:lnTo>
                  <a:pt x="8282" y="135610"/>
                </a:lnTo>
                <a:lnTo>
                  <a:pt x="23403" y="162494"/>
                </a:lnTo>
                <a:lnTo>
                  <a:pt x="31928" y="166820"/>
                </a:lnTo>
                <a:lnTo>
                  <a:pt x="53879" y="168509"/>
                </a:lnTo>
                <a:lnTo>
                  <a:pt x="86956" y="162882"/>
                </a:lnTo>
                <a:lnTo>
                  <a:pt x="95354" y="157721"/>
                </a:lnTo>
                <a:lnTo>
                  <a:pt x="107805" y="142628"/>
                </a:lnTo>
                <a:lnTo>
                  <a:pt x="121391" y="114400"/>
                </a:lnTo>
                <a:lnTo>
                  <a:pt x="127236" y="78220"/>
                </a:lnTo>
                <a:lnTo>
                  <a:pt x="122365" y="54651"/>
                </a:lnTo>
                <a:lnTo>
                  <a:pt x="117790" y="43453"/>
                </a:lnTo>
                <a:lnTo>
                  <a:pt x="103348" y="27891"/>
                </a:lnTo>
                <a:lnTo>
                  <a:pt x="77055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1568111" y="4402688"/>
            <a:ext cx="117569" cy="149805"/>
          </a:xfrm>
          <a:custGeom>
            <a:avLst/>
            <a:gdLst/>
            <a:ahLst/>
            <a:cxnLst/>
            <a:rect l="0" t="0" r="0" b="0"/>
            <a:pathLst>
              <a:path w="117569" h="149805">
                <a:moveTo>
                  <a:pt x="8334" y="10529"/>
                </a:moveTo>
                <a:lnTo>
                  <a:pt x="0" y="48007"/>
                </a:lnTo>
                <a:lnTo>
                  <a:pt x="1575" y="82854"/>
                </a:lnTo>
                <a:lnTo>
                  <a:pt x="12588" y="126071"/>
                </a:lnTo>
                <a:lnTo>
                  <a:pt x="18189" y="134350"/>
                </a:lnTo>
                <a:lnTo>
                  <a:pt x="33771" y="146669"/>
                </a:lnTo>
                <a:lnTo>
                  <a:pt x="52394" y="149804"/>
                </a:lnTo>
                <a:lnTo>
                  <a:pt x="62274" y="149003"/>
                </a:lnTo>
                <a:lnTo>
                  <a:pt x="79490" y="141873"/>
                </a:lnTo>
                <a:lnTo>
                  <a:pt x="87357" y="136696"/>
                </a:lnTo>
                <a:lnTo>
                  <a:pt x="99217" y="121585"/>
                </a:lnTo>
                <a:lnTo>
                  <a:pt x="116363" y="83288"/>
                </a:lnTo>
                <a:lnTo>
                  <a:pt x="117568" y="62754"/>
                </a:lnTo>
                <a:lnTo>
                  <a:pt x="10309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1744901" y="4371103"/>
            <a:ext cx="94757" cy="172331"/>
          </a:xfrm>
          <a:custGeom>
            <a:avLst/>
            <a:gdLst/>
            <a:ahLst/>
            <a:cxnLst/>
            <a:rect l="0" t="0" r="0" b="0"/>
            <a:pathLst>
              <a:path w="94757" h="172331">
                <a:moveTo>
                  <a:pt x="0" y="94756"/>
                </a:moveTo>
                <a:lnTo>
                  <a:pt x="17958" y="148631"/>
                </a:lnTo>
                <a:lnTo>
                  <a:pt x="25858" y="172330"/>
                </a:lnTo>
                <a:lnTo>
                  <a:pt x="13107" y="113267"/>
                </a:lnTo>
                <a:lnTo>
                  <a:pt x="14412" y="76064"/>
                </a:lnTo>
                <a:lnTo>
                  <a:pt x="20443" y="54863"/>
                </a:lnTo>
                <a:lnTo>
                  <a:pt x="30922" y="37641"/>
                </a:lnTo>
                <a:lnTo>
                  <a:pt x="55565" y="14792"/>
                </a:lnTo>
                <a:lnTo>
                  <a:pt x="71879" y="6575"/>
                </a:lnTo>
                <a:lnTo>
                  <a:pt x="947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1878608" y="4312871"/>
            <a:ext cx="144348" cy="179630"/>
          </a:xfrm>
          <a:custGeom>
            <a:avLst/>
            <a:gdLst/>
            <a:ahLst/>
            <a:cxnLst/>
            <a:rect l="0" t="0" r="0" b="0"/>
            <a:pathLst>
              <a:path w="144348" h="179630">
                <a:moveTo>
                  <a:pt x="87391" y="5589"/>
                </a:moveTo>
                <a:lnTo>
                  <a:pt x="70623" y="0"/>
                </a:lnTo>
                <a:lnTo>
                  <a:pt x="53033" y="376"/>
                </a:lnTo>
                <a:lnTo>
                  <a:pt x="34686" y="5612"/>
                </a:lnTo>
                <a:lnTo>
                  <a:pt x="18733" y="15738"/>
                </a:lnTo>
                <a:lnTo>
                  <a:pt x="6964" y="31157"/>
                </a:lnTo>
                <a:lnTo>
                  <a:pt x="2187" y="40182"/>
                </a:lnTo>
                <a:lnTo>
                  <a:pt x="0" y="59568"/>
                </a:lnTo>
                <a:lnTo>
                  <a:pt x="4097" y="78713"/>
                </a:lnTo>
                <a:lnTo>
                  <a:pt x="13717" y="95021"/>
                </a:lnTo>
                <a:lnTo>
                  <a:pt x="20727" y="99135"/>
                </a:lnTo>
                <a:lnTo>
                  <a:pt x="37875" y="100587"/>
                </a:lnTo>
                <a:lnTo>
                  <a:pt x="87803" y="95164"/>
                </a:lnTo>
                <a:lnTo>
                  <a:pt x="108631" y="100382"/>
                </a:lnTo>
                <a:lnTo>
                  <a:pt x="129586" y="110500"/>
                </a:lnTo>
                <a:lnTo>
                  <a:pt x="136578" y="118814"/>
                </a:lnTo>
                <a:lnTo>
                  <a:pt x="144347" y="140529"/>
                </a:lnTo>
                <a:lnTo>
                  <a:pt x="144079" y="150531"/>
                </a:lnTo>
                <a:lnTo>
                  <a:pt x="137542" y="167884"/>
                </a:lnTo>
                <a:lnTo>
                  <a:pt x="130184" y="173447"/>
                </a:lnTo>
                <a:lnTo>
                  <a:pt x="109530" y="179629"/>
                </a:lnTo>
                <a:lnTo>
                  <a:pt x="62187" y="175589"/>
                </a:lnTo>
                <a:lnTo>
                  <a:pt x="45277" y="17404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2256993" y="4149526"/>
            <a:ext cx="134490" cy="380591"/>
          </a:xfrm>
          <a:custGeom>
            <a:avLst/>
            <a:gdLst/>
            <a:ahLst/>
            <a:cxnLst/>
            <a:rect l="0" t="0" r="0" b="0"/>
            <a:pathLst>
              <a:path w="134490" h="380591">
                <a:moveTo>
                  <a:pt x="92375" y="308305"/>
                </a:moveTo>
                <a:lnTo>
                  <a:pt x="92375" y="285949"/>
                </a:lnTo>
                <a:lnTo>
                  <a:pt x="81197" y="255278"/>
                </a:lnTo>
                <a:lnTo>
                  <a:pt x="63067" y="229552"/>
                </a:lnTo>
                <a:lnTo>
                  <a:pt x="55289" y="225388"/>
                </a:lnTo>
                <a:lnTo>
                  <a:pt x="37288" y="223880"/>
                </a:lnTo>
                <a:lnTo>
                  <a:pt x="29914" y="227455"/>
                </a:lnTo>
                <a:lnTo>
                  <a:pt x="18601" y="240786"/>
                </a:lnTo>
                <a:lnTo>
                  <a:pt x="5655" y="268022"/>
                </a:lnTo>
                <a:lnTo>
                  <a:pt x="0" y="303909"/>
                </a:lnTo>
                <a:lnTo>
                  <a:pt x="3913" y="338588"/>
                </a:lnTo>
                <a:lnTo>
                  <a:pt x="18071" y="371090"/>
                </a:lnTo>
                <a:lnTo>
                  <a:pt x="25291" y="377068"/>
                </a:lnTo>
                <a:lnTo>
                  <a:pt x="33615" y="379883"/>
                </a:lnTo>
                <a:lnTo>
                  <a:pt x="42673" y="380590"/>
                </a:lnTo>
                <a:lnTo>
                  <a:pt x="58977" y="375137"/>
                </a:lnTo>
                <a:lnTo>
                  <a:pt x="66600" y="370407"/>
                </a:lnTo>
                <a:lnTo>
                  <a:pt x="78190" y="355793"/>
                </a:lnTo>
                <a:lnTo>
                  <a:pt x="104978" y="305287"/>
                </a:lnTo>
                <a:lnTo>
                  <a:pt x="111762" y="243151"/>
                </a:lnTo>
                <a:lnTo>
                  <a:pt x="112937" y="191904"/>
                </a:lnTo>
                <a:lnTo>
                  <a:pt x="113285" y="139675"/>
                </a:lnTo>
                <a:lnTo>
                  <a:pt x="110269" y="90275"/>
                </a:lnTo>
                <a:lnTo>
                  <a:pt x="98769" y="37250"/>
                </a:lnTo>
                <a:lnTo>
                  <a:pt x="88680" y="3775"/>
                </a:lnTo>
                <a:lnTo>
                  <a:pt x="85233" y="0"/>
                </a:lnTo>
                <a:lnTo>
                  <a:pt x="81764" y="993"/>
                </a:lnTo>
                <a:lnTo>
                  <a:pt x="78282" y="5164"/>
                </a:lnTo>
                <a:lnTo>
                  <a:pt x="67792" y="38981"/>
                </a:lnTo>
                <a:lnTo>
                  <a:pt x="69408" y="95575"/>
                </a:lnTo>
                <a:lnTo>
                  <a:pt x="70752" y="144798"/>
                </a:lnTo>
                <a:lnTo>
                  <a:pt x="72320" y="196428"/>
                </a:lnTo>
                <a:lnTo>
                  <a:pt x="80844" y="246430"/>
                </a:lnTo>
                <a:lnTo>
                  <a:pt x="105125" y="307089"/>
                </a:lnTo>
                <a:lnTo>
                  <a:pt x="134489" y="35041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2447191" y="4352546"/>
            <a:ext cx="115873" cy="150446"/>
          </a:xfrm>
          <a:custGeom>
            <a:avLst/>
            <a:gdLst/>
            <a:ahLst/>
            <a:cxnLst/>
            <a:rect l="0" t="0" r="0" b="0"/>
            <a:pathLst>
              <a:path w="115873" h="150446">
                <a:moveTo>
                  <a:pt x="70633" y="0"/>
                </a:moveTo>
                <a:lnTo>
                  <a:pt x="48276" y="0"/>
                </a:lnTo>
                <a:lnTo>
                  <a:pt x="31061" y="6239"/>
                </a:lnTo>
                <a:lnTo>
                  <a:pt x="23195" y="11179"/>
                </a:lnTo>
                <a:lnTo>
                  <a:pt x="11335" y="26025"/>
                </a:lnTo>
                <a:lnTo>
                  <a:pt x="3334" y="45492"/>
                </a:lnTo>
                <a:lnTo>
                  <a:pt x="0" y="81590"/>
                </a:lnTo>
                <a:lnTo>
                  <a:pt x="3366" y="104112"/>
                </a:lnTo>
                <a:lnTo>
                  <a:pt x="11880" y="122701"/>
                </a:lnTo>
                <a:lnTo>
                  <a:pt x="17427" y="130934"/>
                </a:lnTo>
                <a:lnTo>
                  <a:pt x="32948" y="143201"/>
                </a:lnTo>
                <a:lnTo>
                  <a:pt x="42000" y="148110"/>
                </a:lnTo>
                <a:lnTo>
                  <a:pt x="61417" y="150445"/>
                </a:lnTo>
                <a:lnTo>
                  <a:pt x="71508" y="149429"/>
                </a:lnTo>
                <a:lnTo>
                  <a:pt x="88959" y="138943"/>
                </a:lnTo>
                <a:lnTo>
                  <a:pt x="103344" y="121414"/>
                </a:lnTo>
                <a:lnTo>
                  <a:pt x="113637" y="98026"/>
                </a:lnTo>
                <a:lnTo>
                  <a:pt x="115872" y="75153"/>
                </a:lnTo>
                <a:lnTo>
                  <a:pt x="107775" y="31873"/>
                </a:lnTo>
                <a:lnTo>
                  <a:pt x="102413" y="23588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2623109" y="4394660"/>
            <a:ext cx="10529" cy="115815"/>
          </a:xfrm>
          <a:custGeom>
            <a:avLst/>
            <a:gdLst/>
            <a:ahLst/>
            <a:cxnLst/>
            <a:rect l="0" t="0" r="0" b="0"/>
            <a:pathLst>
              <a:path w="10529" h="115815">
                <a:moveTo>
                  <a:pt x="0" y="0"/>
                </a:moveTo>
                <a:lnTo>
                  <a:pt x="5589" y="58617"/>
                </a:lnTo>
                <a:lnTo>
                  <a:pt x="10528" y="115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2591523" y="4278847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686280" y="4384009"/>
            <a:ext cx="94757" cy="145432"/>
          </a:xfrm>
          <a:custGeom>
            <a:avLst/>
            <a:gdLst/>
            <a:ahLst/>
            <a:cxnLst/>
            <a:rect l="0" t="0" r="0" b="0"/>
            <a:pathLst>
              <a:path w="94757" h="145432">
                <a:moveTo>
                  <a:pt x="0" y="89023"/>
                </a:moveTo>
                <a:lnTo>
                  <a:pt x="15618" y="145431"/>
                </a:lnTo>
                <a:lnTo>
                  <a:pt x="13570" y="139829"/>
                </a:lnTo>
                <a:lnTo>
                  <a:pt x="5206" y="78872"/>
                </a:lnTo>
                <a:lnTo>
                  <a:pt x="1542" y="41432"/>
                </a:lnTo>
                <a:lnTo>
                  <a:pt x="6924" y="17568"/>
                </a:lnTo>
                <a:lnTo>
                  <a:pt x="11635" y="6292"/>
                </a:lnTo>
                <a:lnTo>
                  <a:pt x="18285" y="1113"/>
                </a:lnTo>
                <a:lnTo>
                  <a:pt x="26228" y="0"/>
                </a:lnTo>
                <a:lnTo>
                  <a:pt x="43242" y="5004"/>
                </a:lnTo>
                <a:lnTo>
                  <a:pt x="58603" y="15026"/>
                </a:lnTo>
                <a:lnTo>
                  <a:pt x="70109" y="30399"/>
                </a:lnTo>
                <a:lnTo>
                  <a:pt x="87028" y="68864"/>
                </a:lnTo>
                <a:lnTo>
                  <a:pt x="94756" y="1206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812622" y="4372794"/>
            <a:ext cx="176222" cy="342394"/>
          </a:xfrm>
          <a:custGeom>
            <a:avLst/>
            <a:gdLst/>
            <a:ahLst/>
            <a:cxnLst/>
            <a:rect l="0" t="0" r="0" b="0"/>
            <a:pathLst>
              <a:path w="176222" h="342394">
                <a:moveTo>
                  <a:pt x="136870" y="89709"/>
                </a:moveTo>
                <a:lnTo>
                  <a:pt x="117742" y="29769"/>
                </a:lnTo>
                <a:lnTo>
                  <a:pt x="106532" y="11986"/>
                </a:lnTo>
                <a:lnTo>
                  <a:pt x="97927" y="6308"/>
                </a:lnTo>
                <a:lnTo>
                  <a:pt x="75889" y="0"/>
                </a:lnTo>
                <a:lnTo>
                  <a:pt x="66970" y="1827"/>
                </a:lnTo>
                <a:lnTo>
                  <a:pt x="59854" y="6554"/>
                </a:lnTo>
                <a:lnTo>
                  <a:pt x="48829" y="21166"/>
                </a:lnTo>
                <a:lnTo>
                  <a:pt x="40029" y="39358"/>
                </a:lnTo>
                <a:lnTo>
                  <a:pt x="38458" y="62262"/>
                </a:lnTo>
                <a:lnTo>
                  <a:pt x="39676" y="74920"/>
                </a:lnTo>
                <a:lnTo>
                  <a:pt x="43998" y="84530"/>
                </a:lnTo>
                <a:lnTo>
                  <a:pt x="58159" y="98326"/>
                </a:lnTo>
                <a:lnTo>
                  <a:pt x="66849" y="101303"/>
                </a:lnTo>
                <a:lnTo>
                  <a:pt x="85862" y="101491"/>
                </a:lnTo>
                <a:lnTo>
                  <a:pt x="102892" y="94556"/>
                </a:lnTo>
                <a:lnTo>
                  <a:pt x="110708" y="89431"/>
                </a:lnTo>
                <a:lnTo>
                  <a:pt x="122513" y="74377"/>
                </a:lnTo>
                <a:lnTo>
                  <a:pt x="127299" y="65450"/>
                </a:lnTo>
                <a:lnTo>
                  <a:pt x="131659" y="63008"/>
                </a:lnTo>
                <a:lnTo>
                  <a:pt x="135736" y="64890"/>
                </a:lnTo>
                <a:lnTo>
                  <a:pt x="139623" y="69653"/>
                </a:lnTo>
                <a:lnTo>
                  <a:pt x="152614" y="123737"/>
                </a:lnTo>
                <a:lnTo>
                  <a:pt x="170916" y="183518"/>
                </a:lnTo>
                <a:lnTo>
                  <a:pt x="176221" y="243247"/>
                </a:lnTo>
                <a:lnTo>
                  <a:pt x="172687" y="271812"/>
                </a:lnTo>
                <a:lnTo>
                  <a:pt x="167767" y="282471"/>
                </a:lnTo>
                <a:lnTo>
                  <a:pt x="152942" y="297434"/>
                </a:lnTo>
                <a:lnTo>
                  <a:pt x="131535" y="304863"/>
                </a:lnTo>
                <a:lnTo>
                  <a:pt x="73213" y="318430"/>
                </a:lnTo>
                <a:lnTo>
                  <a:pt x="26507" y="331984"/>
                </a:lnTo>
                <a:lnTo>
                  <a:pt x="0" y="34239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3207116" y="4203634"/>
            <a:ext cx="174046" cy="315020"/>
          </a:xfrm>
          <a:custGeom>
            <a:avLst/>
            <a:gdLst/>
            <a:ahLst/>
            <a:cxnLst/>
            <a:rect l="0" t="0" r="0" b="0"/>
            <a:pathLst>
              <a:path w="174046" h="315020">
                <a:moveTo>
                  <a:pt x="5589" y="0"/>
                </a:moveTo>
                <a:lnTo>
                  <a:pt x="0" y="16768"/>
                </a:lnTo>
                <a:lnTo>
                  <a:pt x="4044" y="75445"/>
                </a:lnTo>
                <a:lnTo>
                  <a:pt x="7242" y="102551"/>
                </a:lnTo>
                <a:lnTo>
                  <a:pt x="25239" y="161200"/>
                </a:lnTo>
                <a:lnTo>
                  <a:pt x="40406" y="223175"/>
                </a:lnTo>
                <a:lnTo>
                  <a:pt x="53497" y="280477"/>
                </a:lnTo>
                <a:lnTo>
                  <a:pt x="55659" y="314601"/>
                </a:lnTo>
                <a:lnTo>
                  <a:pt x="54177" y="315019"/>
                </a:lnTo>
                <a:lnTo>
                  <a:pt x="52019" y="311788"/>
                </a:lnTo>
                <a:lnTo>
                  <a:pt x="52740" y="298840"/>
                </a:lnTo>
                <a:lnTo>
                  <a:pt x="67084" y="244594"/>
                </a:lnTo>
                <a:lnTo>
                  <a:pt x="78153" y="222182"/>
                </a:lnTo>
                <a:lnTo>
                  <a:pt x="86720" y="214802"/>
                </a:lnTo>
                <a:lnTo>
                  <a:pt x="108718" y="206602"/>
                </a:lnTo>
                <a:lnTo>
                  <a:pt x="118795" y="207925"/>
                </a:lnTo>
                <a:lnTo>
                  <a:pt x="136231" y="218753"/>
                </a:lnTo>
                <a:lnTo>
                  <a:pt x="148660" y="238384"/>
                </a:lnTo>
                <a:lnTo>
                  <a:pt x="170546" y="295637"/>
                </a:lnTo>
                <a:lnTo>
                  <a:pt x="174045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3426255" y="4377029"/>
            <a:ext cx="87510" cy="133529"/>
          </a:xfrm>
          <a:custGeom>
            <a:avLst/>
            <a:gdLst/>
            <a:ahLst/>
            <a:cxnLst/>
            <a:rect l="0" t="0" r="0" b="0"/>
            <a:pathLst>
              <a:path w="87510" h="133529">
                <a:moveTo>
                  <a:pt x="60191" y="5589"/>
                </a:moveTo>
                <a:lnTo>
                  <a:pt x="43423" y="0"/>
                </a:lnTo>
                <a:lnTo>
                  <a:pt x="36144" y="693"/>
                </a:lnTo>
                <a:lnTo>
                  <a:pt x="21817" y="7703"/>
                </a:lnTo>
                <a:lnTo>
                  <a:pt x="10770" y="24856"/>
                </a:lnTo>
                <a:lnTo>
                  <a:pt x="3131" y="48078"/>
                </a:lnTo>
                <a:lnTo>
                  <a:pt x="0" y="86289"/>
                </a:lnTo>
                <a:lnTo>
                  <a:pt x="3414" y="109306"/>
                </a:lnTo>
                <a:lnTo>
                  <a:pt x="8301" y="118018"/>
                </a:lnTo>
                <a:lnTo>
                  <a:pt x="23091" y="130817"/>
                </a:lnTo>
                <a:lnTo>
                  <a:pt x="31948" y="133528"/>
                </a:lnTo>
                <a:lnTo>
                  <a:pt x="51148" y="133421"/>
                </a:lnTo>
                <a:lnTo>
                  <a:pt x="68260" y="123235"/>
                </a:lnTo>
                <a:lnTo>
                  <a:pt x="76099" y="115605"/>
                </a:lnTo>
                <a:lnTo>
                  <a:pt x="84808" y="94649"/>
                </a:lnTo>
                <a:lnTo>
                  <a:pt x="87509" y="70908"/>
                </a:lnTo>
                <a:lnTo>
                  <a:pt x="79712" y="30190"/>
                </a:lnTo>
                <a:lnTo>
                  <a:pt x="70719" y="55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3539088" y="4340541"/>
            <a:ext cx="263214" cy="189477"/>
          </a:xfrm>
          <a:custGeom>
            <a:avLst/>
            <a:gdLst/>
            <a:ahLst/>
            <a:cxnLst/>
            <a:rect l="0" t="0" r="0" b="0"/>
            <a:pathLst>
              <a:path w="263214" h="189477">
                <a:moveTo>
                  <a:pt x="0" y="73663"/>
                </a:moveTo>
                <a:lnTo>
                  <a:pt x="15619" y="127754"/>
                </a:lnTo>
                <a:lnTo>
                  <a:pt x="15092" y="127271"/>
                </a:lnTo>
                <a:lnTo>
                  <a:pt x="3894" y="90904"/>
                </a:lnTo>
                <a:lnTo>
                  <a:pt x="1731" y="66898"/>
                </a:lnTo>
                <a:lnTo>
                  <a:pt x="7009" y="46870"/>
                </a:lnTo>
                <a:lnTo>
                  <a:pt x="11692" y="38253"/>
                </a:lnTo>
                <a:lnTo>
                  <a:pt x="17153" y="34848"/>
                </a:lnTo>
                <a:lnTo>
                  <a:pt x="23134" y="34919"/>
                </a:lnTo>
                <a:lnTo>
                  <a:pt x="29460" y="37305"/>
                </a:lnTo>
                <a:lnTo>
                  <a:pt x="49543" y="57431"/>
                </a:lnTo>
                <a:lnTo>
                  <a:pt x="77992" y="119569"/>
                </a:lnTo>
                <a:lnTo>
                  <a:pt x="74496" y="85471"/>
                </a:lnTo>
                <a:lnTo>
                  <a:pt x="79525" y="52985"/>
                </a:lnTo>
                <a:lnTo>
                  <a:pt x="94013" y="26722"/>
                </a:lnTo>
                <a:lnTo>
                  <a:pt x="100110" y="24821"/>
                </a:lnTo>
                <a:lnTo>
                  <a:pt x="106514" y="27064"/>
                </a:lnTo>
                <a:lnTo>
                  <a:pt x="113123" y="32068"/>
                </a:lnTo>
                <a:lnTo>
                  <a:pt x="128015" y="55879"/>
                </a:lnTo>
                <a:lnTo>
                  <a:pt x="142357" y="96536"/>
                </a:lnTo>
                <a:lnTo>
                  <a:pt x="145158" y="121653"/>
                </a:lnTo>
                <a:lnTo>
                  <a:pt x="147075" y="126713"/>
                </a:lnTo>
                <a:lnTo>
                  <a:pt x="149523" y="126577"/>
                </a:lnTo>
                <a:lnTo>
                  <a:pt x="167446" y="106732"/>
                </a:lnTo>
                <a:lnTo>
                  <a:pt x="201922" y="88687"/>
                </a:lnTo>
                <a:lnTo>
                  <a:pt x="239408" y="70738"/>
                </a:lnTo>
                <a:lnTo>
                  <a:pt x="247342" y="64694"/>
                </a:lnTo>
                <a:lnTo>
                  <a:pt x="251463" y="55985"/>
                </a:lnTo>
                <a:lnTo>
                  <a:pt x="252921" y="33831"/>
                </a:lnTo>
                <a:lnTo>
                  <a:pt x="246551" y="14626"/>
                </a:lnTo>
                <a:lnTo>
                  <a:pt x="241576" y="6229"/>
                </a:lnTo>
                <a:lnTo>
                  <a:pt x="233580" y="1801"/>
                </a:lnTo>
                <a:lnTo>
                  <a:pt x="212218" y="0"/>
                </a:lnTo>
                <a:lnTo>
                  <a:pt x="202310" y="3497"/>
                </a:lnTo>
                <a:lnTo>
                  <a:pt x="185062" y="16741"/>
                </a:lnTo>
                <a:lnTo>
                  <a:pt x="175837" y="37446"/>
                </a:lnTo>
                <a:lnTo>
                  <a:pt x="172906" y="61076"/>
                </a:lnTo>
                <a:lnTo>
                  <a:pt x="183542" y="121095"/>
                </a:lnTo>
                <a:lnTo>
                  <a:pt x="196218" y="141927"/>
                </a:lnTo>
                <a:lnTo>
                  <a:pt x="232951" y="174365"/>
                </a:lnTo>
                <a:lnTo>
                  <a:pt x="263213" y="18947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3886528" y="4342347"/>
            <a:ext cx="223869" cy="191271"/>
          </a:xfrm>
          <a:custGeom>
            <a:avLst/>
            <a:gdLst/>
            <a:ahLst/>
            <a:cxnLst/>
            <a:rect l="0" t="0" r="0" b="0"/>
            <a:pathLst>
              <a:path w="223869" h="191271">
                <a:moveTo>
                  <a:pt x="0" y="0"/>
                </a:moveTo>
                <a:lnTo>
                  <a:pt x="0" y="54144"/>
                </a:lnTo>
                <a:lnTo>
                  <a:pt x="5589" y="103502"/>
                </a:lnTo>
                <a:lnTo>
                  <a:pt x="19129" y="153112"/>
                </a:lnTo>
                <a:lnTo>
                  <a:pt x="30339" y="171775"/>
                </a:lnTo>
                <a:lnTo>
                  <a:pt x="36604" y="175348"/>
                </a:lnTo>
                <a:lnTo>
                  <a:pt x="43120" y="175390"/>
                </a:lnTo>
                <a:lnTo>
                  <a:pt x="49804" y="173079"/>
                </a:lnTo>
                <a:lnTo>
                  <a:pt x="63469" y="161152"/>
                </a:lnTo>
                <a:lnTo>
                  <a:pt x="81197" y="134706"/>
                </a:lnTo>
                <a:lnTo>
                  <a:pt x="88730" y="113682"/>
                </a:lnTo>
                <a:lnTo>
                  <a:pt x="92078" y="88740"/>
                </a:lnTo>
                <a:lnTo>
                  <a:pt x="94141" y="84896"/>
                </a:lnTo>
                <a:lnTo>
                  <a:pt x="96686" y="87013"/>
                </a:lnTo>
                <a:lnTo>
                  <a:pt x="125025" y="148178"/>
                </a:lnTo>
                <a:lnTo>
                  <a:pt x="144539" y="173626"/>
                </a:lnTo>
                <a:lnTo>
                  <a:pt x="170729" y="190395"/>
                </a:lnTo>
                <a:lnTo>
                  <a:pt x="179330" y="191270"/>
                </a:lnTo>
                <a:lnTo>
                  <a:pt x="195126" y="186004"/>
                </a:lnTo>
                <a:lnTo>
                  <a:pt x="206826" y="169626"/>
                </a:lnTo>
                <a:lnTo>
                  <a:pt x="223868" y="126573"/>
                </a:lnTo>
                <a:lnTo>
                  <a:pt x="223739" y="89235"/>
                </a:lnTo>
                <a:lnTo>
                  <a:pt x="213215" y="38207"/>
                </a:lnTo>
                <a:lnTo>
                  <a:pt x="200042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4194137" y="4426575"/>
            <a:ext cx="85746" cy="149042"/>
          </a:xfrm>
          <a:custGeom>
            <a:avLst/>
            <a:gdLst/>
            <a:ahLst/>
            <a:cxnLst/>
            <a:rect l="0" t="0" r="0" b="0"/>
            <a:pathLst>
              <a:path w="85746" h="149042">
                <a:moveTo>
                  <a:pt x="50360" y="0"/>
                </a:moveTo>
                <a:lnTo>
                  <a:pt x="33593" y="5589"/>
                </a:lnTo>
                <a:lnTo>
                  <a:pt x="22241" y="17691"/>
                </a:lnTo>
                <a:lnTo>
                  <a:pt x="5422" y="54057"/>
                </a:lnTo>
                <a:lnTo>
                  <a:pt x="0" y="90236"/>
                </a:lnTo>
                <a:lnTo>
                  <a:pt x="3983" y="125002"/>
                </a:lnTo>
                <a:lnTo>
                  <a:pt x="8914" y="133638"/>
                </a:lnTo>
                <a:lnTo>
                  <a:pt x="23751" y="146352"/>
                </a:lnTo>
                <a:lnTo>
                  <a:pt x="32620" y="149041"/>
                </a:lnTo>
                <a:lnTo>
                  <a:pt x="51835" y="148908"/>
                </a:lnTo>
                <a:lnTo>
                  <a:pt x="59532" y="144895"/>
                </a:lnTo>
                <a:lnTo>
                  <a:pt x="71204" y="131078"/>
                </a:lnTo>
                <a:lnTo>
                  <a:pt x="84352" y="103569"/>
                </a:lnTo>
                <a:lnTo>
                  <a:pt x="85745" y="83465"/>
                </a:lnTo>
                <a:lnTo>
                  <a:pt x="77107" y="36374"/>
                </a:lnTo>
                <a:lnTo>
                  <a:pt x="67707" y="18895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4349782" y="4426575"/>
            <a:ext cx="94758" cy="118410"/>
          </a:xfrm>
          <a:custGeom>
            <a:avLst/>
            <a:gdLst/>
            <a:ahLst/>
            <a:cxnLst/>
            <a:rect l="0" t="0" r="0" b="0"/>
            <a:pathLst>
              <a:path w="94758" h="118410">
                <a:moveTo>
                  <a:pt x="0" y="63171"/>
                </a:moveTo>
                <a:lnTo>
                  <a:pt x="14655" y="116198"/>
                </a:lnTo>
                <a:lnTo>
                  <a:pt x="14449" y="118409"/>
                </a:lnTo>
                <a:lnTo>
                  <a:pt x="7982" y="108388"/>
                </a:lnTo>
                <a:lnTo>
                  <a:pt x="2365" y="76439"/>
                </a:lnTo>
                <a:lnTo>
                  <a:pt x="6290" y="42925"/>
                </a:lnTo>
                <a:lnTo>
                  <a:pt x="11213" y="34466"/>
                </a:lnTo>
                <a:lnTo>
                  <a:pt x="26040" y="21947"/>
                </a:lnTo>
                <a:lnTo>
                  <a:pt x="62986" y="5548"/>
                </a:lnTo>
                <a:lnTo>
                  <a:pt x="9475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4486653" y="4258119"/>
            <a:ext cx="10529" cy="336913"/>
          </a:xfrm>
          <a:custGeom>
            <a:avLst/>
            <a:gdLst/>
            <a:ahLst/>
            <a:cxnLst/>
            <a:rect l="0" t="0" r="0" b="0"/>
            <a:pathLst>
              <a:path w="10529" h="336913">
                <a:moveTo>
                  <a:pt x="10528" y="0"/>
                </a:moveTo>
                <a:lnTo>
                  <a:pt x="7409" y="48931"/>
                </a:lnTo>
                <a:lnTo>
                  <a:pt x="2195" y="96776"/>
                </a:lnTo>
                <a:lnTo>
                  <a:pt x="650" y="147997"/>
                </a:lnTo>
                <a:lnTo>
                  <a:pt x="192" y="200218"/>
                </a:lnTo>
                <a:lnTo>
                  <a:pt x="57" y="249617"/>
                </a:lnTo>
                <a:lnTo>
                  <a:pt x="11" y="308230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4516129" y="4384461"/>
            <a:ext cx="128452" cy="242156"/>
          </a:xfrm>
          <a:custGeom>
            <a:avLst/>
            <a:gdLst/>
            <a:ahLst/>
            <a:cxnLst/>
            <a:rect l="0" t="0" r="0" b="0"/>
            <a:pathLst>
              <a:path w="128452" h="242156">
                <a:moveTo>
                  <a:pt x="75809" y="0"/>
                </a:moveTo>
                <a:lnTo>
                  <a:pt x="16216" y="49498"/>
                </a:lnTo>
                <a:lnTo>
                  <a:pt x="700" y="75887"/>
                </a:lnTo>
                <a:lnTo>
                  <a:pt x="0" y="85687"/>
                </a:lnTo>
                <a:lnTo>
                  <a:pt x="5461" y="105933"/>
                </a:lnTo>
                <a:lnTo>
                  <a:pt x="41316" y="159448"/>
                </a:lnTo>
                <a:lnTo>
                  <a:pt x="97535" y="212166"/>
                </a:lnTo>
                <a:lnTo>
                  <a:pt x="128451" y="2421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540638" y="5308139"/>
            <a:ext cx="1547433" cy="442198"/>
            <a:chOff x="540638" y="5308139"/>
            <a:chExt cx="1547433" cy="442198"/>
          </a:xfrm>
        </p:grpSpPr>
        <p:sp>
          <p:nvSpPr>
            <p:cNvPr id="87" name="Freeform 86"/>
            <p:cNvSpPr/>
            <p:nvPr/>
          </p:nvSpPr>
          <p:spPr>
            <a:xfrm>
              <a:off x="540638" y="5454805"/>
              <a:ext cx="168457" cy="114067"/>
            </a:xfrm>
            <a:custGeom>
              <a:avLst/>
              <a:gdLst/>
              <a:ahLst/>
              <a:cxnLst/>
              <a:rect l="0" t="0" r="0" b="0"/>
              <a:pathLst>
                <a:path w="168457" h="114067">
                  <a:moveTo>
                    <a:pt x="0" y="32318"/>
                  </a:moveTo>
                  <a:lnTo>
                    <a:pt x="3119" y="75010"/>
                  </a:lnTo>
                  <a:lnTo>
                    <a:pt x="9575" y="94576"/>
                  </a:lnTo>
                  <a:lnTo>
                    <a:pt x="20243" y="111071"/>
                  </a:lnTo>
                  <a:lnTo>
                    <a:pt x="27533" y="114066"/>
                  </a:lnTo>
                  <a:lnTo>
                    <a:pt x="35903" y="113723"/>
                  </a:lnTo>
                  <a:lnTo>
                    <a:pt x="44992" y="111155"/>
                  </a:lnTo>
                  <a:lnTo>
                    <a:pt x="51052" y="104763"/>
                  </a:lnTo>
                  <a:lnTo>
                    <a:pt x="78918" y="42891"/>
                  </a:lnTo>
                  <a:lnTo>
                    <a:pt x="99942" y="13614"/>
                  </a:lnTo>
                  <a:lnTo>
                    <a:pt x="118118" y="1389"/>
                  </a:lnTo>
                  <a:lnTo>
                    <a:pt x="126709" y="0"/>
                  </a:lnTo>
                  <a:lnTo>
                    <a:pt x="134775" y="1415"/>
                  </a:lnTo>
                  <a:lnTo>
                    <a:pt x="168456" y="112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14459" y="5371310"/>
              <a:ext cx="10491" cy="379027"/>
            </a:xfrm>
            <a:custGeom>
              <a:avLst/>
              <a:gdLst/>
              <a:ahLst/>
              <a:cxnLst/>
              <a:rect l="0" t="0" r="0" b="0"/>
              <a:pathLst>
                <a:path w="10491" h="379027">
                  <a:moveTo>
                    <a:pt x="10490" y="0"/>
                  </a:moveTo>
                  <a:lnTo>
                    <a:pt x="3254" y="27556"/>
                  </a:lnTo>
                  <a:lnTo>
                    <a:pt x="612" y="90018"/>
                  </a:lnTo>
                  <a:lnTo>
                    <a:pt x="154" y="152234"/>
                  </a:lnTo>
                  <a:lnTo>
                    <a:pt x="47" y="197511"/>
                  </a:lnTo>
                  <a:lnTo>
                    <a:pt x="0" y="241031"/>
                  </a:lnTo>
                  <a:lnTo>
                    <a:pt x="5562" y="299404"/>
                  </a:lnTo>
                  <a:lnTo>
                    <a:pt x="9516" y="358446"/>
                  </a:lnTo>
                  <a:lnTo>
                    <a:pt x="1049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2143" y="5371310"/>
              <a:ext cx="163863" cy="271603"/>
            </a:xfrm>
            <a:custGeom>
              <a:avLst/>
              <a:gdLst/>
              <a:ahLst/>
              <a:cxnLst/>
              <a:rect l="0" t="0" r="0" b="0"/>
              <a:pathLst>
                <a:path w="163863" h="271603">
                  <a:moveTo>
                    <a:pt x="163862" y="147399"/>
                  </a:moveTo>
                  <a:lnTo>
                    <a:pt x="104269" y="196897"/>
                  </a:lnTo>
                  <a:lnTo>
                    <a:pt x="53902" y="252922"/>
                  </a:lnTo>
                  <a:lnTo>
                    <a:pt x="35442" y="268778"/>
                  </a:lnTo>
                  <a:lnTo>
                    <a:pt x="26776" y="271602"/>
                  </a:lnTo>
                  <a:lnTo>
                    <a:pt x="18659" y="271145"/>
                  </a:lnTo>
                  <a:lnTo>
                    <a:pt x="10908" y="268501"/>
                  </a:lnTo>
                  <a:lnTo>
                    <a:pt x="5741" y="262059"/>
                  </a:lnTo>
                  <a:lnTo>
                    <a:pt x="0" y="242423"/>
                  </a:lnTo>
                  <a:lnTo>
                    <a:pt x="7464" y="183309"/>
                  </a:lnTo>
                  <a:lnTo>
                    <a:pt x="16916" y="135032"/>
                  </a:lnTo>
                  <a:lnTo>
                    <a:pt x="30591" y="71907"/>
                  </a:lnTo>
                  <a:lnTo>
                    <a:pt x="44941" y="17918"/>
                  </a:lnTo>
                  <a:lnTo>
                    <a:pt x="480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90588" y="5308139"/>
              <a:ext cx="134445" cy="368498"/>
            </a:xfrm>
            <a:custGeom>
              <a:avLst/>
              <a:gdLst/>
              <a:ahLst/>
              <a:cxnLst/>
              <a:rect l="0" t="0" r="0" b="0"/>
              <a:pathLst>
                <a:path w="134445" h="368498">
                  <a:moveTo>
                    <a:pt x="18630" y="0"/>
                  </a:moveTo>
                  <a:lnTo>
                    <a:pt x="10297" y="48931"/>
                  </a:lnTo>
                  <a:lnTo>
                    <a:pt x="8752" y="96776"/>
                  </a:lnTo>
                  <a:lnTo>
                    <a:pt x="8294" y="147998"/>
                  </a:lnTo>
                  <a:lnTo>
                    <a:pt x="8159" y="197099"/>
                  </a:lnTo>
                  <a:lnTo>
                    <a:pt x="11238" y="244403"/>
                  </a:lnTo>
                  <a:lnTo>
                    <a:pt x="17170" y="307200"/>
                  </a:lnTo>
                  <a:lnTo>
                    <a:pt x="17172" y="363712"/>
                  </a:lnTo>
                  <a:lnTo>
                    <a:pt x="15318" y="365307"/>
                  </a:lnTo>
                  <a:lnTo>
                    <a:pt x="12913" y="362861"/>
                  </a:lnTo>
                  <a:lnTo>
                    <a:pt x="3938" y="337062"/>
                  </a:lnTo>
                  <a:lnTo>
                    <a:pt x="0" y="280356"/>
                  </a:lnTo>
                  <a:lnTo>
                    <a:pt x="12393" y="221970"/>
                  </a:lnTo>
                  <a:lnTo>
                    <a:pt x="17981" y="213491"/>
                  </a:lnTo>
                  <a:lnTo>
                    <a:pt x="33550" y="200949"/>
                  </a:lnTo>
                  <a:lnTo>
                    <a:pt x="52167" y="197715"/>
                  </a:lnTo>
                  <a:lnTo>
                    <a:pt x="62045" y="198491"/>
                  </a:lnTo>
                  <a:lnTo>
                    <a:pt x="79260" y="205591"/>
                  </a:lnTo>
                  <a:lnTo>
                    <a:pt x="87126" y="210760"/>
                  </a:lnTo>
                  <a:lnTo>
                    <a:pt x="98985" y="225862"/>
                  </a:lnTo>
                  <a:lnTo>
                    <a:pt x="123575" y="287807"/>
                  </a:lnTo>
                  <a:lnTo>
                    <a:pt x="133012" y="350246"/>
                  </a:lnTo>
                  <a:lnTo>
                    <a:pt x="134444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57881" y="5508180"/>
              <a:ext cx="133143" cy="179424"/>
            </a:xfrm>
            <a:custGeom>
              <a:avLst/>
              <a:gdLst/>
              <a:ahLst/>
              <a:cxnLst/>
              <a:rect l="0" t="0" r="0" b="0"/>
              <a:pathLst>
                <a:path w="133143" h="179424">
                  <a:moveTo>
                    <a:pt x="72435" y="10529"/>
                  </a:moveTo>
                  <a:lnTo>
                    <a:pt x="50078" y="10529"/>
                  </a:lnTo>
                  <a:lnTo>
                    <a:pt x="32863" y="16768"/>
                  </a:lnTo>
                  <a:lnTo>
                    <a:pt x="24997" y="21708"/>
                  </a:lnTo>
                  <a:lnTo>
                    <a:pt x="13137" y="36554"/>
                  </a:lnTo>
                  <a:lnTo>
                    <a:pt x="5136" y="56021"/>
                  </a:lnTo>
                  <a:lnTo>
                    <a:pt x="0" y="106646"/>
                  </a:lnTo>
                  <a:lnTo>
                    <a:pt x="1637" y="131626"/>
                  </a:lnTo>
                  <a:lnTo>
                    <a:pt x="10164" y="150528"/>
                  </a:lnTo>
                  <a:lnTo>
                    <a:pt x="28118" y="174323"/>
                  </a:lnTo>
                  <a:lnTo>
                    <a:pt x="37041" y="178217"/>
                  </a:lnTo>
                  <a:lnTo>
                    <a:pt x="59434" y="179423"/>
                  </a:lnTo>
                  <a:lnTo>
                    <a:pt x="92760" y="167937"/>
                  </a:lnTo>
                  <a:lnTo>
                    <a:pt x="107984" y="153018"/>
                  </a:lnTo>
                  <a:lnTo>
                    <a:pt x="127290" y="114844"/>
                  </a:lnTo>
                  <a:lnTo>
                    <a:pt x="133142" y="78352"/>
                  </a:lnTo>
                  <a:lnTo>
                    <a:pt x="128272" y="54711"/>
                  </a:lnTo>
                  <a:lnTo>
                    <a:pt x="112376" y="24790"/>
                  </a:lnTo>
                  <a:lnTo>
                    <a:pt x="100715" y="11018"/>
                  </a:lnTo>
                  <a:lnTo>
                    <a:pt x="8296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37061" y="5508180"/>
              <a:ext cx="111631" cy="178986"/>
            </a:xfrm>
            <a:custGeom>
              <a:avLst/>
              <a:gdLst/>
              <a:ahLst/>
              <a:cxnLst/>
              <a:rect l="0" t="0" r="0" b="0"/>
              <a:pathLst>
                <a:path w="111631" h="178986">
                  <a:moveTo>
                    <a:pt x="9069" y="10529"/>
                  </a:moveTo>
                  <a:lnTo>
                    <a:pt x="4" y="69146"/>
                  </a:lnTo>
                  <a:lnTo>
                    <a:pt x="0" y="122150"/>
                  </a:lnTo>
                  <a:lnTo>
                    <a:pt x="8202" y="155516"/>
                  </a:lnTo>
                  <a:lnTo>
                    <a:pt x="18822" y="172844"/>
                  </a:lnTo>
                  <a:lnTo>
                    <a:pt x="27270" y="177230"/>
                  </a:lnTo>
                  <a:lnTo>
                    <a:pt x="49134" y="178985"/>
                  </a:lnTo>
                  <a:lnTo>
                    <a:pt x="59176" y="175476"/>
                  </a:lnTo>
                  <a:lnTo>
                    <a:pt x="76572" y="162218"/>
                  </a:lnTo>
                  <a:lnTo>
                    <a:pt x="93931" y="135022"/>
                  </a:lnTo>
                  <a:lnTo>
                    <a:pt x="109107" y="93222"/>
                  </a:lnTo>
                  <a:lnTo>
                    <a:pt x="111630" y="55828"/>
                  </a:lnTo>
                  <a:lnTo>
                    <a:pt x="105488" y="24341"/>
                  </a:lnTo>
                  <a:lnTo>
                    <a:pt x="932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88828" y="5455538"/>
              <a:ext cx="99458" cy="224717"/>
            </a:xfrm>
            <a:custGeom>
              <a:avLst/>
              <a:gdLst/>
              <a:ahLst/>
              <a:cxnLst/>
              <a:rect l="0" t="0" r="0" b="0"/>
              <a:pathLst>
                <a:path w="99458" h="224717">
                  <a:moveTo>
                    <a:pt x="4701" y="115814"/>
                  </a:moveTo>
                  <a:lnTo>
                    <a:pt x="22659" y="169689"/>
                  </a:lnTo>
                  <a:lnTo>
                    <a:pt x="41002" y="224716"/>
                  </a:lnTo>
                  <a:lnTo>
                    <a:pt x="25212" y="169014"/>
                  </a:lnTo>
                  <a:lnTo>
                    <a:pt x="8139" y="115887"/>
                  </a:lnTo>
                  <a:lnTo>
                    <a:pt x="0" y="84250"/>
                  </a:lnTo>
                  <a:lnTo>
                    <a:pt x="1832" y="63180"/>
                  </a:lnTo>
                  <a:lnTo>
                    <a:pt x="12785" y="45238"/>
                  </a:lnTo>
                  <a:lnTo>
                    <a:pt x="30521" y="30634"/>
                  </a:lnTo>
                  <a:lnTo>
                    <a:pt x="73795" y="11727"/>
                  </a:lnTo>
                  <a:lnTo>
                    <a:pt x="994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98814" y="5431463"/>
              <a:ext cx="189257" cy="234646"/>
            </a:xfrm>
            <a:custGeom>
              <a:avLst/>
              <a:gdLst/>
              <a:ahLst/>
              <a:cxnLst/>
              <a:rect l="0" t="0" r="0" b="0"/>
              <a:pathLst>
                <a:path w="189257" h="234646">
                  <a:moveTo>
                    <a:pt x="157927" y="13546"/>
                  </a:moveTo>
                  <a:lnTo>
                    <a:pt x="141160" y="2368"/>
                  </a:lnTo>
                  <a:lnTo>
                    <a:pt x="123569" y="0"/>
                  </a:lnTo>
                  <a:lnTo>
                    <a:pt x="104053" y="4016"/>
                  </a:lnTo>
                  <a:lnTo>
                    <a:pt x="74504" y="19432"/>
                  </a:lnTo>
                  <a:lnTo>
                    <a:pt x="58069" y="32150"/>
                  </a:lnTo>
                  <a:lnTo>
                    <a:pt x="41252" y="58053"/>
                  </a:lnTo>
                  <a:lnTo>
                    <a:pt x="39001" y="77781"/>
                  </a:lnTo>
                  <a:lnTo>
                    <a:pt x="40039" y="87955"/>
                  </a:lnTo>
                  <a:lnTo>
                    <a:pt x="44240" y="95908"/>
                  </a:lnTo>
                  <a:lnTo>
                    <a:pt x="58267" y="107863"/>
                  </a:lnTo>
                  <a:lnTo>
                    <a:pt x="66920" y="110349"/>
                  </a:lnTo>
                  <a:lnTo>
                    <a:pt x="127841" y="115872"/>
                  </a:lnTo>
                  <a:lnTo>
                    <a:pt x="164091" y="120294"/>
                  </a:lnTo>
                  <a:lnTo>
                    <a:pt x="182503" y="129620"/>
                  </a:lnTo>
                  <a:lnTo>
                    <a:pt x="187180" y="137723"/>
                  </a:lnTo>
                  <a:lnTo>
                    <a:pt x="189256" y="159203"/>
                  </a:lnTo>
                  <a:lnTo>
                    <a:pt x="185832" y="169142"/>
                  </a:lnTo>
                  <a:lnTo>
                    <a:pt x="172669" y="186425"/>
                  </a:lnTo>
                  <a:lnTo>
                    <a:pt x="145528" y="209309"/>
                  </a:lnTo>
                  <a:lnTo>
                    <a:pt x="109670" y="225318"/>
                  </a:lnTo>
                  <a:lnTo>
                    <a:pt x="55632" y="232803"/>
                  </a:lnTo>
                  <a:lnTo>
                    <a:pt x="0" y="2346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501643" y="5139683"/>
            <a:ext cx="892219" cy="497916"/>
            <a:chOff x="2501643" y="5139683"/>
            <a:chExt cx="892219" cy="497916"/>
          </a:xfrm>
        </p:grpSpPr>
        <p:sp>
          <p:nvSpPr>
            <p:cNvPr id="96" name="Freeform 95"/>
            <p:cNvSpPr/>
            <p:nvPr/>
          </p:nvSpPr>
          <p:spPr>
            <a:xfrm>
              <a:off x="2501643" y="5392367"/>
              <a:ext cx="221470" cy="245232"/>
            </a:xfrm>
            <a:custGeom>
              <a:avLst/>
              <a:gdLst/>
              <a:ahLst/>
              <a:cxnLst/>
              <a:rect l="0" t="0" r="0" b="0"/>
              <a:pathLst>
                <a:path w="221470" h="245232">
                  <a:moveTo>
                    <a:pt x="102580" y="0"/>
                  </a:moveTo>
                  <a:lnTo>
                    <a:pt x="58618" y="20244"/>
                  </a:lnTo>
                  <a:lnTo>
                    <a:pt x="33922" y="39403"/>
                  </a:lnTo>
                  <a:lnTo>
                    <a:pt x="17377" y="65487"/>
                  </a:lnTo>
                  <a:lnTo>
                    <a:pt x="2475" y="106912"/>
                  </a:lnTo>
                  <a:lnTo>
                    <a:pt x="0" y="144241"/>
                  </a:lnTo>
                  <a:lnTo>
                    <a:pt x="7325" y="178049"/>
                  </a:lnTo>
                  <a:lnTo>
                    <a:pt x="17741" y="199626"/>
                  </a:lnTo>
                  <a:lnTo>
                    <a:pt x="42348" y="225915"/>
                  </a:lnTo>
                  <a:lnTo>
                    <a:pt x="71866" y="242933"/>
                  </a:lnTo>
                  <a:lnTo>
                    <a:pt x="95558" y="245231"/>
                  </a:lnTo>
                  <a:lnTo>
                    <a:pt x="120517" y="241182"/>
                  </a:lnTo>
                  <a:lnTo>
                    <a:pt x="175869" y="213027"/>
                  </a:lnTo>
                  <a:lnTo>
                    <a:pt x="202154" y="187121"/>
                  </a:lnTo>
                  <a:lnTo>
                    <a:pt x="219171" y="151630"/>
                  </a:lnTo>
                  <a:lnTo>
                    <a:pt x="221469" y="125103"/>
                  </a:lnTo>
                  <a:lnTo>
                    <a:pt x="217421" y="100055"/>
                  </a:lnTo>
                  <a:lnTo>
                    <a:pt x="201988" y="72800"/>
                  </a:lnTo>
                  <a:lnTo>
                    <a:pt x="168949" y="35439"/>
                  </a:lnTo>
                  <a:lnTo>
                    <a:pt x="151965" y="27449"/>
                  </a:lnTo>
                  <a:lnTo>
                    <a:pt x="12363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83208" y="5160740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3119" y="54145"/>
                  </a:lnTo>
                  <a:lnTo>
                    <a:pt x="8333" y="101441"/>
                  </a:lnTo>
                  <a:lnTo>
                    <a:pt x="9878" y="156788"/>
                  </a:lnTo>
                  <a:lnTo>
                    <a:pt x="10336" y="213352"/>
                  </a:lnTo>
                  <a:lnTo>
                    <a:pt x="13591" y="271446"/>
                  </a:lnTo>
                  <a:lnTo>
                    <a:pt x="18845" y="325704"/>
                  </a:lnTo>
                  <a:lnTo>
                    <a:pt x="23521" y="369466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77923" y="5329846"/>
              <a:ext cx="210571" cy="20408"/>
            </a:xfrm>
            <a:custGeom>
              <a:avLst/>
              <a:gdLst/>
              <a:ahLst/>
              <a:cxnLst/>
              <a:rect l="0" t="0" r="0" b="0"/>
              <a:pathLst>
                <a:path w="210571" h="20408">
                  <a:moveTo>
                    <a:pt x="210570" y="9879"/>
                  </a:moveTo>
                  <a:lnTo>
                    <a:pt x="183014" y="2643"/>
                  </a:lnTo>
                  <a:lnTo>
                    <a:pt x="123672" y="0"/>
                  </a:lnTo>
                  <a:lnTo>
                    <a:pt x="61214" y="5068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67436" y="5139683"/>
              <a:ext cx="326989" cy="427312"/>
            </a:xfrm>
            <a:custGeom>
              <a:avLst/>
              <a:gdLst/>
              <a:ahLst/>
              <a:cxnLst/>
              <a:rect l="0" t="0" r="0" b="0"/>
              <a:pathLst>
                <a:path w="326989" h="427312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19160" y="156585"/>
                  </a:lnTo>
                  <a:lnTo>
                    <a:pt x="26084" y="213292"/>
                  </a:lnTo>
                  <a:lnTo>
                    <a:pt x="35545" y="268958"/>
                  </a:lnTo>
                  <a:lnTo>
                    <a:pt x="40816" y="331765"/>
                  </a:lnTo>
                  <a:lnTo>
                    <a:pt x="44977" y="386111"/>
                  </a:lnTo>
                  <a:lnTo>
                    <a:pt x="48066" y="402062"/>
                  </a:lnTo>
                  <a:lnTo>
                    <a:pt x="47252" y="401403"/>
                  </a:lnTo>
                  <a:lnTo>
                    <a:pt x="45539" y="397453"/>
                  </a:lnTo>
                  <a:lnTo>
                    <a:pt x="48718" y="375127"/>
                  </a:lnTo>
                  <a:lnTo>
                    <a:pt x="66952" y="315513"/>
                  </a:lnTo>
                  <a:lnTo>
                    <a:pt x="82879" y="289757"/>
                  </a:lnTo>
                  <a:lnTo>
                    <a:pt x="90348" y="286758"/>
                  </a:lnTo>
                  <a:lnTo>
                    <a:pt x="98836" y="287098"/>
                  </a:lnTo>
                  <a:lnTo>
                    <a:pt x="108005" y="289665"/>
                  </a:lnTo>
                  <a:lnTo>
                    <a:pt x="124431" y="304995"/>
                  </a:lnTo>
                  <a:lnTo>
                    <a:pt x="148451" y="347375"/>
                  </a:lnTo>
                  <a:lnTo>
                    <a:pt x="171750" y="410606"/>
                  </a:lnTo>
                  <a:lnTo>
                    <a:pt x="174161" y="412947"/>
                  </a:lnTo>
                  <a:lnTo>
                    <a:pt x="175769" y="409829"/>
                  </a:lnTo>
                  <a:lnTo>
                    <a:pt x="179895" y="395056"/>
                  </a:lnTo>
                  <a:lnTo>
                    <a:pt x="189528" y="376792"/>
                  </a:lnTo>
                  <a:lnTo>
                    <a:pt x="204727" y="363215"/>
                  </a:lnTo>
                  <a:lnTo>
                    <a:pt x="263624" y="337373"/>
                  </a:lnTo>
                  <a:lnTo>
                    <a:pt x="283283" y="328928"/>
                  </a:lnTo>
                  <a:lnTo>
                    <a:pt x="322282" y="297718"/>
                  </a:lnTo>
                  <a:lnTo>
                    <a:pt x="325989" y="288556"/>
                  </a:lnTo>
                  <a:lnTo>
                    <a:pt x="326988" y="265897"/>
                  </a:lnTo>
                  <a:lnTo>
                    <a:pt x="320413" y="246468"/>
                  </a:lnTo>
                  <a:lnTo>
                    <a:pt x="315384" y="238012"/>
                  </a:lnTo>
                  <a:lnTo>
                    <a:pt x="307352" y="232374"/>
                  </a:lnTo>
                  <a:lnTo>
                    <a:pt x="285950" y="226110"/>
                  </a:lnTo>
                  <a:lnTo>
                    <a:pt x="253182" y="228173"/>
                  </a:lnTo>
                  <a:lnTo>
                    <a:pt x="234968" y="236331"/>
                  </a:lnTo>
                  <a:lnTo>
                    <a:pt x="204211" y="260632"/>
                  </a:lnTo>
                  <a:lnTo>
                    <a:pt x="196045" y="280393"/>
                  </a:lnTo>
                  <a:lnTo>
                    <a:pt x="193586" y="303604"/>
                  </a:lnTo>
                  <a:lnTo>
                    <a:pt x="204550" y="357742"/>
                  </a:lnTo>
                  <a:lnTo>
                    <a:pt x="219965" y="389487"/>
                  </a:lnTo>
                  <a:lnTo>
                    <a:pt x="244939" y="415531"/>
                  </a:lnTo>
                  <a:lnTo>
                    <a:pt x="267569" y="424496"/>
                  </a:lnTo>
                  <a:lnTo>
                    <a:pt x="290885" y="427311"/>
                  </a:lnTo>
                  <a:lnTo>
                    <a:pt x="326383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48510" y="5276553"/>
              <a:ext cx="145352" cy="277275"/>
            </a:xfrm>
            <a:custGeom>
              <a:avLst/>
              <a:gdLst/>
              <a:ahLst/>
              <a:cxnLst/>
              <a:rect l="0" t="0" r="0" b="0"/>
              <a:pathLst>
                <a:path w="145352" h="277275">
                  <a:moveTo>
                    <a:pt x="8480" y="157928"/>
                  </a:moveTo>
                  <a:lnTo>
                    <a:pt x="11600" y="200620"/>
                  </a:lnTo>
                  <a:lnTo>
                    <a:pt x="29811" y="263264"/>
                  </a:lnTo>
                  <a:lnTo>
                    <a:pt x="34339" y="277274"/>
                  </a:lnTo>
                  <a:lnTo>
                    <a:pt x="21707" y="224052"/>
                  </a:lnTo>
                  <a:lnTo>
                    <a:pt x="8320" y="168347"/>
                  </a:lnTo>
                  <a:lnTo>
                    <a:pt x="0" y="106693"/>
                  </a:lnTo>
                  <a:lnTo>
                    <a:pt x="5101" y="82125"/>
                  </a:lnTo>
                  <a:lnTo>
                    <a:pt x="24246" y="52020"/>
                  </a:lnTo>
                  <a:lnTo>
                    <a:pt x="42394" y="33649"/>
                  </a:lnTo>
                  <a:lnTo>
                    <a:pt x="62157" y="21584"/>
                  </a:lnTo>
                  <a:lnTo>
                    <a:pt x="121638" y="5477"/>
                  </a:lnTo>
                  <a:lnTo>
                    <a:pt x="14535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Oval 101"/>
          <p:cNvSpPr/>
          <p:nvPr/>
        </p:nvSpPr>
        <p:spPr>
          <a:xfrm>
            <a:off x="5897364" y="1464867"/>
            <a:ext cx="3071509" cy="3071509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7433119" y="300062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4" name="Straight Connector 103"/>
          <p:cNvCxnSpPr/>
          <p:nvPr/>
        </p:nvCxnSpPr>
        <p:spPr>
          <a:xfrm flipV="1">
            <a:off x="7456347" y="1492875"/>
            <a:ext cx="0" cy="1505575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7464704" y="3021678"/>
            <a:ext cx="463254" cy="1410819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/>
          <p:cNvGrpSpPr/>
          <p:nvPr/>
        </p:nvGrpSpPr>
        <p:grpSpPr>
          <a:xfrm>
            <a:off x="7626842" y="2274291"/>
            <a:ext cx="752687" cy="842145"/>
            <a:chOff x="7626842" y="2274291"/>
            <a:chExt cx="752687" cy="842145"/>
          </a:xfrm>
        </p:grpSpPr>
        <p:sp>
          <p:nvSpPr>
            <p:cNvPr id="106" name="Freeform 105"/>
            <p:cNvSpPr/>
            <p:nvPr/>
          </p:nvSpPr>
          <p:spPr>
            <a:xfrm>
              <a:off x="7626842" y="2489188"/>
              <a:ext cx="233509" cy="287147"/>
            </a:xfrm>
            <a:custGeom>
              <a:avLst/>
              <a:gdLst/>
              <a:ahLst/>
              <a:cxnLst/>
              <a:rect l="0" t="0" r="0" b="0"/>
              <a:pathLst>
                <a:path w="233509" h="287147">
                  <a:moveTo>
                    <a:pt x="132661" y="6065"/>
                  </a:moveTo>
                  <a:lnTo>
                    <a:pt x="100208" y="0"/>
                  </a:lnTo>
                  <a:lnTo>
                    <a:pt x="79633" y="2590"/>
                  </a:lnTo>
                  <a:lnTo>
                    <a:pt x="61910" y="10760"/>
                  </a:lnTo>
                  <a:lnTo>
                    <a:pt x="46233" y="23360"/>
                  </a:lnTo>
                  <a:lnTo>
                    <a:pt x="10001" y="70127"/>
                  </a:lnTo>
                  <a:lnTo>
                    <a:pt x="2106" y="93809"/>
                  </a:lnTo>
                  <a:lnTo>
                    <a:pt x="0" y="106675"/>
                  </a:lnTo>
                  <a:lnTo>
                    <a:pt x="3900" y="127210"/>
                  </a:lnTo>
                  <a:lnTo>
                    <a:pt x="8215" y="135962"/>
                  </a:lnTo>
                  <a:lnTo>
                    <a:pt x="15772" y="141796"/>
                  </a:lnTo>
                  <a:lnTo>
                    <a:pt x="36646" y="148278"/>
                  </a:lnTo>
                  <a:lnTo>
                    <a:pt x="46425" y="147667"/>
                  </a:lnTo>
                  <a:lnTo>
                    <a:pt x="101977" y="125650"/>
                  </a:lnTo>
                  <a:lnTo>
                    <a:pt x="146486" y="114522"/>
                  </a:lnTo>
                  <a:lnTo>
                    <a:pt x="171561" y="115100"/>
                  </a:lnTo>
                  <a:lnTo>
                    <a:pt x="204238" y="128579"/>
                  </a:lnTo>
                  <a:lnTo>
                    <a:pt x="221404" y="140845"/>
                  </a:lnTo>
                  <a:lnTo>
                    <a:pt x="230593" y="160334"/>
                  </a:lnTo>
                  <a:lnTo>
                    <a:pt x="233508" y="183424"/>
                  </a:lnTo>
                  <a:lnTo>
                    <a:pt x="230904" y="205384"/>
                  </a:lnTo>
                  <a:lnTo>
                    <a:pt x="222728" y="223723"/>
                  </a:lnTo>
                  <a:lnTo>
                    <a:pt x="190535" y="267872"/>
                  </a:lnTo>
                  <a:lnTo>
                    <a:pt x="172420" y="279571"/>
                  </a:lnTo>
                  <a:lnTo>
                    <a:pt x="136902" y="287146"/>
                  </a:lnTo>
                  <a:lnTo>
                    <a:pt x="102332" y="283801"/>
                  </a:lnTo>
                  <a:lnTo>
                    <a:pt x="69489" y="269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64788" y="2379440"/>
              <a:ext cx="94757" cy="273742"/>
            </a:xfrm>
            <a:custGeom>
              <a:avLst/>
              <a:gdLst/>
              <a:ahLst/>
              <a:cxnLst/>
              <a:rect l="0" t="0" r="0" b="0"/>
              <a:pathLst>
                <a:path w="94757" h="273742">
                  <a:moveTo>
                    <a:pt x="0" y="0"/>
                  </a:moveTo>
                  <a:lnTo>
                    <a:pt x="3119" y="42692"/>
                  </a:lnTo>
                  <a:lnTo>
                    <a:pt x="25193" y="102068"/>
                  </a:lnTo>
                  <a:lnTo>
                    <a:pt x="50832" y="163093"/>
                  </a:lnTo>
                  <a:lnTo>
                    <a:pt x="72998" y="220392"/>
                  </a:lnTo>
                  <a:lnTo>
                    <a:pt x="9475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88134" y="2444877"/>
              <a:ext cx="108282" cy="130270"/>
            </a:xfrm>
            <a:custGeom>
              <a:avLst/>
              <a:gdLst/>
              <a:ahLst/>
              <a:cxnLst/>
              <a:rect l="0" t="0" r="0" b="0"/>
              <a:pathLst>
                <a:path w="108282" h="130270">
                  <a:moveTo>
                    <a:pt x="2996" y="124076"/>
                  </a:moveTo>
                  <a:lnTo>
                    <a:pt x="52493" y="68989"/>
                  </a:lnTo>
                  <a:lnTo>
                    <a:pt x="73294" y="44713"/>
                  </a:lnTo>
                  <a:lnTo>
                    <a:pt x="76767" y="34902"/>
                  </a:lnTo>
                  <a:lnTo>
                    <a:pt x="77507" y="11524"/>
                  </a:lnTo>
                  <a:lnTo>
                    <a:pt x="72556" y="4587"/>
                  </a:lnTo>
                  <a:lnTo>
                    <a:pt x="64578" y="1133"/>
                  </a:lnTo>
                  <a:lnTo>
                    <a:pt x="54579" y="0"/>
                  </a:lnTo>
                  <a:lnTo>
                    <a:pt x="37230" y="4980"/>
                  </a:lnTo>
                  <a:lnTo>
                    <a:pt x="29328" y="9584"/>
                  </a:lnTo>
                  <a:lnTo>
                    <a:pt x="17428" y="24058"/>
                  </a:lnTo>
                  <a:lnTo>
                    <a:pt x="257" y="61945"/>
                  </a:lnTo>
                  <a:lnTo>
                    <a:pt x="0" y="72127"/>
                  </a:lnTo>
                  <a:lnTo>
                    <a:pt x="5953" y="92799"/>
                  </a:lnTo>
                  <a:lnTo>
                    <a:pt x="22459" y="118578"/>
                  </a:lnTo>
                  <a:lnTo>
                    <a:pt x="41672" y="127482"/>
                  </a:lnTo>
                  <a:lnTo>
                    <a:pt x="64639" y="130269"/>
                  </a:lnTo>
                  <a:lnTo>
                    <a:pt x="108281" y="12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03782" y="2387944"/>
              <a:ext cx="118976" cy="130828"/>
            </a:xfrm>
            <a:custGeom>
              <a:avLst/>
              <a:gdLst/>
              <a:ahLst/>
              <a:cxnLst/>
              <a:rect l="0" t="0" r="0" b="0"/>
              <a:pathLst>
                <a:path w="118976" h="130828">
                  <a:moveTo>
                    <a:pt x="34746" y="117838"/>
                  </a:moveTo>
                  <a:lnTo>
                    <a:pt x="77408" y="62179"/>
                  </a:lnTo>
                  <a:lnTo>
                    <a:pt x="84245" y="52656"/>
                  </a:lnTo>
                  <a:lnTo>
                    <a:pt x="88721" y="32716"/>
                  </a:lnTo>
                  <a:lnTo>
                    <a:pt x="88277" y="22486"/>
                  </a:lnTo>
                  <a:lnTo>
                    <a:pt x="84472" y="14495"/>
                  </a:lnTo>
                  <a:lnTo>
                    <a:pt x="70884" y="2498"/>
                  </a:lnTo>
                  <a:lnTo>
                    <a:pt x="62349" y="0"/>
                  </a:lnTo>
                  <a:lnTo>
                    <a:pt x="43504" y="345"/>
                  </a:lnTo>
                  <a:lnTo>
                    <a:pt x="26550" y="10637"/>
                  </a:lnTo>
                  <a:lnTo>
                    <a:pt x="12386" y="26909"/>
                  </a:lnTo>
                  <a:lnTo>
                    <a:pt x="2192" y="45840"/>
                  </a:lnTo>
                  <a:lnTo>
                    <a:pt x="0" y="65951"/>
                  </a:lnTo>
                  <a:lnTo>
                    <a:pt x="4095" y="86589"/>
                  </a:lnTo>
                  <a:lnTo>
                    <a:pt x="13714" y="107459"/>
                  </a:lnTo>
                  <a:lnTo>
                    <a:pt x="32028" y="122194"/>
                  </a:lnTo>
                  <a:lnTo>
                    <a:pt x="43462" y="127761"/>
                  </a:lnTo>
                  <a:lnTo>
                    <a:pt x="65527" y="130827"/>
                  </a:lnTo>
                  <a:lnTo>
                    <a:pt x="94560" y="125976"/>
                  </a:lnTo>
                  <a:lnTo>
                    <a:pt x="118975" y="117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68466" y="2274291"/>
              <a:ext cx="111063" cy="310674"/>
            </a:xfrm>
            <a:custGeom>
              <a:avLst/>
              <a:gdLst/>
              <a:ahLst/>
              <a:cxnLst/>
              <a:rect l="0" t="0" r="0" b="0"/>
              <a:pathLst>
                <a:path w="111063" h="310674">
                  <a:moveTo>
                    <a:pt x="6933" y="147263"/>
                  </a:moveTo>
                  <a:lnTo>
                    <a:pt x="16508" y="171310"/>
                  </a:lnTo>
                  <a:lnTo>
                    <a:pt x="59931" y="232385"/>
                  </a:lnTo>
                  <a:lnTo>
                    <a:pt x="101720" y="294740"/>
                  </a:lnTo>
                  <a:lnTo>
                    <a:pt x="111062" y="309905"/>
                  </a:lnTo>
                  <a:lnTo>
                    <a:pt x="110277" y="310673"/>
                  </a:lnTo>
                  <a:lnTo>
                    <a:pt x="92207" y="295095"/>
                  </a:lnTo>
                  <a:lnTo>
                    <a:pt x="52340" y="235544"/>
                  </a:lnTo>
                  <a:lnTo>
                    <a:pt x="32843" y="182942"/>
                  </a:lnTo>
                  <a:lnTo>
                    <a:pt x="8539" y="121156"/>
                  </a:lnTo>
                  <a:lnTo>
                    <a:pt x="0" y="74537"/>
                  </a:lnTo>
                  <a:lnTo>
                    <a:pt x="3059" y="34857"/>
                  </a:lnTo>
                  <a:lnTo>
                    <a:pt x="11451" y="15027"/>
                  </a:lnTo>
                  <a:lnTo>
                    <a:pt x="16963" y="6463"/>
                  </a:lnTo>
                  <a:lnTo>
                    <a:pt x="25318" y="1924"/>
                  </a:lnTo>
                  <a:lnTo>
                    <a:pt x="47079" y="0"/>
                  </a:lnTo>
                  <a:lnTo>
                    <a:pt x="55924" y="3464"/>
                  </a:lnTo>
                  <a:lnTo>
                    <a:pt x="68870" y="16672"/>
                  </a:lnTo>
                  <a:lnTo>
                    <a:pt x="82736" y="43839"/>
                  </a:lnTo>
                  <a:lnTo>
                    <a:pt x="88664" y="79704"/>
                  </a:lnTo>
                  <a:lnTo>
                    <a:pt x="82262" y="132575"/>
                  </a:lnTo>
                  <a:lnTo>
                    <a:pt x="70104" y="178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43772" y="2926922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3119" y="42692"/>
                  </a:lnTo>
                  <a:lnTo>
                    <a:pt x="17958" y="102068"/>
                  </a:lnTo>
                  <a:lnTo>
                    <a:pt x="35149" y="157504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30264" y="2831616"/>
              <a:ext cx="185435" cy="239790"/>
            </a:xfrm>
            <a:custGeom>
              <a:avLst/>
              <a:gdLst/>
              <a:ahLst/>
              <a:cxnLst/>
              <a:rect l="0" t="0" r="0" b="0"/>
              <a:pathLst>
                <a:path w="185435" h="239790">
                  <a:moveTo>
                    <a:pt x="92493" y="11078"/>
                  </a:moveTo>
                  <a:lnTo>
                    <a:pt x="68446" y="20653"/>
                  </a:lnTo>
                  <a:lnTo>
                    <a:pt x="47023" y="38612"/>
                  </a:lnTo>
                  <a:lnTo>
                    <a:pt x="27028" y="65639"/>
                  </a:lnTo>
                  <a:lnTo>
                    <a:pt x="5377" y="116616"/>
                  </a:lnTo>
                  <a:lnTo>
                    <a:pt x="0" y="153612"/>
                  </a:lnTo>
                  <a:lnTo>
                    <a:pt x="4982" y="177372"/>
                  </a:lnTo>
                  <a:lnTo>
                    <a:pt x="20940" y="207359"/>
                  </a:lnTo>
                  <a:lnTo>
                    <a:pt x="34955" y="222316"/>
                  </a:lnTo>
                  <a:lnTo>
                    <a:pt x="52883" y="232864"/>
                  </a:lnTo>
                  <a:lnTo>
                    <a:pt x="88295" y="239789"/>
                  </a:lnTo>
                  <a:lnTo>
                    <a:pt x="108564" y="235170"/>
                  </a:lnTo>
                  <a:lnTo>
                    <a:pt x="140641" y="213140"/>
                  </a:lnTo>
                  <a:lnTo>
                    <a:pt x="168337" y="185089"/>
                  </a:lnTo>
                  <a:lnTo>
                    <a:pt x="178063" y="166795"/>
                  </a:lnTo>
                  <a:lnTo>
                    <a:pt x="185434" y="118049"/>
                  </a:lnTo>
                  <a:lnTo>
                    <a:pt x="183771" y="66480"/>
                  </a:lnTo>
                  <a:lnTo>
                    <a:pt x="177514" y="45060"/>
                  </a:lnTo>
                  <a:lnTo>
                    <a:pt x="166934" y="27741"/>
                  </a:lnTo>
                  <a:lnTo>
                    <a:pt x="142235" y="4837"/>
                  </a:lnTo>
                  <a:lnTo>
                    <a:pt x="131503" y="1068"/>
                  </a:lnTo>
                  <a:lnTo>
                    <a:pt x="107101" y="0"/>
                  </a:lnTo>
                  <a:lnTo>
                    <a:pt x="57154" y="8811"/>
                  </a:lnTo>
                  <a:lnTo>
                    <a:pt x="39850" y="1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7509174" y="1606754"/>
            <a:ext cx="1333122" cy="2688277"/>
          </a:xfrm>
          <a:custGeom>
            <a:avLst/>
            <a:gdLst/>
            <a:ahLst/>
            <a:cxnLst/>
            <a:rect l="0" t="0" r="0" b="0"/>
            <a:pathLst>
              <a:path w="1333122" h="2688277">
                <a:moveTo>
                  <a:pt x="524069" y="2682687"/>
                </a:moveTo>
                <a:lnTo>
                  <a:pt x="540837" y="2688276"/>
                </a:lnTo>
                <a:lnTo>
                  <a:pt x="561548" y="2684781"/>
                </a:lnTo>
                <a:lnTo>
                  <a:pt x="612971" y="2663473"/>
                </a:lnTo>
                <a:lnTo>
                  <a:pt x="675911" y="2629825"/>
                </a:lnTo>
                <a:lnTo>
                  <a:pt x="731932" y="2587685"/>
                </a:lnTo>
                <a:lnTo>
                  <a:pt x="789167" y="2542594"/>
                </a:lnTo>
                <a:lnTo>
                  <a:pt x="842949" y="2486952"/>
                </a:lnTo>
                <a:lnTo>
                  <a:pt x="891795" y="2424504"/>
                </a:lnTo>
                <a:lnTo>
                  <a:pt x="944959" y="2367332"/>
                </a:lnTo>
                <a:lnTo>
                  <a:pt x="966192" y="2339684"/>
                </a:lnTo>
                <a:lnTo>
                  <a:pt x="1008587" y="2283189"/>
                </a:lnTo>
                <a:lnTo>
                  <a:pt x="1046550" y="2235628"/>
                </a:lnTo>
                <a:lnTo>
                  <a:pt x="1050205" y="2234909"/>
                </a:lnTo>
                <a:lnTo>
                  <a:pt x="1051471" y="2239109"/>
                </a:lnTo>
                <a:lnTo>
                  <a:pt x="1051146" y="2246589"/>
                </a:lnTo>
                <a:lnTo>
                  <a:pt x="1041425" y="2264258"/>
                </a:lnTo>
                <a:lnTo>
                  <a:pt x="994861" y="2319742"/>
                </a:lnTo>
                <a:lnTo>
                  <a:pt x="945871" y="2376000"/>
                </a:lnTo>
                <a:lnTo>
                  <a:pt x="891701" y="2422474"/>
                </a:lnTo>
                <a:lnTo>
                  <a:pt x="837653" y="2471456"/>
                </a:lnTo>
                <a:lnTo>
                  <a:pt x="776554" y="2514173"/>
                </a:lnTo>
                <a:lnTo>
                  <a:pt x="713565" y="2564673"/>
                </a:lnTo>
                <a:lnTo>
                  <a:pt x="658743" y="2608794"/>
                </a:lnTo>
                <a:lnTo>
                  <a:pt x="600696" y="2651084"/>
                </a:lnTo>
                <a:lnTo>
                  <a:pt x="559093" y="2679174"/>
                </a:lnTo>
                <a:lnTo>
                  <a:pt x="549758" y="2680345"/>
                </a:lnTo>
                <a:lnTo>
                  <a:pt x="542365" y="2677617"/>
                </a:lnTo>
                <a:lnTo>
                  <a:pt x="536266" y="2672288"/>
                </a:lnTo>
                <a:lnTo>
                  <a:pt x="534541" y="2666396"/>
                </a:lnTo>
                <a:lnTo>
                  <a:pt x="535729" y="2660128"/>
                </a:lnTo>
                <a:lnTo>
                  <a:pt x="575540" y="2599598"/>
                </a:lnTo>
                <a:lnTo>
                  <a:pt x="620058" y="2545966"/>
                </a:lnTo>
                <a:lnTo>
                  <a:pt x="682105" y="2482659"/>
                </a:lnTo>
                <a:lnTo>
                  <a:pt x="734653" y="2430005"/>
                </a:lnTo>
                <a:lnTo>
                  <a:pt x="785161" y="2387890"/>
                </a:lnTo>
                <a:lnTo>
                  <a:pt x="840198" y="2348895"/>
                </a:lnTo>
                <a:lnTo>
                  <a:pt x="901745" y="2303855"/>
                </a:lnTo>
                <a:lnTo>
                  <a:pt x="961150" y="2265544"/>
                </a:lnTo>
                <a:lnTo>
                  <a:pt x="1021840" y="2238247"/>
                </a:lnTo>
                <a:lnTo>
                  <a:pt x="1050583" y="2227867"/>
                </a:lnTo>
                <a:lnTo>
                  <a:pt x="990049" y="2269169"/>
                </a:lnTo>
                <a:lnTo>
                  <a:pt x="931920" y="2303741"/>
                </a:lnTo>
                <a:lnTo>
                  <a:pt x="877983" y="2337342"/>
                </a:lnTo>
                <a:lnTo>
                  <a:pt x="821099" y="2376605"/>
                </a:lnTo>
                <a:lnTo>
                  <a:pt x="757871" y="2411223"/>
                </a:lnTo>
                <a:lnTo>
                  <a:pt x="699973" y="2451510"/>
                </a:lnTo>
                <a:lnTo>
                  <a:pt x="643477" y="2492093"/>
                </a:lnTo>
                <a:lnTo>
                  <a:pt x="590377" y="2523853"/>
                </a:lnTo>
                <a:lnTo>
                  <a:pt x="533842" y="2559735"/>
                </a:lnTo>
                <a:lnTo>
                  <a:pt x="472945" y="2589344"/>
                </a:lnTo>
                <a:lnTo>
                  <a:pt x="467760" y="2587703"/>
                </a:lnTo>
                <a:lnTo>
                  <a:pt x="466643" y="2581930"/>
                </a:lnTo>
                <a:lnTo>
                  <a:pt x="471640" y="2564207"/>
                </a:lnTo>
                <a:lnTo>
                  <a:pt x="493912" y="2527352"/>
                </a:lnTo>
                <a:lnTo>
                  <a:pt x="547290" y="2466713"/>
                </a:lnTo>
                <a:lnTo>
                  <a:pt x="601174" y="2410430"/>
                </a:lnTo>
                <a:lnTo>
                  <a:pt x="661172" y="2357669"/>
                </a:lnTo>
                <a:lnTo>
                  <a:pt x="714321" y="2322561"/>
                </a:lnTo>
                <a:lnTo>
                  <a:pt x="776634" y="2272962"/>
                </a:lnTo>
                <a:lnTo>
                  <a:pt x="830065" y="2241359"/>
                </a:lnTo>
                <a:lnTo>
                  <a:pt x="880091" y="2212586"/>
                </a:lnTo>
                <a:lnTo>
                  <a:pt x="938239" y="2184372"/>
                </a:lnTo>
                <a:lnTo>
                  <a:pt x="966541" y="2167971"/>
                </a:lnTo>
                <a:lnTo>
                  <a:pt x="950100" y="2175849"/>
                </a:lnTo>
                <a:lnTo>
                  <a:pt x="896764" y="2200537"/>
                </a:lnTo>
                <a:lnTo>
                  <a:pt x="835641" y="2225233"/>
                </a:lnTo>
                <a:lnTo>
                  <a:pt x="774174" y="2259573"/>
                </a:lnTo>
                <a:lnTo>
                  <a:pt x="723346" y="2285139"/>
                </a:lnTo>
                <a:lnTo>
                  <a:pt x="671241" y="2314941"/>
                </a:lnTo>
                <a:lnTo>
                  <a:pt x="618759" y="2342878"/>
                </a:lnTo>
                <a:lnTo>
                  <a:pt x="569283" y="2365974"/>
                </a:lnTo>
                <a:lnTo>
                  <a:pt x="510644" y="2394738"/>
                </a:lnTo>
                <a:lnTo>
                  <a:pt x="451374" y="2426861"/>
                </a:lnTo>
                <a:lnTo>
                  <a:pt x="440511" y="2431418"/>
                </a:lnTo>
                <a:lnTo>
                  <a:pt x="419082" y="2433362"/>
                </a:lnTo>
                <a:lnTo>
                  <a:pt x="408454" y="2432242"/>
                </a:lnTo>
                <a:lnTo>
                  <a:pt x="404878" y="2426817"/>
                </a:lnTo>
                <a:lnTo>
                  <a:pt x="406004" y="2418520"/>
                </a:lnTo>
                <a:lnTo>
                  <a:pt x="417784" y="2396824"/>
                </a:lnTo>
                <a:lnTo>
                  <a:pt x="465475" y="2336654"/>
                </a:lnTo>
                <a:lnTo>
                  <a:pt x="522477" y="2291123"/>
                </a:lnTo>
                <a:lnTo>
                  <a:pt x="577672" y="2241395"/>
                </a:lnTo>
                <a:lnTo>
                  <a:pt x="630237" y="2209777"/>
                </a:lnTo>
                <a:lnTo>
                  <a:pt x="692425" y="2172755"/>
                </a:lnTo>
                <a:lnTo>
                  <a:pt x="754065" y="2135254"/>
                </a:lnTo>
                <a:lnTo>
                  <a:pt x="808124" y="2106284"/>
                </a:lnTo>
                <a:lnTo>
                  <a:pt x="818724" y="2101886"/>
                </a:lnTo>
                <a:lnTo>
                  <a:pt x="819942" y="2098955"/>
                </a:lnTo>
                <a:lnTo>
                  <a:pt x="814903" y="2097000"/>
                </a:lnTo>
                <a:lnTo>
                  <a:pt x="773628" y="2097369"/>
                </a:lnTo>
                <a:lnTo>
                  <a:pt x="718895" y="2104887"/>
                </a:lnTo>
                <a:lnTo>
                  <a:pt x="658480" y="2117908"/>
                </a:lnTo>
                <a:lnTo>
                  <a:pt x="610038" y="2128261"/>
                </a:lnTo>
                <a:lnTo>
                  <a:pt x="549673" y="2149475"/>
                </a:lnTo>
                <a:lnTo>
                  <a:pt x="495808" y="2166143"/>
                </a:lnTo>
                <a:lnTo>
                  <a:pt x="452526" y="2174008"/>
                </a:lnTo>
                <a:lnTo>
                  <a:pt x="404605" y="2173218"/>
                </a:lnTo>
                <a:lnTo>
                  <a:pt x="391784" y="2171076"/>
                </a:lnTo>
                <a:lnTo>
                  <a:pt x="385576" y="2164968"/>
                </a:lnTo>
                <a:lnTo>
                  <a:pt x="383778" y="2156217"/>
                </a:lnTo>
                <a:lnTo>
                  <a:pt x="384918" y="2145704"/>
                </a:lnTo>
                <a:lnTo>
                  <a:pt x="401783" y="2124663"/>
                </a:lnTo>
                <a:lnTo>
                  <a:pt x="460046" y="2081608"/>
                </a:lnTo>
                <a:lnTo>
                  <a:pt x="519018" y="2053205"/>
                </a:lnTo>
                <a:lnTo>
                  <a:pt x="579166" y="2019223"/>
                </a:lnTo>
                <a:lnTo>
                  <a:pt x="633349" y="1996872"/>
                </a:lnTo>
                <a:lnTo>
                  <a:pt x="694784" y="1974428"/>
                </a:lnTo>
                <a:lnTo>
                  <a:pt x="708070" y="1968359"/>
                </a:lnTo>
                <a:lnTo>
                  <a:pt x="711076" y="1965482"/>
                </a:lnTo>
                <a:lnTo>
                  <a:pt x="707233" y="1964735"/>
                </a:lnTo>
                <a:lnTo>
                  <a:pt x="651699" y="1974890"/>
                </a:lnTo>
                <a:lnTo>
                  <a:pt x="597329" y="1988028"/>
                </a:lnTo>
                <a:lnTo>
                  <a:pt x="535941" y="2001888"/>
                </a:lnTo>
                <a:lnTo>
                  <a:pt x="474725" y="2015891"/>
                </a:lnTo>
                <a:lnTo>
                  <a:pt x="425871" y="2026413"/>
                </a:lnTo>
                <a:lnTo>
                  <a:pt x="369968" y="2040449"/>
                </a:lnTo>
                <a:lnTo>
                  <a:pt x="308016" y="2054487"/>
                </a:lnTo>
                <a:lnTo>
                  <a:pt x="265471" y="2053837"/>
                </a:lnTo>
                <a:lnTo>
                  <a:pt x="258084" y="2047034"/>
                </a:lnTo>
                <a:lnTo>
                  <a:pt x="254329" y="2036650"/>
                </a:lnTo>
                <a:lnTo>
                  <a:pt x="252995" y="2023879"/>
                </a:lnTo>
                <a:lnTo>
                  <a:pt x="257753" y="2003448"/>
                </a:lnTo>
                <a:lnTo>
                  <a:pt x="268836" y="1986570"/>
                </a:lnTo>
                <a:lnTo>
                  <a:pt x="326691" y="1935297"/>
                </a:lnTo>
                <a:lnTo>
                  <a:pt x="384257" y="1900086"/>
                </a:lnTo>
                <a:lnTo>
                  <a:pt x="445043" y="1864976"/>
                </a:lnTo>
                <a:lnTo>
                  <a:pt x="505430" y="1838212"/>
                </a:lnTo>
                <a:lnTo>
                  <a:pt x="565332" y="1813429"/>
                </a:lnTo>
                <a:lnTo>
                  <a:pt x="565616" y="1809553"/>
                </a:lnTo>
                <a:lnTo>
                  <a:pt x="562296" y="1805800"/>
                </a:lnTo>
                <a:lnTo>
                  <a:pt x="539888" y="1804749"/>
                </a:lnTo>
                <a:lnTo>
                  <a:pt x="479491" y="1813606"/>
                </a:lnTo>
                <a:lnTo>
                  <a:pt x="423671" y="1819386"/>
                </a:lnTo>
                <a:lnTo>
                  <a:pt x="361196" y="1833855"/>
                </a:lnTo>
                <a:lnTo>
                  <a:pt x="308915" y="1838466"/>
                </a:lnTo>
                <a:lnTo>
                  <a:pt x="260149" y="1839832"/>
                </a:lnTo>
                <a:lnTo>
                  <a:pt x="251026" y="1834175"/>
                </a:lnTo>
                <a:lnTo>
                  <a:pt x="246114" y="1824554"/>
                </a:lnTo>
                <a:lnTo>
                  <a:pt x="244010" y="1812291"/>
                </a:lnTo>
                <a:lnTo>
                  <a:pt x="248455" y="1800606"/>
                </a:lnTo>
                <a:lnTo>
                  <a:pt x="268993" y="1778264"/>
                </a:lnTo>
                <a:lnTo>
                  <a:pt x="327498" y="1737665"/>
                </a:lnTo>
                <a:lnTo>
                  <a:pt x="378396" y="1712834"/>
                </a:lnTo>
                <a:lnTo>
                  <a:pt x="427574" y="1685746"/>
                </a:lnTo>
                <a:lnTo>
                  <a:pt x="430494" y="1679978"/>
                </a:lnTo>
                <a:lnTo>
                  <a:pt x="427760" y="1674963"/>
                </a:lnTo>
                <a:lnTo>
                  <a:pt x="421259" y="1670450"/>
                </a:lnTo>
                <a:lnTo>
                  <a:pt x="398437" y="1668554"/>
                </a:lnTo>
                <a:lnTo>
                  <a:pt x="341715" y="1671280"/>
                </a:lnTo>
                <a:lnTo>
                  <a:pt x="279737" y="1680196"/>
                </a:lnTo>
                <a:lnTo>
                  <a:pt x="242275" y="1678684"/>
                </a:lnTo>
                <a:lnTo>
                  <a:pt x="230921" y="1676439"/>
                </a:lnTo>
                <a:lnTo>
                  <a:pt x="225692" y="1670264"/>
                </a:lnTo>
                <a:lnTo>
                  <a:pt x="224546" y="1661468"/>
                </a:lnTo>
                <a:lnTo>
                  <a:pt x="226121" y="1650924"/>
                </a:lnTo>
                <a:lnTo>
                  <a:pt x="231851" y="1641556"/>
                </a:lnTo>
                <a:lnTo>
                  <a:pt x="262271" y="1617192"/>
                </a:lnTo>
                <a:lnTo>
                  <a:pt x="317007" y="1580888"/>
                </a:lnTo>
                <a:lnTo>
                  <a:pt x="371389" y="1547672"/>
                </a:lnTo>
                <a:lnTo>
                  <a:pt x="371979" y="1542305"/>
                </a:lnTo>
                <a:lnTo>
                  <a:pt x="367694" y="1537557"/>
                </a:lnTo>
                <a:lnTo>
                  <a:pt x="360158" y="1533222"/>
                </a:lnTo>
                <a:lnTo>
                  <a:pt x="327194" y="1527121"/>
                </a:lnTo>
                <a:lnTo>
                  <a:pt x="274134" y="1531126"/>
                </a:lnTo>
                <a:lnTo>
                  <a:pt x="221712" y="1523078"/>
                </a:lnTo>
                <a:lnTo>
                  <a:pt x="210194" y="1520060"/>
                </a:lnTo>
                <a:lnTo>
                  <a:pt x="204855" y="1515708"/>
                </a:lnTo>
                <a:lnTo>
                  <a:pt x="203635" y="1510467"/>
                </a:lnTo>
                <a:lnTo>
                  <a:pt x="205162" y="1504634"/>
                </a:lnTo>
                <a:lnTo>
                  <a:pt x="216216" y="1491913"/>
                </a:lnTo>
                <a:lnTo>
                  <a:pt x="261911" y="1458903"/>
                </a:lnTo>
                <a:lnTo>
                  <a:pt x="324816" y="1431824"/>
                </a:lnTo>
                <a:lnTo>
                  <a:pt x="380812" y="1412172"/>
                </a:lnTo>
                <a:lnTo>
                  <a:pt x="400348" y="1400126"/>
                </a:lnTo>
                <a:lnTo>
                  <a:pt x="401814" y="1395978"/>
                </a:lnTo>
                <a:lnTo>
                  <a:pt x="398112" y="1393213"/>
                </a:lnTo>
                <a:lnTo>
                  <a:pt x="390965" y="1391369"/>
                </a:lnTo>
                <a:lnTo>
                  <a:pt x="334836" y="1399620"/>
                </a:lnTo>
                <a:lnTo>
                  <a:pt x="285116" y="1409157"/>
                </a:lnTo>
                <a:lnTo>
                  <a:pt x="231983" y="1422859"/>
                </a:lnTo>
                <a:lnTo>
                  <a:pt x="181722" y="1433330"/>
                </a:lnTo>
                <a:lnTo>
                  <a:pt x="139143" y="1432662"/>
                </a:lnTo>
                <a:lnTo>
                  <a:pt x="134091" y="1429367"/>
                </a:lnTo>
                <a:lnTo>
                  <a:pt x="134232" y="1424831"/>
                </a:lnTo>
                <a:lnTo>
                  <a:pt x="137836" y="1419467"/>
                </a:lnTo>
                <a:lnTo>
                  <a:pt x="176072" y="1395217"/>
                </a:lnTo>
                <a:lnTo>
                  <a:pt x="227992" y="1374829"/>
                </a:lnTo>
                <a:lnTo>
                  <a:pt x="281534" y="1355408"/>
                </a:lnTo>
                <a:lnTo>
                  <a:pt x="331324" y="1341074"/>
                </a:lnTo>
                <a:lnTo>
                  <a:pt x="346440" y="1339063"/>
                </a:lnTo>
                <a:lnTo>
                  <a:pt x="354177" y="1340061"/>
                </a:lnTo>
                <a:lnTo>
                  <a:pt x="356996" y="1343067"/>
                </a:lnTo>
                <a:lnTo>
                  <a:pt x="356535" y="1347410"/>
                </a:lnTo>
                <a:lnTo>
                  <a:pt x="346665" y="1358475"/>
                </a:lnTo>
                <a:lnTo>
                  <a:pt x="321377" y="1374739"/>
                </a:lnTo>
                <a:lnTo>
                  <a:pt x="260624" y="1406332"/>
                </a:lnTo>
                <a:lnTo>
                  <a:pt x="197666" y="1441037"/>
                </a:lnTo>
                <a:lnTo>
                  <a:pt x="149979" y="1468541"/>
                </a:lnTo>
                <a:lnTo>
                  <a:pt x="142485" y="1476683"/>
                </a:lnTo>
                <a:lnTo>
                  <a:pt x="138659" y="1485620"/>
                </a:lnTo>
                <a:lnTo>
                  <a:pt x="137277" y="1495088"/>
                </a:lnTo>
                <a:lnTo>
                  <a:pt x="142206" y="1501400"/>
                </a:lnTo>
                <a:lnTo>
                  <a:pt x="163280" y="1508413"/>
                </a:lnTo>
                <a:lnTo>
                  <a:pt x="213618" y="1512362"/>
                </a:lnTo>
                <a:lnTo>
                  <a:pt x="255849" y="1513285"/>
                </a:lnTo>
                <a:lnTo>
                  <a:pt x="301915" y="1513695"/>
                </a:lnTo>
                <a:lnTo>
                  <a:pt x="349685" y="1513878"/>
                </a:lnTo>
                <a:lnTo>
                  <a:pt x="411439" y="1519570"/>
                </a:lnTo>
                <a:lnTo>
                  <a:pt x="442425" y="1531697"/>
                </a:lnTo>
                <a:lnTo>
                  <a:pt x="455602" y="1539844"/>
                </a:lnTo>
                <a:lnTo>
                  <a:pt x="462047" y="1547615"/>
                </a:lnTo>
                <a:lnTo>
                  <a:pt x="464004" y="1555135"/>
                </a:lnTo>
                <a:lnTo>
                  <a:pt x="462968" y="1562488"/>
                </a:lnTo>
                <a:lnTo>
                  <a:pt x="452460" y="1576898"/>
                </a:lnTo>
                <a:lnTo>
                  <a:pt x="392673" y="1619486"/>
                </a:lnTo>
                <a:lnTo>
                  <a:pt x="335277" y="1651885"/>
                </a:lnTo>
                <a:lnTo>
                  <a:pt x="303184" y="1669776"/>
                </a:lnTo>
                <a:lnTo>
                  <a:pt x="300774" y="1675180"/>
                </a:lnTo>
                <a:lnTo>
                  <a:pt x="303846" y="1679953"/>
                </a:lnTo>
                <a:lnTo>
                  <a:pt x="310573" y="1684305"/>
                </a:lnTo>
                <a:lnTo>
                  <a:pt x="333646" y="1682901"/>
                </a:lnTo>
                <a:lnTo>
                  <a:pt x="384940" y="1668525"/>
                </a:lnTo>
                <a:lnTo>
                  <a:pt x="437272" y="1655590"/>
                </a:lnTo>
                <a:lnTo>
                  <a:pt x="489550" y="1648702"/>
                </a:lnTo>
                <a:lnTo>
                  <a:pt x="539608" y="1642013"/>
                </a:lnTo>
                <a:lnTo>
                  <a:pt x="594556" y="1633455"/>
                </a:lnTo>
                <a:lnTo>
                  <a:pt x="656709" y="1627432"/>
                </a:lnTo>
                <a:lnTo>
                  <a:pt x="706090" y="1624835"/>
                </a:lnTo>
                <a:lnTo>
                  <a:pt x="719116" y="1626503"/>
                </a:lnTo>
                <a:lnTo>
                  <a:pt x="724290" y="1629954"/>
                </a:lnTo>
                <a:lnTo>
                  <a:pt x="724230" y="1634594"/>
                </a:lnTo>
                <a:lnTo>
                  <a:pt x="720681" y="1640028"/>
                </a:lnTo>
                <a:lnTo>
                  <a:pt x="701139" y="1649184"/>
                </a:lnTo>
                <a:lnTo>
                  <a:pt x="640934" y="1670184"/>
                </a:lnTo>
                <a:lnTo>
                  <a:pt x="595611" y="1684426"/>
                </a:lnTo>
                <a:lnTo>
                  <a:pt x="588141" y="1682608"/>
                </a:lnTo>
                <a:lnTo>
                  <a:pt x="585501" y="1676716"/>
                </a:lnTo>
                <a:lnTo>
                  <a:pt x="586081" y="1668108"/>
                </a:lnTo>
                <a:lnTo>
                  <a:pt x="596083" y="1652306"/>
                </a:lnTo>
                <a:lnTo>
                  <a:pt x="612227" y="1638653"/>
                </a:lnTo>
                <a:lnTo>
                  <a:pt x="667047" y="1610909"/>
                </a:lnTo>
                <a:lnTo>
                  <a:pt x="726648" y="1580132"/>
                </a:lnTo>
                <a:lnTo>
                  <a:pt x="780764" y="1558148"/>
                </a:lnTo>
                <a:lnTo>
                  <a:pt x="836514" y="1539681"/>
                </a:lnTo>
                <a:lnTo>
                  <a:pt x="892586" y="1521648"/>
                </a:lnTo>
                <a:lnTo>
                  <a:pt x="948723" y="1501492"/>
                </a:lnTo>
                <a:lnTo>
                  <a:pt x="1007456" y="1482637"/>
                </a:lnTo>
                <a:lnTo>
                  <a:pt x="1050312" y="1468440"/>
                </a:lnTo>
                <a:lnTo>
                  <a:pt x="1053882" y="1469596"/>
                </a:lnTo>
                <a:lnTo>
                  <a:pt x="1052753" y="1473877"/>
                </a:lnTo>
                <a:lnTo>
                  <a:pt x="1048490" y="1480240"/>
                </a:lnTo>
                <a:lnTo>
                  <a:pt x="990063" y="1514197"/>
                </a:lnTo>
                <a:lnTo>
                  <a:pt x="933872" y="1541906"/>
                </a:lnTo>
                <a:lnTo>
                  <a:pt x="881185" y="1567321"/>
                </a:lnTo>
                <a:lnTo>
                  <a:pt x="825718" y="1594872"/>
                </a:lnTo>
                <a:lnTo>
                  <a:pt x="770871" y="1622844"/>
                </a:lnTo>
                <a:lnTo>
                  <a:pt x="708605" y="1657917"/>
                </a:lnTo>
                <a:lnTo>
                  <a:pt x="651143" y="1684676"/>
                </a:lnTo>
                <a:lnTo>
                  <a:pt x="608442" y="1705400"/>
                </a:lnTo>
                <a:lnTo>
                  <a:pt x="606054" y="1704779"/>
                </a:lnTo>
                <a:lnTo>
                  <a:pt x="615879" y="1694730"/>
                </a:lnTo>
                <a:lnTo>
                  <a:pt x="642129" y="1680520"/>
                </a:lnTo>
                <a:lnTo>
                  <a:pt x="704275" y="1658507"/>
                </a:lnTo>
                <a:lnTo>
                  <a:pt x="765036" y="1632771"/>
                </a:lnTo>
                <a:lnTo>
                  <a:pt x="816045" y="1612119"/>
                </a:lnTo>
                <a:lnTo>
                  <a:pt x="868204" y="1596772"/>
                </a:lnTo>
                <a:lnTo>
                  <a:pt x="926292" y="1579226"/>
                </a:lnTo>
                <a:lnTo>
                  <a:pt x="987957" y="1564799"/>
                </a:lnTo>
                <a:lnTo>
                  <a:pt x="1050682" y="1553115"/>
                </a:lnTo>
                <a:lnTo>
                  <a:pt x="1108131" y="1542244"/>
                </a:lnTo>
                <a:lnTo>
                  <a:pt x="1162198" y="1537203"/>
                </a:lnTo>
                <a:lnTo>
                  <a:pt x="1225634" y="1535500"/>
                </a:lnTo>
                <a:lnTo>
                  <a:pt x="1258965" y="1535267"/>
                </a:lnTo>
                <a:lnTo>
                  <a:pt x="1264344" y="1538715"/>
                </a:lnTo>
                <a:lnTo>
                  <a:pt x="1262082" y="1544522"/>
                </a:lnTo>
                <a:lnTo>
                  <a:pt x="1245138" y="1557994"/>
                </a:lnTo>
                <a:lnTo>
                  <a:pt x="1193014" y="1576175"/>
                </a:lnTo>
                <a:lnTo>
                  <a:pt x="1143805" y="1590541"/>
                </a:lnTo>
                <a:lnTo>
                  <a:pt x="1089060" y="1609615"/>
                </a:lnTo>
                <a:lnTo>
                  <a:pt x="1047747" y="1624359"/>
                </a:lnTo>
                <a:lnTo>
                  <a:pt x="1002090" y="1642610"/>
                </a:lnTo>
                <a:lnTo>
                  <a:pt x="957622" y="1662420"/>
                </a:lnTo>
                <a:lnTo>
                  <a:pt x="914461" y="1682923"/>
                </a:lnTo>
                <a:lnTo>
                  <a:pt x="871881" y="1703734"/>
                </a:lnTo>
                <a:lnTo>
                  <a:pt x="826442" y="1721562"/>
                </a:lnTo>
                <a:lnTo>
                  <a:pt x="780120" y="1738454"/>
                </a:lnTo>
                <a:lnTo>
                  <a:pt x="736135" y="1757660"/>
                </a:lnTo>
                <a:lnTo>
                  <a:pt x="677501" y="1788204"/>
                </a:lnTo>
                <a:lnTo>
                  <a:pt x="623083" y="1819481"/>
                </a:lnTo>
                <a:lnTo>
                  <a:pt x="567934" y="1851915"/>
                </a:lnTo>
                <a:lnTo>
                  <a:pt x="513193" y="1873919"/>
                </a:lnTo>
                <a:lnTo>
                  <a:pt x="499271" y="1880296"/>
                </a:lnTo>
                <a:lnTo>
                  <a:pt x="493499" y="1881038"/>
                </a:lnTo>
                <a:lnTo>
                  <a:pt x="493161" y="1878023"/>
                </a:lnTo>
                <a:lnTo>
                  <a:pt x="496445" y="1872503"/>
                </a:lnTo>
                <a:lnTo>
                  <a:pt x="509452" y="1863251"/>
                </a:lnTo>
                <a:lnTo>
                  <a:pt x="569868" y="1829111"/>
                </a:lnTo>
                <a:lnTo>
                  <a:pt x="628652" y="1801651"/>
                </a:lnTo>
                <a:lnTo>
                  <a:pt x="679319" y="1780701"/>
                </a:lnTo>
                <a:lnTo>
                  <a:pt x="731377" y="1759676"/>
                </a:lnTo>
                <a:lnTo>
                  <a:pt x="789434" y="1738628"/>
                </a:lnTo>
                <a:lnTo>
                  <a:pt x="845502" y="1717574"/>
                </a:lnTo>
                <a:lnTo>
                  <a:pt x="899159" y="1702107"/>
                </a:lnTo>
                <a:lnTo>
                  <a:pt x="957691" y="1684526"/>
                </a:lnTo>
                <a:lnTo>
                  <a:pt x="1013898" y="1670088"/>
                </a:lnTo>
                <a:lnTo>
                  <a:pt x="1067597" y="1663990"/>
                </a:lnTo>
                <a:lnTo>
                  <a:pt x="1128569" y="1660760"/>
                </a:lnTo>
                <a:lnTo>
                  <a:pt x="1164484" y="1655507"/>
                </a:lnTo>
                <a:lnTo>
                  <a:pt x="1186554" y="1658014"/>
                </a:lnTo>
                <a:lnTo>
                  <a:pt x="1191504" y="1663830"/>
                </a:lnTo>
                <a:lnTo>
                  <a:pt x="1192463" y="1672386"/>
                </a:lnTo>
                <a:lnTo>
                  <a:pt x="1190763" y="1682770"/>
                </a:lnTo>
                <a:lnTo>
                  <a:pt x="1179517" y="1700546"/>
                </a:lnTo>
                <a:lnTo>
                  <a:pt x="1161650" y="1715076"/>
                </a:lnTo>
                <a:lnTo>
                  <a:pt x="1108932" y="1737055"/>
                </a:lnTo>
                <a:lnTo>
                  <a:pt x="1048130" y="1769169"/>
                </a:lnTo>
                <a:lnTo>
                  <a:pt x="999621" y="1793433"/>
                </a:lnTo>
                <a:lnTo>
                  <a:pt x="948203" y="1821030"/>
                </a:lnTo>
                <a:lnTo>
                  <a:pt x="890335" y="1851434"/>
                </a:lnTo>
                <a:lnTo>
                  <a:pt x="834323" y="1882669"/>
                </a:lnTo>
                <a:lnTo>
                  <a:pt x="780683" y="1914150"/>
                </a:lnTo>
                <a:lnTo>
                  <a:pt x="727745" y="1945705"/>
                </a:lnTo>
                <a:lnTo>
                  <a:pt x="665861" y="1980573"/>
                </a:lnTo>
                <a:lnTo>
                  <a:pt x="611696" y="2016924"/>
                </a:lnTo>
                <a:lnTo>
                  <a:pt x="556102" y="2046926"/>
                </a:lnTo>
                <a:lnTo>
                  <a:pt x="534797" y="2059315"/>
                </a:lnTo>
                <a:lnTo>
                  <a:pt x="531221" y="2060045"/>
                </a:lnTo>
                <a:lnTo>
                  <a:pt x="532347" y="2057023"/>
                </a:lnTo>
                <a:lnTo>
                  <a:pt x="542956" y="2045475"/>
                </a:lnTo>
                <a:lnTo>
                  <a:pt x="605738" y="2005179"/>
                </a:lnTo>
                <a:lnTo>
                  <a:pt x="656145" y="1974123"/>
                </a:lnTo>
                <a:lnTo>
                  <a:pt x="716145" y="1940130"/>
                </a:lnTo>
                <a:lnTo>
                  <a:pt x="764514" y="1918048"/>
                </a:lnTo>
                <a:lnTo>
                  <a:pt x="815891" y="1896687"/>
                </a:lnTo>
                <a:lnTo>
                  <a:pt x="873747" y="1875540"/>
                </a:lnTo>
                <a:lnTo>
                  <a:pt x="929755" y="1854457"/>
                </a:lnTo>
                <a:lnTo>
                  <a:pt x="983394" y="1838981"/>
                </a:lnTo>
                <a:lnTo>
                  <a:pt x="1046685" y="1823271"/>
                </a:lnTo>
                <a:lnTo>
                  <a:pt x="1095899" y="1812453"/>
                </a:lnTo>
                <a:lnTo>
                  <a:pt x="1142976" y="1801839"/>
                </a:lnTo>
                <a:lnTo>
                  <a:pt x="1197999" y="1793625"/>
                </a:lnTo>
                <a:lnTo>
                  <a:pt x="1229915" y="1795439"/>
                </a:lnTo>
                <a:lnTo>
                  <a:pt x="1253460" y="1803264"/>
                </a:lnTo>
                <a:lnTo>
                  <a:pt x="1263013" y="1808626"/>
                </a:lnTo>
                <a:lnTo>
                  <a:pt x="1265874" y="1814541"/>
                </a:lnTo>
                <a:lnTo>
                  <a:pt x="1264271" y="1820823"/>
                </a:lnTo>
                <a:lnTo>
                  <a:pt x="1222031" y="1868569"/>
                </a:lnTo>
                <a:lnTo>
                  <a:pt x="1164402" y="1903589"/>
                </a:lnTo>
                <a:lnTo>
                  <a:pt x="1109779" y="1937246"/>
                </a:lnTo>
                <a:lnTo>
                  <a:pt x="1062340" y="1967366"/>
                </a:lnTo>
                <a:lnTo>
                  <a:pt x="1011240" y="1998518"/>
                </a:lnTo>
                <a:lnTo>
                  <a:pt x="959055" y="2029974"/>
                </a:lnTo>
                <a:lnTo>
                  <a:pt x="896255" y="2072045"/>
                </a:lnTo>
                <a:lnTo>
                  <a:pt x="847126" y="2102453"/>
                </a:lnTo>
                <a:lnTo>
                  <a:pt x="788011" y="2137401"/>
                </a:lnTo>
                <a:lnTo>
                  <a:pt x="736863" y="2172164"/>
                </a:lnTo>
                <a:lnTo>
                  <a:pt x="698123" y="2194379"/>
                </a:lnTo>
                <a:lnTo>
                  <a:pt x="693918" y="2195711"/>
                </a:lnTo>
                <a:lnTo>
                  <a:pt x="695793" y="2193090"/>
                </a:lnTo>
                <a:lnTo>
                  <a:pt x="709185" y="2183159"/>
                </a:lnTo>
                <a:lnTo>
                  <a:pt x="767933" y="2151571"/>
                </a:lnTo>
                <a:lnTo>
                  <a:pt x="819898" y="2124443"/>
                </a:lnTo>
                <a:lnTo>
                  <a:pt x="875222" y="2096555"/>
                </a:lnTo>
                <a:lnTo>
                  <a:pt x="932382" y="2068516"/>
                </a:lnTo>
                <a:lnTo>
                  <a:pt x="995665" y="2043567"/>
                </a:lnTo>
                <a:lnTo>
                  <a:pt x="1053571" y="2021437"/>
                </a:lnTo>
                <a:lnTo>
                  <a:pt x="1110071" y="2010177"/>
                </a:lnTo>
                <a:lnTo>
                  <a:pt x="1163171" y="1997901"/>
                </a:lnTo>
                <a:lnTo>
                  <a:pt x="1213392" y="1989800"/>
                </a:lnTo>
                <a:lnTo>
                  <a:pt x="1248889" y="1993986"/>
                </a:lnTo>
                <a:lnTo>
                  <a:pt x="1252947" y="2000115"/>
                </a:lnTo>
                <a:lnTo>
                  <a:pt x="1252143" y="2008881"/>
                </a:lnTo>
                <a:lnTo>
                  <a:pt x="1248098" y="2019403"/>
                </a:lnTo>
                <a:lnTo>
                  <a:pt x="1220047" y="2050981"/>
                </a:lnTo>
                <a:lnTo>
                  <a:pt x="1166452" y="2095287"/>
                </a:lnTo>
                <a:lnTo>
                  <a:pt x="1105279" y="2138787"/>
                </a:lnTo>
                <a:lnTo>
                  <a:pt x="1041866" y="2188319"/>
                </a:lnTo>
                <a:lnTo>
                  <a:pt x="982585" y="2230055"/>
                </a:lnTo>
                <a:lnTo>
                  <a:pt x="924603" y="2272094"/>
                </a:lnTo>
                <a:lnTo>
                  <a:pt x="868089" y="2314193"/>
                </a:lnTo>
                <a:lnTo>
                  <a:pt x="813035" y="2355134"/>
                </a:lnTo>
                <a:lnTo>
                  <a:pt x="750725" y="2399881"/>
                </a:lnTo>
                <a:lnTo>
                  <a:pt x="693257" y="2451253"/>
                </a:lnTo>
                <a:lnTo>
                  <a:pt x="632539" y="2502795"/>
                </a:lnTo>
                <a:lnTo>
                  <a:pt x="571343" y="2552783"/>
                </a:lnTo>
                <a:lnTo>
                  <a:pt x="568453" y="2555140"/>
                </a:lnTo>
                <a:lnTo>
                  <a:pt x="568867" y="2554372"/>
                </a:lnTo>
                <a:lnTo>
                  <a:pt x="629133" y="2501828"/>
                </a:lnTo>
                <a:lnTo>
                  <a:pt x="690878" y="2456403"/>
                </a:lnTo>
                <a:lnTo>
                  <a:pt x="744951" y="2419716"/>
                </a:lnTo>
                <a:lnTo>
                  <a:pt x="808319" y="2377382"/>
                </a:lnTo>
                <a:lnTo>
                  <a:pt x="843038" y="2359430"/>
                </a:lnTo>
                <a:lnTo>
                  <a:pt x="902119" y="2330763"/>
                </a:lnTo>
                <a:lnTo>
                  <a:pt x="951256" y="2303468"/>
                </a:lnTo>
                <a:lnTo>
                  <a:pt x="1011005" y="2275547"/>
                </a:lnTo>
                <a:lnTo>
                  <a:pt x="1017148" y="2274390"/>
                </a:lnTo>
                <a:lnTo>
                  <a:pt x="1017735" y="2277128"/>
                </a:lnTo>
                <a:lnTo>
                  <a:pt x="1014617" y="2282463"/>
                </a:lnTo>
                <a:lnTo>
                  <a:pt x="1001794" y="2291510"/>
                </a:lnTo>
                <a:lnTo>
                  <a:pt x="944631" y="2325500"/>
                </a:lnTo>
                <a:lnTo>
                  <a:pt x="891320" y="2352681"/>
                </a:lnTo>
                <a:lnTo>
                  <a:pt x="830849" y="2384827"/>
                </a:lnTo>
                <a:lnTo>
                  <a:pt x="776945" y="2408081"/>
                </a:lnTo>
                <a:lnTo>
                  <a:pt x="721796" y="2425210"/>
                </a:lnTo>
                <a:lnTo>
                  <a:pt x="691886" y="2427873"/>
                </a:lnTo>
                <a:lnTo>
                  <a:pt x="680401" y="2423904"/>
                </a:lnTo>
                <a:lnTo>
                  <a:pt x="671574" y="2416578"/>
                </a:lnTo>
                <a:lnTo>
                  <a:pt x="664520" y="2407015"/>
                </a:lnTo>
                <a:lnTo>
                  <a:pt x="656681" y="2383912"/>
                </a:lnTo>
                <a:lnTo>
                  <a:pt x="654368" y="2359215"/>
                </a:lnTo>
                <a:lnTo>
                  <a:pt x="660812" y="2324411"/>
                </a:lnTo>
                <a:lnTo>
                  <a:pt x="689923" y="2263124"/>
                </a:lnTo>
                <a:lnTo>
                  <a:pt x="724230" y="2205993"/>
                </a:lnTo>
                <a:lnTo>
                  <a:pt x="757799" y="2152177"/>
                </a:lnTo>
                <a:lnTo>
                  <a:pt x="798225" y="2089251"/>
                </a:lnTo>
                <a:lnTo>
                  <a:pt x="840006" y="2027429"/>
                </a:lnTo>
                <a:lnTo>
                  <a:pt x="887643" y="1964827"/>
                </a:lnTo>
                <a:lnTo>
                  <a:pt x="933709" y="1907401"/>
                </a:lnTo>
                <a:lnTo>
                  <a:pt x="979723" y="1850998"/>
                </a:lnTo>
                <a:lnTo>
                  <a:pt x="1027936" y="1794796"/>
                </a:lnTo>
                <a:lnTo>
                  <a:pt x="1079660" y="1745870"/>
                </a:lnTo>
                <a:lnTo>
                  <a:pt x="1131817" y="1695478"/>
                </a:lnTo>
                <a:lnTo>
                  <a:pt x="1186982" y="1640691"/>
                </a:lnTo>
                <a:lnTo>
                  <a:pt x="1249332" y="1585629"/>
                </a:lnTo>
                <a:lnTo>
                  <a:pt x="1288520" y="1543716"/>
                </a:lnTo>
                <a:lnTo>
                  <a:pt x="1291067" y="1533819"/>
                </a:lnTo>
                <a:lnTo>
                  <a:pt x="1287657" y="1513463"/>
                </a:lnTo>
                <a:lnTo>
                  <a:pt x="1279963" y="1506631"/>
                </a:lnTo>
                <a:lnTo>
                  <a:pt x="1255815" y="1499040"/>
                </a:lnTo>
                <a:lnTo>
                  <a:pt x="1220514" y="1500355"/>
                </a:lnTo>
                <a:lnTo>
                  <a:pt x="1166514" y="1514535"/>
                </a:lnTo>
                <a:lnTo>
                  <a:pt x="1106456" y="1531639"/>
                </a:lnTo>
                <a:lnTo>
                  <a:pt x="1045342" y="1554717"/>
                </a:lnTo>
                <a:lnTo>
                  <a:pt x="991679" y="1572711"/>
                </a:lnTo>
                <a:lnTo>
                  <a:pt x="935254" y="1591105"/>
                </a:lnTo>
                <a:lnTo>
                  <a:pt x="878994" y="1608764"/>
                </a:lnTo>
                <a:lnTo>
                  <a:pt x="865971" y="1612279"/>
                </a:lnTo>
                <a:lnTo>
                  <a:pt x="857288" y="1609943"/>
                </a:lnTo>
                <a:lnTo>
                  <a:pt x="851500" y="1603706"/>
                </a:lnTo>
                <a:lnTo>
                  <a:pt x="847642" y="1594869"/>
                </a:lnTo>
                <a:lnTo>
                  <a:pt x="849749" y="1585468"/>
                </a:lnTo>
                <a:lnTo>
                  <a:pt x="888040" y="1540373"/>
                </a:lnTo>
                <a:lnTo>
                  <a:pt x="951325" y="1496633"/>
                </a:lnTo>
                <a:lnTo>
                  <a:pt x="1005386" y="1461196"/>
                </a:lnTo>
                <a:lnTo>
                  <a:pt x="1061125" y="1430452"/>
                </a:lnTo>
                <a:lnTo>
                  <a:pt x="1117195" y="1401849"/>
                </a:lnTo>
                <a:lnTo>
                  <a:pt x="1173330" y="1367604"/>
                </a:lnTo>
                <a:lnTo>
                  <a:pt x="1229480" y="1344028"/>
                </a:lnTo>
                <a:lnTo>
                  <a:pt x="1292433" y="1317506"/>
                </a:lnTo>
                <a:lnTo>
                  <a:pt x="1318680" y="1305410"/>
                </a:lnTo>
                <a:lnTo>
                  <a:pt x="1324041" y="1300079"/>
                </a:lnTo>
                <a:lnTo>
                  <a:pt x="1324106" y="1295354"/>
                </a:lnTo>
                <a:lnTo>
                  <a:pt x="1320639" y="1291035"/>
                </a:lnTo>
                <a:lnTo>
                  <a:pt x="1301189" y="1289356"/>
                </a:lnTo>
                <a:lnTo>
                  <a:pt x="1252222" y="1297809"/>
                </a:lnTo>
                <a:lnTo>
                  <a:pt x="1202682" y="1307371"/>
                </a:lnTo>
                <a:lnTo>
                  <a:pt x="1147106" y="1321082"/>
                </a:lnTo>
                <a:lnTo>
                  <a:pt x="1083941" y="1338560"/>
                </a:lnTo>
                <a:lnTo>
                  <a:pt x="1029682" y="1356098"/>
                </a:lnTo>
                <a:lnTo>
                  <a:pt x="968421" y="1372475"/>
                </a:lnTo>
                <a:lnTo>
                  <a:pt x="941097" y="1375074"/>
                </a:lnTo>
                <a:lnTo>
                  <a:pt x="934279" y="1372258"/>
                </a:lnTo>
                <a:lnTo>
                  <a:pt x="932074" y="1366871"/>
                </a:lnTo>
                <a:lnTo>
                  <a:pt x="932943" y="1359770"/>
                </a:lnTo>
                <a:lnTo>
                  <a:pt x="946387" y="1342521"/>
                </a:lnTo>
                <a:lnTo>
                  <a:pt x="998734" y="1302852"/>
                </a:lnTo>
                <a:lnTo>
                  <a:pt x="1049759" y="1276862"/>
                </a:lnTo>
                <a:lnTo>
                  <a:pt x="1111950" y="1249115"/>
                </a:lnTo>
                <a:lnTo>
                  <a:pt x="1174416" y="1221660"/>
                </a:lnTo>
                <a:lnTo>
                  <a:pt x="1229160" y="1194763"/>
                </a:lnTo>
                <a:lnTo>
                  <a:pt x="1287668" y="1168489"/>
                </a:lnTo>
                <a:lnTo>
                  <a:pt x="1289329" y="1164344"/>
                </a:lnTo>
                <a:lnTo>
                  <a:pt x="1283417" y="1161581"/>
                </a:lnTo>
                <a:lnTo>
                  <a:pt x="1272457" y="1159739"/>
                </a:lnTo>
                <a:lnTo>
                  <a:pt x="1223496" y="1168325"/>
                </a:lnTo>
                <a:lnTo>
                  <a:pt x="1164535" y="1180098"/>
                </a:lnTo>
                <a:lnTo>
                  <a:pt x="1102611" y="1190995"/>
                </a:lnTo>
                <a:lnTo>
                  <a:pt x="1045399" y="1201632"/>
                </a:lnTo>
                <a:lnTo>
                  <a:pt x="983240" y="1206132"/>
                </a:lnTo>
                <a:lnTo>
                  <a:pt x="958602" y="1202488"/>
                </a:lnTo>
                <a:lnTo>
                  <a:pt x="952969" y="1198709"/>
                </a:lnTo>
                <a:lnTo>
                  <a:pt x="951552" y="1193849"/>
                </a:lnTo>
                <a:lnTo>
                  <a:pt x="952947" y="1188270"/>
                </a:lnTo>
                <a:lnTo>
                  <a:pt x="963856" y="1175832"/>
                </a:lnTo>
                <a:lnTo>
                  <a:pt x="1017528" y="1134886"/>
                </a:lnTo>
                <a:lnTo>
                  <a:pt x="1080511" y="1108294"/>
                </a:lnTo>
                <a:lnTo>
                  <a:pt x="1130123" y="1086916"/>
                </a:lnTo>
                <a:lnTo>
                  <a:pt x="1178594" y="1065769"/>
                </a:lnTo>
                <a:lnTo>
                  <a:pt x="1236195" y="1042554"/>
                </a:lnTo>
                <a:lnTo>
                  <a:pt x="1239805" y="1039444"/>
                </a:lnTo>
                <a:lnTo>
                  <a:pt x="1237533" y="1038540"/>
                </a:lnTo>
                <a:lnTo>
                  <a:pt x="1174475" y="1048423"/>
                </a:lnTo>
                <a:lnTo>
                  <a:pt x="1114741" y="1064961"/>
                </a:lnTo>
                <a:lnTo>
                  <a:pt x="1052831" y="1082376"/>
                </a:lnTo>
                <a:lnTo>
                  <a:pt x="997664" y="1096397"/>
                </a:lnTo>
                <a:lnTo>
                  <a:pt x="953213" y="1101334"/>
                </a:lnTo>
                <a:lnTo>
                  <a:pt x="945866" y="1098517"/>
                </a:lnTo>
                <a:lnTo>
                  <a:pt x="943307" y="1093130"/>
                </a:lnTo>
                <a:lnTo>
                  <a:pt x="943941" y="1086029"/>
                </a:lnTo>
                <a:lnTo>
                  <a:pt x="954004" y="1068780"/>
                </a:lnTo>
                <a:lnTo>
                  <a:pt x="983472" y="1034700"/>
                </a:lnTo>
                <a:lnTo>
                  <a:pt x="1034699" y="1005438"/>
                </a:lnTo>
                <a:lnTo>
                  <a:pt x="1087278" y="974009"/>
                </a:lnTo>
                <a:lnTo>
                  <a:pt x="1136262" y="947697"/>
                </a:lnTo>
                <a:lnTo>
                  <a:pt x="1194038" y="917846"/>
                </a:lnTo>
                <a:lnTo>
                  <a:pt x="1197663" y="911851"/>
                </a:lnTo>
                <a:lnTo>
                  <a:pt x="1195400" y="906685"/>
                </a:lnTo>
                <a:lnTo>
                  <a:pt x="1189212" y="902071"/>
                </a:lnTo>
                <a:lnTo>
                  <a:pt x="1166739" y="900064"/>
                </a:lnTo>
                <a:lnTo>
                  <a:pt x="1110240" y="908307"/>
                </a:lnTo>
                <a:lnTo>
                  <a:pt x="1054021" y="912795"/>
                </a:lnTo>
                <a:lnTo>
                  <a:pt x="1025936" y="913408"/>
                </a:lnTo>
                <a:lnTo>
                  <a:pt x="1020084" y="910063"/>
                </a:lnTo>
                <a:lnTo>
                  <a:pt x="1019692" y="904322"/>
                </a:lnTo>
                <a:lnTo>
                  <a:pt x="1022940" y="896986"/>
                </a:lnTo>
                <a:lnTo>
                  <a:pt x="1044279" y="875483"/>
                </a:lnTo>
                <a:lnTo>
                  <a:pt x="1098573" y="847256"/>
                </a:lnTo>
                <a:lnTo>
                  <a:pt x="1152452" y="822270"/>
                </a:lnTo>
                <a:lnTo>
                  <a:pt x="1164089" y="817718"/>
                </a:lnTo>
                <a:lnTo>
                  <a:pt x="1168338" y="812344"/>
                </a:lnTo>
                <a:lnTo>
                  <a:pt x="1167661" y="806421"/>
                </a:lnTo>
                <a:lnTo>
                  <a:pt x="1163701" y="800133"/>
                </a:lnTo>
                <a:lnTo>
                  <a:pt x="1156381" y="795941"/>
                </a:lnTo>
                <a:lnTo>
                  <a:pt x="1097858" y="783072"/>
                </a:lnTo>
                <a:lnTo>
                  <a:pt x="1056989" y="773230"/>
                </a:lnTo>
                <a:lnTo>
                  <a:pt x="1051315" y="767478"/>
                </a:lnTo>
                <a:lnTo>
                  <a:pt x="1051041" y="760133"/>
                </a:lnTo>
                <a:lnTo>
                  <a:pt x="1058926" y="743783"/>
                </a:lnTo>
                <a:lnTo>
                  <a:pt x="1077689" y="721425"/>
                </a:lnTo>
                <a:lnTo>
                  <a:pt x="1104956" y="701152"/>
                </a:lnTo>
                <a:lnTo>
                  <a:pt x="1125002" y="691443"/>
                </a:lnTo>
                <a:lnTo>
                  <a:pt x="1128242" y="686047"/>
                </a:lnTo>
                <a:lnTo>
                  <a:pt x="1126892" y="680109"/>
                </a:lnTo>
                <a:lnTo>
                  <a:pt x="1122483" y="673812"/>
                </a:lnTo>
                <a:lnTo>
                  <a:pt x="1105106" y="663694"/>
                </a:lnTo>
                <a:lnTo>
                  <a:pt x="1080615" y="656468"/>
                </a:lnTo>
                <a:lnTo>
                  <a:pt x="1017233" y="651829"/>
                </a:lnTo>
                <a:lnTo>
                  <a:pt x="953977" y="650913"/>
                </a:lnTo>
                <a:lnTo>
                  <a:pt x="942865" y="647328"/>
                </a:lnTo>
                <a:lnTo>
                  <a:pt x="927400" y="633986"/>
                </a:lnTo>
                <a:lnTo>
                  <a:pt x="926318" y="627855"/>
                </a:lnTo>
                <a:lnTo>
                  <a:pt x="929105" y="622597"/>
                </a:lnTo>
                <a:lnTo>
                  <a:pt x="969821" y="590018"/>
                </a:lnTo>
                <a:lnTo>
                  <a:pt x="995785" y="574609"/>
                </a:lnTo>
                <a:lnTo>
                  <a:pt x="1003493" y="568383"/>
                </a:lnTo>
                <a:lnTo>
                  <a:pt x="1003952" y="564232"/>
                </a:lnTo>
                <a:lnTo>
                  <a:pt x="999580" y="561465"/>
                </a:lnTo>
                <a:lnTo>
                  <a:pt x="937768" y="556659"/>
                </a:lnTo>
                <a:lnTo>
                  <a:pt x="889062" y="556146"/>
                </a:lnTo>
                <a:lnTo>
                  <a:pt x="833209" y="552854"/>
                </a:lnTo>
                <a:lnTo>
                  <a:pt x="821409" y="550370"/>
                </a:lnTo>
                <a:lnTo>
                  <a:pt x="815882" y="546374"/>
                </a:lnTo>
                <a:lnTo>
                  <a:pt x="814538" y="541371"/>
                </a:lnTo>
                <a:lnTo>
                  <a:pt x="815981" y="535696"/>
                </a:lnTo>
                <a:lnTo>
                  <a:pt x="833183" y="526270"/>
                </a:lnTo>
                <a:lnTo>
                  <a:pt x="886296" y="505098"/>
                </a:lnTo>
                <a:lnTo>
                  <a:pt x="941847" y="486791"/>
                </a:lnTo>
                <a:lnTo>
                  <a:pt x="974499" y="476693"/>
                </a:lnTo>
                <a:lnTo>
                  <a:pt x="972924" y="475030"/>
                </a:lnTo>
                <a:lnTo>
                  <a:pt x="967195" y="473921"/>
                </a:lnTo>
                <a:lnTo>
                  <a:pt x="906399" y="480546"/>
                </a:lnTo>
                <a:lnTo>
                  <a:pt x="863229" y="486551"/>
                </a:lnTo>
                <a:lnTo>
                  <a:pt x="816747" y="493120"/>
                </a:lnTo>
                <a:lnTo>
                  <a:pt x="753899" y="503395"/>
                </a:lnTo>
                <a:lnTo>
                  <a:pt x="690740" y="517347"/>
                </a:lnTo>
                <a:lnTo>
                  <a:pt x="641823" y="527861"/>
                </a:lnTo>
                <a:lnTo>
                  <a:pt x="580128" y="541894"/>
                </a:lnTo>
                <a:lnTo>
                  <a:pt x="531191" y="552421"/>
                </a:lnTo>
                <a:lnTo>
                  <a:pt x="469021" y="569579"/>
                </a:lnTo>
                <a:lnTo>
                  <a:pt x="406351" y="589562"/>
                </a:lnTo>
                <a:lnTo>
                  <a:pt x="348911" y="612010"/>
                </a:lnTo>
                <a:lnTo>
                  <a:pt x="292505" y="632042"/>
                </a:lnTo>
                <a:lnTo>
                  <a:pt x="236303" y="652593"/>
                </a:lnTo>
                <a:lnTo>
                  <a:pt x="177555" y="671533"/>
                </a:lnTo>
                <a:lnTo>
                  <a:pt x="129109" y="685740"/>
                </a:lnTo>
                <a:lnTo>
                  <a:pt x="123892" y="684584"/>
                </a:lnTo>
                <a:lnTo>
                  <a:pt x="123923" y="680304"/>
                </a:lnTo>
                <a:lnTo>
                  <a:pt x="127454" y="673941"/>
                </a:lnTo>
                <a:lnTo>
                  <a:pt x="154780" y="648219"/>
                </a:lnTo>
                <a:lnTo>
                  <a:pt x="208110" y="617506"/>
                </a:lnTo>
                <a:lnTo>
                  <a:pt x="262013" y="584966"/>
                </a:lnTo>
                <a:lnTo>
                  <a:pt x="314421" y="564222"/>
                </a:lnTo>
                <a:lnTo>
                  <a:pt x="369833" y="537941"/>
                </a:lnTo>
                <a:lnTo>
                  <a:pt x="433075" y="510220"/>
                </a:lnTo>
                <a:lnTo>
                  <a:pt x="494960" y="482214"/>
                </a:lnTo>
                <a:lnTo>
                  <a:pt x="545859" y="461169"/>
                </a:lnTo>
                <a:lnTo>
                  <a:pt x="597986" y="443235"/>
                </a:lnTo>
                <a:lnTo>
                  <a:pt x="647356" y="427393"/>
                </a:lnTo>
                <a:lnTo>
                  <a:pt x="705960" y="406668"/>
                </a:lnTo>
                <a:lnTo>
                  <a:pt x="763765" y="391309"/>
                </a:lnTo>
                <a:lnTo>
                  <a:pt x="824056" y="377010"/>
                </a:lnTo>
                <a:lnTo>
                  <a:pt x="841061" y="372295"/>
                </a:lnTo>
                <a:lnTo>
                  <a:pt x="840682" y="372676"/>
                </a:lnTo>
                <a:lnTo>
                  <a:pt x="798090" y="381692"/>
                </a:lnTo>
                <a:lnTo>
                  <a:pt x="738897" y="387502"/>
                </a:lnTo>
                <a:lnTo>
                  <a:pt x="679025" y="398702"/>
                </a:lnTo>
                <a:lnTo>
                  <a:pt x="628474" y="405619"/>
                </a:lnTo>
                <a:lnTo>
                  <a:pt x="573331" y="413908"/>
                </a:lnTo>
                <a:lnTo>
                  <a:pt x="515660" y="428062"/>
                </a:lnTo>
                <a:lnTo>
                  <a:pt x="458407" y="439665"/>
                </a:lnTo>
                <a:lnTo>
                  <a:pt x="396989" y="453631"/>
                </a:lnTo>
                <a:lnTo>
                  <a:pt x="337457" y="469468"/>
                </a:lnTo>
                <a:lnTo>
                  <a:pt x="282774" y="481569"/>
                </a:lnTo>
                <a:lnTo>
                  <a:pt x="229526" y="495683"/>
                </a:lnTo>
                <a:lnTo>
                  <a:pt x="179824" y="511563"/>
                </a:lnTo>
                <a:lnTo>
                  <a:pt x="126697" y="527409"/>
                </a:lnTo>
                <a:lnTo>
                  <a:pt x="87615" y="532662"/>
                </a:lnTo>
                <a:lnTo>
                  <a:pt x="82191" y="529890"/>
                </a:lnTo>
                <a:lnTo>
                  <a:pt x="82085" y="524532"/>
                </a:lnTo>
                <a:lnTo>
                  <a:pt x="95584" y="503343"/>
                </a:lnTo>
                <a:lnTo>
                  <a:pt x="109023" y="490445"/>
                </a:lnTo>
                <a:lnTo>
                  <a:pt x="161963" y="463223"/>
                </a:lnTo>
                <a:lnTo>
                  <a:pt x="216973" y="443555"/>
                </a:lnTo>
                <a:lnTo>
                  <a:pt x="265921" y="426188"/>
                </a:lnTo>
                <a:lnTo>
                  <a:pt x="317469" y="411943"/>
                </a:lnTo>
                <a:lnTo>
                  <a:pt x="369788" y="393425"/>
                </a:lnTo>
                <a:lnTo>
                  <a:pt x="422334" y="374290"/>
                </a:lnTo>
                <a:lnTo>
                  <a:pt x="474948" y="360691"/>
                </a:lnTo>
                <a:lnTo>
                  <a:pt x="528752" y="349253"/>
                </a:lnTo>
                <a:lnTo>
                  <a:pt x="586288" y="338455"/>
                </a:lnTo>
                <a:lnTo>
                  <a:pt x="635181" y="327847"/>
                </a:lnTo>
                <a:lnTo>
                  <a:pt x="697273" y="313782"/>
                </a:lnTo>
                <a:lnTo>
                  <a:pt x="755204" y="299738"/>
                </a:lnTo>
                <a:lnTo>
                  <a:pt x="762387" y="295059"/>
                </a:lnTo>
                <a:lnTo>
                  <a:pt x="763666" y="289599"/>
                </a:lnTo>
                <a:lnTo>
                  <a:pt x="761010" y="283620"/>
                </a:lnTo>
                <a:lnTo>
                  <a:pt x="754559" y="279634"/>
                </a:lnTo>
                <a:lnTo>
                  <a:pt x="723124" y="274023"/>
                </a:lnTo>
                <a:lnTo>
                  <a:pt x="670580" y="272128"/>
                </a:lnTo>
                <a:lnTo>
                  <a:pt x="609552" y="271753"/>
                </a:lnTo>
                <a:lnTo>
                  <a:pt x="558496" y="277278"/>
                </a:lnTo>
                <a:lnTo>
                  <a:pt x="506324" y="280734"/>
                </a:lnTo>
                <a:lnTo>
                  <a:pt x="453821" y="287348"/>
                </a:lnTo>
                <a:lnTo>
                  <a:pt x="401219" y="296716"/>
                </a:lnTo>
                <a:lnTo>
                  <a:pt x="348589" y="301312"/>
                </a:lnTo>
                <a:lnTo>
                  <a:pt x="286809" y="311270"/>
                </a:lnTo>
                <a:lnTo>
                  <a:pt x="241380" y="319922"/>
                </a:lnTo>
                <a:lnTo>
                  <a:pt x="186846" y="323005"/>
                </a:lnTo>
                <a:lnTo>
                  <a:pt x="148201" y="322749"/>
                </a:lnTo>
                <a:lnTo>
                  <a:pt x="147149" y="320927"/>
                </a:lnTo>
                <a:lnTo>
                  <a:pt x="149956" y="318543"/>
                </a:lnTo>
                <a:lnTo>
                  <a:pt x="201386" y="306311"/>
                </a:lnTo>
                <a:lnTo>
                  <a:pt x="264577" y="292630"/>
                </a:lnTo>
                <a:lnTo>
                  <a:pt x="326300" y="282164"/>
                </a:lnTo>
                <a:lnTo>
                  <a:pt x="389078" y="273736"/>
                </a:lnTo>
                <a:lnTo>
                  <a:pt x="447708" y="272071"/>
                </a:lnTo>
                <a:lnTo>
                  <a:pt x="499624" y="271783"/>
                </a:lnTo>
                <a:lnTo>
                  <a:pt x="542841" y="271715"/>
                </a:lnTo>
                <a:lnTo>
                  <a:pt x="602031" y="271677"/>
                </a:lnTo>
                <a:lnTo>
                  <a:pt x="608800" y="269332"/>
                </a:lnTo>
                <a:lnTo>
                  <a:pt x="607462" y="265429"/>
                </a:lnTo>
                <a:lnTo>
                  <a:pt x="600722" y="260487"/>
                </a:lnTo>
                <a:lnTo>
                  <a:pt x="546324" y="248786"/>
                </a:lnTo>
                <a:lnTo>
                  <a:pt x="492071" y="241796"/>
                </a:lnTo>
                <a:lnTo>
                  <a:pt x="432264" y="240416"/>
                </a:lnTo>
                <a:lnTo>
                  <a:pt x="382484" y="240176"/>
                </a:lnTo>
                <a:lnTo>
                  <a:pt x="331859" y="240105"/>
                </a:lnTo>
                <a:lnTo>
                  <a:pt x="284365" y="240085"/>
                </a:lnTo>
                <a:lnTo>
                  <a:pt x="229217" y="240078"/>
                </a:lnTo>
                <a:lnTo>
                  <a:pt x="197272" y="240077"/>
                </a:lnTo>
                <a:lnTo>
                  <a:pt x="190391" y="237737"/>
                </a:lnTo>
                <a:lnTo>
                  <a:pt x="189313" y="233837"/>
                </a:lnTo>
                <a:lnTo>
                  <a:pt x="192104" y="228898"/>
                </a:lnTo>
                <a:lnTo>
                  <a:pt x="223978" y="210767"/>
                </a:lnTo>
                <a:lnTo>
                  <a:pt x="278745" y="192086"/>
                </a:lnTo>
                <a:lnTo>
                  <a:pt x="334623" y="180250"/>
                </a:lnTo>
                <a:lnTo>
                  <a:pt x="390722" y="171976"/>
                </a:lnTo>
                <a:lnTo>
                  <a:pt x="449593" y="162446"/>
                </a:lnTo>
                <a:lnTo>
                  <a:pt x="507721" y="157803"/>
                </a:lnTo>
                <a:lnTo>
                  <a:pt x="534741" y="150477"/>
                </a:lnTo>
                <a:lnTo>
                  <a:pt x="545221" y="145248"/>
                </a:lnTo>
                <a:lnTo>
                  <a:pt x="547530" y="139423"/>
                </a:lnTo>
                <a:lnTo>
                  <a:pt x="544389" y="133199"/>
                </a:lnTo>
                <a:lnTo>
                  <a:pt x="529591" y="121215"/>
                </a:lnTo>
                <a:lnTo>
                  <a:pt x="511315" y="111989"/>
                </a:lnTo>
                <a:lnTo>
                  <a:pt x="449152" y="101242"/>
                </a:lnTo>
                <a:lnTo>
                  <a:pt x="393977" y="94369"/>
                </a:lnTo>
                <a:lnTo>
                  <a:pt x="330783" y="93011"/>
                </a:lnTo>
                <a:lnTo>
                  <a:pt x="272027" y="92743"/>
                </a:lnTo>
                <a:lnTo>
                  <a:pt x="215360" y="87101"/>
                </a:lnTo>
                <a:lnTo>
                  <a:pt x="155164" y="83126"/>
                </a:lnTo>
                <a:lnTo>
                  <a:pt x="163190" y="82583"/>
                </a:lnTo>
                <a:lnTo>
                  <a:pt x="225001" y="91251"/>
                </a:lnTo>
                <a:lnTo>
                  <a:pt x="281948" y="97843"/>
                </a:lnTo>
                <a:lnTo>
                  <a:pt x="345095" y="107206"/>
                </a:lnTo>
                <a:lnTo>
                  <a:pt x="402670" y="117389"/>
                </a:lnTo>
                <a:lnTo>
                  <a:pt x="451184" y="122225"/>
                </a:lnTo>
                <a:lnTo>
                  <a:pt x="457931" y="120565"/>
                </a:lnTo>
                <a:lnTo>
                  <a:pt x="458921" y="117118"/>
                </a:lnTo>
                <a:lnTo>
                  <a:pt x="456070" y="112480"/>
                </a:lnTo>
                <a:lnTo>
                  <a:pt x="424113" y="94775"/>
                </a:lnTo>
                <a:lnTo>
                  <a:pt x="370487" y="76237"/>
                </a:lnTo>
                <a:lnTo>
                  <a:pt x="308482" y="57728"/>
                </a:lnTo>
                <a:lnTo>
                  <a:pt x="254710" y="43572"/>
                </a:lnTo>
                <a:lnTo>
                  <a:pt x="192674" y="26000"/>
                </a:lnTo>
                <a:lnTo>
                  <a:pt x="143793" y="11959"/>
                </a:lnTo>
                <a:lnTo>
                  <a:pt x="96970" y="2600"/>
                </a:lnTo>
                <a:lnTo>
                  <a:pt x="63235" y="0"/>
                </a:lnTo>
                <a:lnTo>
                  <a:pt x="54240" y="1646"/>
                </a:lnTo>
                <a:lnTo>
                  <a:pt x="50583" y="5084"/>
                </a:lnTo>
                <a:lnTo>
                  <a:pt x="50484" y="9715"/>
                </a:lnTo>
                <a:lnTo>
                  <a:pt x="65972" y="21100"/>
                </a:lnTo>
                <a:lnTo>
                  <a:pt x="110697" y="37544"/>
                </a:lnTo>
                <a:lnTo>
                  <a:pt x="162163" y="49825"/>
                </a:lnTo>
                <a:lnTo>
                  <a:pt x="215885" y="64455"/>
                </a:lnTo>
                <a:lnTo>
                  <a:pt x="269868" y="78610"/>
                </a:lnTo>
                <a:lnTo>
                  <a:pt x="329404" y="92671"/>
                </a:lnTo>
                <a:lnTo>
                  <a:pt x="341649" y="96182"/>
                </a:lnTo>
                <a:lnTo>
                  <a:pt x="345134" y="98523"/>
                </a:lnTo>
                <a:lnTo>
                  <a:pt x="342778" y="100084"/>
                </a:lnTo>
                <a:lnTo>
                  <a:pt x="279862" y="106051"/>
                </a:lnTo>
                <a:lnTo>
                  <a:pt x="225356" y="112216"/>
                </a:lnTo>
                <a:lnTo>
                  <a:pt x="170699" y="114604"/>
                </a:lnTo>
                <a:lnTo>
                  <a:pt x="118655" y="125127"/>
                </a:lnTo>
                <a:lnTo>
                  <a:pt x="102885" y="128348"/>
                </a:lnTo>
                <a:lnTo>
                  <a:pt x="93541" y="134005"/>
                </a:lnTo>
                <a:lnTo>
                  <a:pt x="88482" y="141286"/>
                </a:lnTo>
                <a:lnTo>
                  <a:pt x="86279" y="149650"/>
                </a:lnTo>
                <a:lnTo>
                  <a:pt x="89490" y="156395"/>
                </a:lnTo>
                <a:lnTo>
                  <a:pt x="105535" y="167009"/>
                </a:lnTo>
                <a:lnTo>
                  <a:pt x="166329" y="190690"/>
                </a:lnTo>
                <a:lnTo>
                  <a:pt x="225070" y="213336"/>
                </a:lnTo>
                <a:lnTo>
                  <a:pt x="286760" y="237220"/>
                </a:lnTo>
                <a:lnTo>
                  <a:pt x="299183" y="241681"/>
                </a:lnTo>
                <a:lnTo>
                  <a:pt x="303955" y="246995"/>
                </a:lnTo>
                <a:lnTo>
                  <a:pt x="303627" y="252878"/>
                </a:lnTo>
                <a:lnTo>
                  <a:pt x="299898" y="259139"/>
                </a:lnTo>
                <a:lnTo>
                  <a:pt x="286398" y="269215"/>
                </a:lnTo>
                <a:lnTo>
                  <a:pt x="249135" y="285216"/>
                </a:lnTo>
                <a:lnTo>
                  <a:pt x="196033" y="296084"/>
                </a:lnTo>
                <a:lnTo>
                  <a:pt x="134838" y="310237"/>
                </a:lnTo>
                <a:lnTo>
                  <a:pt x="82358" y="321955"/>
                </a:lnTo>
                <a:lnTo>
                  <a:pt x="55182" y="333399"/>
                </a:lnTo>
                <a:lnTo>
                  <a:pt x="47701" y="340895"/>
                </a:lnTo>
                <a:lnTo>
                  <a:pt x="43884" y="349403"/>
                </a:lnTo>
                <a:lnTo>
                  <a:pt x="42509" y="358584"/>
                </a:lnTo>
                <a:lnTo>
                  <a:pt x="45102" y="367044"/>
                </a:lnTo>
                <a:lnTo>
                  <a:pt x="57341" y="382684"/>
                </a:lnTo>
                <a:lnTo>
                  <a:pt x="109436" y="404552"/>
                </a:lnTo>
                <a:lnTo>
                  <a:pt x="169119" y="427069"/>
                </a:lnTo>
                <a:lnTo>
                  <a:pt x="225708" y="448718"/>
                </a:lnTo>
                <a:lnTo>
                  <a:pt x="232745" y="456380"/>
                </a:lnTo>
                <a:lnTo>
                  <a:pt x="236266" y="464997"/>
                </a:lnTo>
                <a:lnTo>
                  <a:pt x="237444" y="474251"/>
                </a:lnTo>
                <a:lnTo>
                  <a:pt x="234719" y="482760"/>
                </a:lnTo>
                <a:lnTo>
                  <a:pt x="222334" y="498454"/>
                </a:lnTo>
                <a:lnTo>
                  <a:pt x="195631" y="514854"/>
                </a:lnTo>
                <a:lnTo>
                  <a:pt x="134334" y="538166"/>
                </a:lnTo>
                <a:lnTo>
                  <a:pt x="77894" y="560784"/>
                </a:lnTo>
                <a:lnTo>
                  <a:pt x="53198" y="574075"/>
                </a:lnTo>
                <a:lnTo>
                  <a:pt x="48718" y="582065"/>
                </a:lnTo>
                <a:lnTo>
                  <a:pt x="49241" y="590901"/>
                </a:lnTo>
                <a:lnTo>
                  <a:pt x="53099" y="600301"/>
                </a:lnTo>
                <a:lnTo>
                  <a:pt x="61520" y="607738"/>
                </a:lnTo>
                <a:lnTo>
                  <a:pt x="86474" y="619120"/>
                </a:lnTo>
                <a:lnTo>
                  <a:pt x="140579" y="628724"/>
                </a:lnTo>
                <a:lnTo>
                  <a:pt x="164116" y="634296"/>
                </a:lnTo>
                <a:lnTo>
                  <a:pt x="169457" y="639760"/>
                </a:lnTo>
                <a:lnTo>
                  <a:pt x="170678" y="646912"/>
                </a:lnTo>
                <a:lnTo>
                  <a:pt x="169152" y="655189"/>
                </a:lnTo>
                <a:lnTo>
                  <a:pt x="163456" y="661877"/>
                </a:lnTo>
                <a:lnTo>
                  <a:pt x="107751" y="690534"/>
                </a:lnTo>
                <a:lnTo>
                  <a:pt x="54041" y="716217"/>
                </a:lnTo>
                <a:lnTo>
                  <a:pt x="45771" y="722450"/>
                </a:lnTo>
                <a:lnTo>
                  <a:pt x="43767" y="727775"/>
                </a:lnTo>
                <a:lnTo>
                  <a:pt x="45940" y="732494"/>
                </a:lnTo>
                <a:lnTo>
                  <a:pt x="57713" y="740858"/>
                </a:lnTo>
                <a:lnTo>
                  <a:pt x="114110" y="764066"/>
                </a:lnTo>
                <a:lnTo>
                  <a:pt x="134805" y="775557"/>
                </a:lnTo>
                <a:lnTo>
                  <a:pt x="139387" y="781897"/>
                </a:lnTo>
                <a:lnTo>
                  <a:pt x="140103" y="788463"/>
                </a:lnTo>
                <a:lnTo>
                  <a:pt x="138240" y="795180"/>
                </a:lnTo>
                <a:lnTo>
                  <a:pt x="126811" y="808883"/>
                </a:lnTo>
                <a:lnTo>
                  <a:pt x="110034" y="821602"/>
                </a:lnTo>
                <a:lnTo>
                  <a:pt x="51156" y="855224"/>
                </a:lnTo>
                <a:lnTo>
                  <a:pt x="34685" y="868714"/>
                </a:lnTo>
                <a:lnTo>
                  <a:pt x="31697" y="875587"/>
                </a:lnTo>
                <a:lnTo>
                  <a:pt x="32044" y="882509"/>
                </a:lnTo>
                <a:lnTo>
                  <a:pt x="34616" y="889463"/>
                </a:lnTo>
                <a:lnTo>
                  <a:pt x="46832" y="900309"/>
                </a:lnTo>
                <a:lnTo>
                  <a:pt x="83269" y="916804"/>
                </a:lnTo>
                <a:lnTo>
                  <a:pt x="88653" y="924025"/>
                </a:lnTo>
                <a:lnTo>
                  <a:pt x="91515" y="944526"/>
                </a:lnTo>
                <a:lnTo>
                  <a:pt x="88301" y="953034"/>
                </a:lnTo>
                <a:lnTo>
                  <a:pt x="75371" y="965608"/>
                </a:lnTo>
                <a:lnTo>
                  <a:pt x="28374" y="995347"/>
                </a:lnTo>
                <a:lnTo>
                  <a:pt x="18131" y="999783"/>
                </a:lnTo>
                <a:lnTo>
                  <a:pt x="14811" y="1005080"/>
                </a:lnTo>
                <a:lnTo>
                  <a:pt x="16108" y="1010952"/>
                </a:lnTo>
                <a:lnTo>
                  <a:pt x="20482" y="1017205"/>
                </a:lnTo>
                <a:lnTo>
                  <a:pt x="28077" y="1021375"/>
                </a:lnTo>
                <a:lnTo>
                  <a:pt x="48995" y="1026007"/>
                </a:lnTo>
                <a:lnTo>
                  <a:pt x="55275" y="1030752"/>
                </a:lnTo>
                <a:lnTo>
                  <a:pt x="58291" y="1037424"/>
                </a:lnTo>
                <a:lnTo>
                  <a:pt x="59133" y="1045382"/>
                </a:lnTo>
                <a:lnTo>
                  <a:pt x="56184" y="1051858"/>
                </a:lnTo>
                <a:lnTo>
                  <a:pt x="1179" y="1100288"/>
                </a:lnTo>
                <a:lnTo>
                  <a:pt x="0" y="1107178"/>
                </a:lnTo>
                <a:lnTo>
                  <a:pt x="2724" y="1114112"/>
                </a:lnTo>
                <a:lnTo>
                  <a:pt x="8050" y="1121074"/>
                </a:lnTo>
                <a:lnTo>
                  <a:pt x="32313" y="1136461"/>
                </a:lnTo>
                <a:lnTo>
                  <a:pt x="78019" y="1154481"/>
                </a:lnTo>
                <a:lnTo>
                  <a:pt x="96147" y="1170563"/>
                </a:lnTo>
                <a:lnTo>
                  <a:pt x="99577" y="1179765"/>
                </a:lnTo>
                <a:lnTo>
                  <a:pt x="99525" y="1189409"/>
                </a:lnTo>
                <a:lnTo>
                  <a:pt x="97150" y="1199348"/>
                </a:lnTo>
                <a:lnTo>
                  <a:pt x="77041" y="1230104"/>
                </a:lnTo>
                <a:lnTo>
                  <a:pt x="43166" y="1274110"/>
                </a:lnTo>
                <a:lnTo>
                  <a:pt x="38521" y="1283891"/>
                </a:lnTo>
                <a:lnTo>
                  <a:pt x="38933" y="1291582"/>
                </a:lnTo>
                <a:lnTo>
                  <a:pt x="42717" y="1297879"/>
                </a:lnTo>
                <a:lnTo>
                  <a:pt x="48750" y="1303247"/>
                </a:lnTo>
                <a:lnTo>
                  <a:pt x="71050" y="1309211"/>
                </a:lnTo>
                <a:lnTo>
                  <a:pt x="127438" y="1313040"/>
                </a:lnTo>
                <a:lnTo>
                  <a:pt x="149307" y="1319803"/>
                </a:lnTo>
                <a:lnTo>
                  <a:pt x="158415" y="1324881"/>
                </a:lnTo>
                <a:lnTo>
                  <a:pt x="162146" y="1330607"/>
                </a:lnTo>
                <a:lnTo>
                  <a:pt x="162294" y="1336764"/>
                </a:lnTo>
                <a:lnTo>
                  <a:pt x="160054" y="1343208"/>
                </a:lnTo>
                <a:lnTo>
                  <a:pt x="140132" y="1363456"/>
                </a:lnTo>
                <a:lnTo>
                  <a:pt x="87031" y="1405259"/>
                </a:lnTo>
                <a:lnTo>
                  <a:pt x="85312" y="1411099"/>
                </a:lnTo>
                <a:lnTo>
                  <a:pt x="87674" y="1416161"/>
                </a:lnTo>
                <a:lnTo>
                  <a:pt x="99659" y="1424906"/>
                </a:lnTo>
                <a:lnTo>
                  <a:pt x="127307" y="1435236"/>
                </a:lnTo>
                <a:lnTo>
                  <a:pt x="181098" y="1439319"/>
                </a:lnTo>
                <a:lnTo>
                  <a:pt x="236523" y="1445715"/>
                </a:lnTo>
                <a:lnTo>
                  <a:pt x="245804" y="1450937"/>
                </a:lnTo>
                <a:lnTo>
                  <a:pt x="259237" y="1466098"/>
                </a:lnTo>
                <a:lnTo>
                  <a:pt x="260947" y="1473885"/>
                </a:lnTo>
                <a:lnTo>
                  <a:pt x="259747" y="1481415"/>
                </a:lnTo>
                <a:lnTo>
                  <a:pt x="251005" y="1497192"/>
                </a:lnTo>
                <a:lnTo>
                  <a:pt x="216797" y="1532796"/>
                </a:lnTo>
                <a:lnTo>
                  <a:pt x="181834" y="1562706"/>
                </a:lnTo>
                <a:lnTo>
                  <a:pt x="178929" y="1569875"/>
                </a:lnTo>
                <a:lnTo>
                  <a:pt x="179332" y="1576994"/>
                </a:lnTo>
                <a:lnTo>
                  <a:pt x="181941" y="1584080"/>
                </a:lnTo>
                <a:lnTo>
                  <a:pt x="189528" y="1588804"/>
                </a:lnTo>
                <a:lnTo>
                  <a:pt x="248792" y="1602597"/>
                </a:lnTo>
                <a:lnTo>
                  <a:pt x="281458" y="1612538"/>
                </a:lnTo>
                <a:lnTo>
                  <a:pt x="286290" y="1618304"/>
                </a:lnTo>
                <a:lnTo>
                  <a:pt x="287171" y="1625658"/>
                </a:lnTo>
                <a:lnTo>
                  <a:pt x="281910" y="1642018"/>
                </a:lnTo>
                <a:lnTo>
                  <a:pt x="271774" y="1657087"/>
                </a:lnTo>
                <a:lnTo>
                  <a:pt x="216484" y="1692900"/>
                </a:lnTo>
                <a:lnTo>
                  <a:pt x="197852" y="1703488"/>
                </a:lnTo>
                <a:lnTo>
                  <a:pt x="197797" y="1704674"/>
                </a:lnTo>
                <a:lnTo>
                  <a:pt x="201270" y="1704295"/>
                </a:lnTo>
                <a:lnTo>
                  <a:pt x="202414" y="1700533"/>
                </a:lnTo>
                <a:lnTo>
                  <a:pt x="200567" y="1686994"/>
                </a:lnTo>
                <a:lnTo>
                  <a:pt x="194927" y="1681980"/>
                </a:lnTo>
                <a:lnTo>
                  <a:pt x="134426" y="1663256"/>
                </a:lnTo>
                <a:lnTo>
                  <a:pt x="113419" y="1652099"/>
                </a:lnTo>
                <a:lnTo>
                  <a:pt x="107583" y="1644679"/>
                </a:lnTo>
                <a:lnTo>
                  <a:pt x="104862" y="1636222"/>
                </a:lnTo>
                <a:lnTo>
                  <a:pt x="104218" y="1627075"/>
                </a:lnTo>
                <a:lnTo>
                  <a:pt x="109741" y="1610672"/>
                </a:lnTo>
                <a:lnTo>
                  <a:pt x="159347" y="1552702"/>
                </a:lnTo>
                <a:lnTo>
                  <a:pt x="173237" y="1538623"/>
                </a:lnTo>
                <a:lnTo>
                  <a:pt x="175538" y="1531593"/>
                </a:lnTo>
                <a:lnTo>
                  <a:pt x="174732" y="1524567"/>
                </a:lnTo>
                <a:lnTo>
                  <a:pt x="171855" y="1517543"/>
                </a:lnTo>
                <a:lnTo>
                  <a:pt x="156179" y="1506619"/>
                </a:lnTo>
                <a:lnTo>
                  <a:pt x="133615" y="1499035"/>
                </a:lnTo>
                <a:lnTo>
                  <a:pt x="81001" y="1494166"/>
                </a:lnTo>
                <a:lnTo>
                  <a:pt x="67254" y="1493766"/>
                </a:lnTo>
                <a:lnTo>
                  <a:pt x="60429" y="1488820"/>
                </a:lnTo>
                <a:lnTo>
                  <a:pt x="58218" y="1480844"/>
                </a:lnTo>
                <a:lnTo>
                  <a:pt x="59084" y="1470847"/>
                </a:lnTo>
                <a:lnTo>
                  <a:pt x="66285" y="1453500"/>
                </a:lnTo>
                <a:lnTo>
                  <a:pt x="71481" y="1445599"/>
                </a:lnTo>
                <a:lnTo>
                  <a:pt x="105253" y="1419616"/>
                </a:lnTo>
                <a:lnTo>
                  <a:pt x="104479" y="1418330"/>
                </a:lnTo>
                <a:lnTo>
                  <a:pt x="100452" y="1418643"/>
                </a:lnTo>
                <a:lnTo>
                  <a:pt x="40080" y="1442932"/>
                </a:lnTo>
                <a:lnTo>
                  <a:pt x="8268" y="1459684"/>
                </a:lnTo>
                <a:lnTo>
                  <a:pt x="5897" y="1464929"/>
                </a:lnTo>
                <a:lnTo>
                  <a:pt x="8995" y="1469596"/>
                </a:lnTo>
                <a:lnTo>
                  <a:pt x="15740" y="1473877"/>
                </a:lnTo>
                <a:lnTo>
                  <a:pt x="68592" y="1480747"/>
                </a:lnTo>
                <a:lnTo>
                  <a:pt x="129119" y="1485224"/>
                </a:lnTo>
                <a:lnTo>
                  <a:pt x="141446" y="1487805"/>
                </a:lnTo>
                <a:lnTo>
                  <a:pt x="148495" y="1494205"/>
                </a:lnTo>
                <a:lnTo>
                  <a:pt x="152023" y="1503151"/>
                </a:lnTo>
                <a:lnTo>
                  <a:pt x="153206" y="1513794"/>
                </a:lnTo>
                <a:lnTo>
                  <a:pt x="145162" y="1534979"/>
                </a:lnTo>
                <a:lnTo>
                  <a:pt x="120902" y="1563516"/>
                </a:lnTo>
                <a:lnTo>
                  <a:pt x="86853" y="1594120"/>
                </a:lnTo>
                <a:lnTo>
                  <a:pt x="86362" y="1597837"/>
                </a:lnTo>
                <a:lnTo>
                  <a:pt x="90714" y="1599145"/>
                </a:lnTo>
                <a:lnTo>
                  <a:pt x="148939" y="1586878"/>
                </a:lnTo>
                <a:lnTo>
                  <a:pt x="161678" y="1583650"/>
                </a:lnTo>
                <a:lnTo>
                  <a:pt x="167832" y="1583838"/>
                </a:lnTo>
                <a:lnTo>
                  <a:pt x="169595" y="1586303"/>
                </a:lnTo>
                <a:lnTo>
                  <a:pt x="168430" y="1590286"/>
                </a:lnTo>
                <a:lnTo>
                  <a:pt x="150023" y="1607070"/>
                </a:lnTo>
                <a:lnTo>
                  <a:pt x="122342" y="1621272"/>
                </a:lnTo>
                <a:lnTo>
                  <a:pt x="117041" y="1627636"/>
                </a:lnTo>
                <a:lnTo>
                  <a:pt x="114676" y="1635389"/>
                </a:lnTo>
                <a:lnTo>
                  <a:pt x="114270" y="1644067"/>
                </a:lnTo>
                <a:lnTo>
                  <a:pt x="119848" y="1649852"/>
                </a:lnTo>
                <a:lnTo>
                  <a:pt x="181211" y="1665488"/>
                </a:lnTo>
                <a:lnTo>
                  <a:pt x="234163" y="1680250"/>
                </a:lnTo>
                <a:lnTo>
                  <a:pt x="253282" y="1691628"/>
                </a:lnTo>
                <a:lnTo>
                  <a:pt x="266459" y="1707602"/>
                </a:lnTo>
                <a:lnTo>
                  <a:pt x="271610" y="1716776"/>
                </a:lnTo>
                <a:lnTo>
                  <a:pt x="272706" y="1726401"/>
                </a:lnTo>
                <a:lnTo>
                  <a:pt x="263067" y="1757885"/>
                </a:lnTo>
                <a:lnTo>
                  <a:pt x="235730" y="1809852"/>
                </a:lnTo>
                <a:lnTo>
                  <a:pt x="220444" y="1837355"/>
                </a:lnTo>
                <a:lnTo>
                  <a:pt x="213649" y="1865177"/>
                </a:lnTo>
                <a:lnTo>
                  <a:pt x="216869" y="1890020"/>
                </a:lnTo>
                <a:lnTo>
                  <a:pt x="221003" y="1901559"/>
                </a:lnTo>
                <a:lnTo>
                  <a:pt x="228438" y="1910421"/>
                </a:lnTo>
                <a:lnTo>
                  <a:pt x="249178" y="1923387"/>
                </a:lnTo>
                <a:lnTo>
                  <a:pt x="311152" y="1945066"/>
                </a:lnTo>
                <a:lnTo>
                  <a:pt x="371899" y="1965497"/>
                </a:lnTo>
                <a:lnTo>
                  <a:pt x="390538" y="1981401"/>
                </a:lnTo>
                <a:lnTo>
                  <a:pt x="395274" y="1992894"/>
                </a:lnTo>
                <a:lnTo>
                  <a:pt x="397417" y="2021263"/>
                </a:lnTo>
                <a:lnTo>
                  <a:pt x="388231" y="2050249"/>
                </a:lnTo>
                <a:lnTo>
                  <a:pt x="353737" y="2106985"/>
                </a:lnTo>
                <a:lnTo>
                  <a:pt x="322704" y="2162083"/>
                </a:lnTo>
                <a:lnTo>
                  <a:pt x="312521" y="2185755"/>
                </a:lnTo>
                <a:lnTo>
                  <a:pt x="311678" y="2196981"/>
                </a:lnTo>
                <a:lnTo>
                  <a:pt x="316979" y="2218813"/>
                </a:lnTo>
                <a:lnTo>
                  <a:pt x="330254" y="2237095"/>
                </a:lnTo>
                <a:lnTo>
                  <a:pt x="387745" y="2282306"/>
                </a:lnTo>
                <a:lnTo>
                  <a:pt x="423831" y="2310622"/>
                </a:lnTo>
                <a:lnTo>
                  <a:pt x="432725" y="2330931"/>
                </a:lnTo>
                <a:lnTo>
                  <a:pt x="435509" y="2354385"/>
                </a:lnTo>
                <a:lnTo>
                  <a:pt x="424771" y="2408694"/>
                </a:lnTo>
                <a:lnTo>
                  <a:pt x="406666" y="2451010"/>
                </a:lnTo>
                <a:lnTo>
                  <a:pt x="406769" y="2472095"/>
                </a:lnTo>
                <a:lnTo>
                  <a:pt x="410775" y="2480291"/>
                </a:lnTo>
                <a:lnTo>
                  <a:pt x="446499" y="2511567"/>
                </a:lnTo>
                <a:lnTo>
                  <a:pt x="454498" y="2531375"/>
                </a:lnTo>
                <a:lnTo>
                  <a:pt x="456632" y="2543208"/>
                </a:lnTo>
                <a:lnTo>
                  <a:pt x="452763" y="2562594"/>
                </a:lnTo>
                <a:lnTo>
                  <a:pt x="448455" y="2571040"/>
                </a:lnTo>
                <a:lnTo>
                  <a:pt x="444414" y="2573161"/>
                </a:lnTo>
                <a:lnTo>
                  <a:pt x="440550" y="2571065"/>
                </a:lnTo>
                <a:lnTo>
                  <a:pt x="436804" y="2566158"/>
                </a:lnTo>
                <a:lnTo>
                  <a:pt x="431532" y="2536896"/>
                </a:lnTo>
                <a:lnTo>
                  <a:pt x="428581" y="2483916"/>
                </a:lnTo>
                <a:lnTo>
                  <a:pt x="421038" y="2434149"/>
                </a:lnTo>
                <a:lnTo>
                  <a:pt x="411393" y="2376639"/>
                </a:lnTo>
                <a:lnTo>
                  <a:pt x="401126" y="2324375"/>
                </a:lnTo>
                <a:lnTo>
                  <a:pt x="387178" y="2267848"/>
                </a:lnTo>
                <a:lnTo>
                  <a:pt x="373157" y="2212229"/>
                </a:lnTo>
                <a:lnTo>
                  <a:pt x="355613" y="2156700"/>
                </a:lnTo>
                <a:lnTo>
                  <a:pt x="329660" y="2095272"/>
                </a:lnTo>
                <a:lnTo>
                  <a:pt x="301359" y="2031825"/>
                </a:lnTo>
                <a:lnTo>
                  <a:pt x="283906" y="1998899"/>
                </a:lnTo>
                <a:lnTo>
                  <a:pt x="280902" y="1995202"/>
                </a:lnTo>
                <a:lnTo>
                  <a:pt x="280070" y="1996246"/>
                </a:lnTo>
                <a:lnTo>
                  <a:pt x="287139" y="2023139"/>
                </a:lnTo>
                <a:lnTo>
                  <a:pt x="307036" y="2071821"/>
                </a:lnTo>
                <a:lnTo>
                  <a:pt x="320813" y="2119674"/>
                </a:lnTo>
                <a:lnTo>
                  <a:pt x="338023" y="2169728"/>
                </a:lnTo>
                <a:lnTo>
                  <a:pt x="351051" y="2217054"/>
                </a:lnTo>
                <a:lnTo>
                  <a:pt x="362320" y="2272151"/>
                </a:lnTo>
                <a:lnTo>
                  <a:pt x="373068" y="2320321"/>
                </a:lnTo>
                <a:lnTo>
                  <a:pt x="383662" y="2369949"/>
                </a:lnTo>
                <a:lnTo>
                  <a:pt x="397722" y="2429232"/>
                </a:lnTo>
                <a:lnTo>
                  <a:pt x="406176" y="2486003"/>
                </a:lnTo>
                <a:lnTo>
                  <a:pt x="417420" y="2533871"/>
                </a:lnTo>
                <a:lnTo>
                  <a:pt x="454376" y="2597165"/>
                </a:lnTo>
                <a:lnTo>
                  <a:pt x="489040" y="2636431"/>
                </a:lnTo>
                <a:lnTo>
                  <a:pt x="509280" y="2644581"/>
                </a:lnTo>
                <a:lnTo>
                  <a:pt x="560403" y="2649813"/>
                </a:lnTo>
                <a:lnTo>
                  <a:pt x="618065" y="2639479"/>
                </a:lnTo>
                <a:lnTo>
                  <a:pt x="671368" y="2621712"/>
                </a:lnTo>
                <a:lnTo>
                  <a:pt x="727395" y="2585168"/>
                </a:lnTo>
                <a:lnTo>
                  <a:pt x="777186" y="2552746"/>
                </a:lnTo>
                <a:lnTo>
                  <a:pt x="839755" y="2499224"/>
                </a:lnTo>
                <a:lnTo>
                  <a:pt x="900684" y="2441194"/>
                </a:lnTo>
                <a:lnTo>
                  <a:pt x="957677" y="2382373"/>
                </a:lnTo>
                <a:lnTo>
                  <a:pt x="1018828" y="2321102"/>
                </a:lnTo>
                <a:lnTo>
                  <a:pt x="1071341" y="2259141"/>
                </a:lnTo>
                <a:lnTo>
                  <a:pt x="1120672" y="2196772"/>
                </a:lnTo>
                <a:lnTo>
                  <a:pt x="1169817" y="2134136"/>
                </a:lnTo>
                <a:lnTo>
                  <a:pt x="1204696" y="2071940"/>
                </a:lnTo>
                <a:lnTo>
                  <a:pt x="1236570" y="2008855"/>
                </a:lnTo>
                <a:lnTo>
                  <a:pt x="1258652" y="1960508"/>
                </a:lnTo>
                <a:lnTo>
                  <a:pt x="1274626" y="1906505"/>
                </a:lnTo>
                <a:lnTo>
                  <a:pt x="1287876" y="1846401"/>
                </a:lnTo>
                <a:lnTo>
                  <a:pt x="1294826" y="1791375"/>
                </a:lnTo>
                <a:lnTo>
                  <a:pt x="1307118" y="1740775"/>
                </a:lnTo>
                <a:lnTo>
                  <a:pt x="1319641" y="1678484"/>
                </a:lnTo>
                <a:lnTo>
                  <a:pt x="1326447" y="1619906"/>
                </a:lnTo>
                <a:lnTo>
                  <a:pt x="1333121" y="1563275"/>
                </a:lnTo>
                <a:lnTo>
                  <a:pt x="1327204" y="1505858"/>
                </a:lnTo>
                <a:lnTo>
                  <a:pt x="1325114" y="1456492"/>
                </a:lnTo>
                <a:lnTo>
                  <a:pt x="1324496" y="1405990"/>
                </a:lnTo>
                <a:lnTo>
                  <a:pt x="1324286" y="1343292"/>
                </a:lnTo>
                <a:lnTo>
                  <a:pt x="1318656" y="1280518"/>
                </a:lnTo>
                <a:lnTo>
                  <a:pt x="1315173" y="1231667"/>
                </a:lnTo>
                <a:lnTo>
                  <a:pt x="1308552" y="1180148"/>
                </a:lnTo>
                <a:lnTo>
                  <a:pt x="1295834" y="1119913"/>
                </a:lnTo>
                <a:lnTo>
                  <a:pt x="1278569" y="1056496"/>
                </a:lnTo>
                <a:lnTo>
                  <a:pt x="1261058" y="998881"/>
                </a:lnTo>
                <a:lnTo>
                  <a:pt x="1242346" y="944414"/>
                </a:lnTo>
                <a:lnTo>
                  <a:pt x="1218025" y="898177"/>
                </a:lnTo>
                <a:lnTo>
                  <a:pt x="1211315" y="889380"/>
                </a:lnTo>
                <a:lnTo>
                  <a:pt x="1208010" y="887024"/>
                </a:lnTo>
                <a:lnTo>
                  <a:pt x="1206978" y="888964"/>
                </a:lnTo>
                <a:lnTo>
                  <a:pt x="1211414" y="947917"/>
                </a:lnTo>
                <a:lnTo>
                  <a:pt x="1223051" y="1002117"/>
                </a:lnTo>
                <a:lnTo>
                  <a:pt x="1233163" y="1055072"/>
                </a:lnTo>
                <a:lnTo>
                  <a:pt x="1243569" y="1109626"/>
                </a:lnTo>
                <a:lnTo>
                  <a:pt x="1248472" y="1157246"/>
                </a:lnTo>
                <a:lnTo>
                  <a:pt x="1249924" y="1212170"/>
                </a:lnTo>
                <a:lnTo>
                  <a:pt x="1257650" y="1273074"/>
                </a:lnTo>
                <a:lnTo>
                  <a:pt x="1260052" y="1332537"/>
                </a:lnTo>
                <a:lnTo>
                  <a:pt x="1260764" y="1381351"/>
                </a:lnTo>
                <a:lnTo>
                  <a:pt x="1261064" y="144032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2602805" y="1083816"/>
            <a:ext cx="3482664" cy="4296982"/>
            <a:chOff x="2602805" y="1083816"/>
            <a:chExt cx="3482664" cy="4296982"/>
          </a:xfrm>
        </p:grpSpPr>
        <p:sp>
          <p:nvSpPr>
            <p:cNvPr id="2" name="Oval 1"/>
            <p:cNvSpPr/>
            <p:nvPr/>
          </p:nvSpPr>
          <p:spPr>
            <a:xfrm>
              <a:off x="2995292" y="1083816"/>
              <a:ext cx="3071622" cy="3071622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4531229" y="2619627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4554343" y="1111883"/>
              <a:ext cx="0" cy="1505585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4562726" y="2640709"/>
              <a:ext cx="463295" cy="1410843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Freeform 5"/>
            <p:cNvSpPr/>
            <p:nvPr/>
          </p:nvSpPr>
          <p:spPr>
            <a:xfrm>
              <a:off x="4724889" y="2108187"/>
              <a:ext cx="233509" cy="287147"/>
            </a:xfrm>
            <a:custGeom>
              <a:avLst/>
              <a:gdLst/>
              <a:ahLst/>
              <a:cxnLst/>
              <a:rect l="0" t="0" r="0" b="0"/>
              <a:pathLst>
                <a:path w="233509" h="287147">
                  <a:moveTo>
                    <a:pt x="132661" y="6065"/>
                  </a:moveTo>
                  <a:lnTo>
                    <a:pt x="100208" y="0"/>
                  </a:lnTo>
                  <a:lnTo>
                    <a:pt x="79633" y="2589"/>
                  </a:lnTo>
                  <a:lnTo>
                    <a:pt x="61910" y="10760"/>
                  </a:lnTo>
                  <a:lnTo>
                    <a:pt x="46233" y="23360"/>
                  </a:lnTo>
                  <a:lnTo>
                    <a:pt x="10001" y="70127"/>
                  </a:lnTo>
                  <a:lnTo>
                    <a:pt x="2106" y="93809"/>
                  </a:lnTo>
                  <a:lnTo>
                    <a:pt x="0" y="106675"/>
                  </a:lnTo>
                  <a:lnTo>
                    <a:pt x="3900" y="127210"/>
                  </a:lnTo>
                  <a:lnTo>
                    <a:pt x="8215" y="135961"/>
                  </a:lnTo>
                  <a:lnTo>
                    <a:pt x="15772" y="141796"/>
                  </a:lnTo>
                  <a:lnTo>
                    <a:pt x="36646" y="148278"/>
                  </a:lnTo>
                  <a:lnTo>
                    <a:pt x="46425" y="147667"/>
                  </a:lnTo>
                  <a:lnTo>
                    <a:pt x="101977" y="125650"/>
                  </a:lnTo>
                  <a:lnTo>
                    <a:pt x="146486" y="114521"/>
                  </a:lnTo>
                  <a:lnTo>
                    <a:pt x="171560" y="115099"/>
                  </a:lnTo>
                  <a:lnTo>
                    <a:pt x="204238" y="128579"/>
                  </a:lnTo>
                  <a:lnTo>
                    <a:pt x="221404" y="140844"/>
                  </a:lnTo>
                  <a:lnTo>
                    <a:pt x="230593" y="160334"/>
                  </a:lnTo>
                  <a:lnTo>
                    <a:pt x="233508" y="183423"/>
                  </a:lnTo>
                  <a:lnTo>
                    <a:pt x="230904" y="205384"/>
                  </a:lnTo>
                  <a:lnTo>
                    <a:pt x="222728" y="223723"/>
                  </a:lnTo>
                  <a:lnTo>
                    <a:pt x="190534" y="267872"/>
                  </a:lnTo>
                  <a:lnTo>
                    <a:pt x="172420" y="279571"/>
                  </a:lnTo>
                  <a:lnTo>
                    <a:pt x="136902" y="287146"/>
                  </a:lnTo>
                  <a:lnTo>
                    <a:pt x="102332" y="283801"/>
                  </a:lnTo>
                  <a:lnTo>
                    <a:pt x="69489" y="269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62835" y="1998439"/>
              <a:ext cx="94757" cy="273742"/>
            </a:xfrm>
            <a:custGeom>
              <a:avLst/>
              <a:gdLst/>
              <a:ahLst/>
              <a:cxnLst/>
              <a:rect l="0" t="0" r="0" b="0"/>
              <a:pathLst>
                <a:path w="94757" h="273742">
                  <a:moveTo>
                    <a:pt x="0" y="0"/>
                  </a:moveTo>
                  <a:lnTo>
                    <a:pt x="3119" y="42692"/>
                  </a:lnTo>
                  <a:lnTo>
                    <a:pt x="25193" y="102068"/>
                  </a:lnTo>
                  <a:lnTo>
                    <a:pt x="50832" y="163093"/>
                  </a:lnTo>
                  <a:lnTo>
                    <a:pt x="72998" y="220392"/>
                  </a:lnTo>
                  <a:lnTo>
                    <a:pt x="9475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86181" y="2063876"/>
              <a:ext cx="108282" cy="130270"/>
            </a:xfrm>
            <a:custGeom>
              <a:avLst/>
              <a:gdLst/>
              <a:ahLst/>
              <a:cxnLst/>
              <a:rect l="0" t="0" r="0" b="0"/>
              <a:pathLst>
                <a:path w="108282" h="130270">
                  <a:moveTo>
                    <a:pt x="2995" y="124076"/>
                  </a:moveTo>
                  <a:lnTo>
                    <a:pt x="52493" y="68988"/>
                  </a:lnTo>
                  <a:lnTo>
                    <a:pt x="73293" y="44713"/>
                  </a:lnTo>
                  <a:lnTo>
                    <a:pt x="76767" y="34902"/>
                  </a:lnTo>
                  <a:lnTo>
                    <a:pt x="77506" y="11523"/>
                  </a:lnTo>
                  <a:lnTo>
                    <a:pt x="72556" y="4587"/>
                  </a:lnTo>
                  <a:lnTo>
                    <a:pt x="64578" y="1133"/>
                  </a:lnTo>
                  <a:lnTo>
                    <a:pt x="54579" y="0"/>
                  </a:lnTo>
                  <a:lnTo>
                    <a:pt x="37230" y="4980"/>
                  </a:lnTo>
                  <a:lnTo>
                    <a:pt x="29328" y="9584"/>
                  </a:lnTo>
                  <a:lnTo>
                    <a:pt x="17428" y="24057"/>
                  </a:lnTo>
                  <a:lnTo>
                    <a:pt x="257" y="61945"/>
                  </a:lnTo>
                  <a:lnTo>
                    <a:pt x="0" y="72127"/>
                  </a:lnTo>
                  <a:lnTo>
                    <a:pt x="5953" y="92799"/>
                  </a:lnTo>
                  <a:lnTo>
                    <a:pt x="22459" y="118578"/>
                  </a:lnTo>
                  <a:lnTo>
                    <a:pt x="41672" y="127481"/>
                  </a:lnTo>
                  <a:lnTo>
                    <a:pt x="64639" y="130269"/>
                  </a:lnTo>
                  <a:lnTo>
                    <a:pt x="108281" y="12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01829" y="2006943"/>
              <a:ext cx="118975" cy="130828"/>
            </a:xfrm>
            <a:custGeom>
              <a:avLst/>
              <a:gdLst/>
              <a:ahLst/>
              <a:cxnLst/>
              <a:rect l="0" t="0" r="0" b="0"/>
              <a:pathLst>
                <a:path w="118975" h="130828">
                  <a:moveTo>
                    <a:pt x="34746" y="117838"/>
                  </a:moveTo>
                  <a:lnTo>
                    <a:pt x="77408" y="62178"/>
                  </a:lnTo>
                  <a:lnTo>
                    <a:pt x="84245" y="52656"/>
                  </a:lnTo>
                  <a:lnTo>
                    <a:pt x="88721" y="32716"/>
                  </a:lnTo>
                  <a:lnTo>
                    <a:pt x="88277" y="22486"/>
                  </a:lnTo>
                  <a:lnTo>
                    <a:pt x="84472" y="14495"/>
                  </a:lnTo>
                  <a:lnTo>
                    <a:pt x="70884" y="2498"/>
                  </a:lnTo>
                  <a:lnTo>
                    <a:pt x="62348" y="0"/>
                  </a:lnTo>
                  <a:lnTo>
                    <a:pt x="43504" y="345"/>
                  </a:lnTo>
                  <a:lnTo>
                    <a:pt x="26550" y="10637"/>
                  </a:lnTo>
                  <a:lnTo>
                    <a:pt x="12386" y="26909"/>
                  </a:lnTo>
                  <a:lnTo>
                    <a:pt x="2192" y="45840"/>
                  </a:lnTo>
                  <a:lnTo>
                    <a:pt x="0" y="65951"/>
                  </a:lnTo>
                  <a:lnTo>
                    <a:pt x="4095" y="86588"/>
                  </a:lnTo>
                  <a:lnTo>
                    <a:pt x="13714" y="107459"/>
                  </a:lnTo>
                  <a:lnTo>
                    <a:pt x="32028" y="122194"/>
                  </a:lnTo>
                  <a:lnTo>
                    <a:pt x="43462" y="127761"/>
                  </a:lnTo>
                  <a:lnTo>
                    <a:pt x="65527" y="130827"/>
                  </a:lnTo>
                  <a:lnTo>
                    <a:pt x="94560" y="125976"/>
                  </a:lnTo>
                  <a:lnTo>
                    <a:pt x="118974" y="117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66513" y="1893289"/>
              <a:ext cx="111062" cy="310675"/>
            </a:xfrm>
            <a:custGeom>
              <a:avLst/>
              <a:gdLst/>
              <a:ahLst/>
              <a:cxnLst/>
              <a:rect l="0" t="0" r="0" b="0"/>
              <a:pathLst>
                <a:path w="111062" h="310675">
                  <a:moveTo>
                    <a:pt x="6933" y="147264"/>
                  </a:moveTo>
                  <a:lnTo>
                    <a:pt x="16508" y="171310"/>
                  </a:lnTo>
                  <a:lnTo>
                    <a:pt x="59930" y="232386"/>
                  </a:lnTo>
                  <a:lnTo>
                    <a:pt x="101720" y="294741"/>
                  </a:lnTo>
                  <a:lnTo>
                    <a:pt x="111061" y="309905"/>
                  </a:lnTo>
                  <a:lnTo>
                    <a:pt x="110277" y="310674"/>
                  </a:lnTo>
                  <a:lnTo>
                    <a:pt x="92207" y="295096"/>
                  </a:lnTo>
                  <a:lnTo>
                    <a:pt x="52340" y="235545"/>
                  </a:lnTo>
                  <a:lnTo>
                    <a:pt x="32843" y="182943"/>
                  </a:lnTo>
                  <a:lnTo>
                    <a:pt x="8539" y="121157"/>
                  </a:lnTo>
                  <a:lnTo>
                    <a:pt x="0" y="74538"/>
                  </a:lnTo>
                  <a:lnTo>
                    <a:pt x="3059" y="34858"/>
                  </a:lnTo>
                  <a:lnTo>
                    <a:pt x="11450" y="15028"/>
                  </a:lnTo>
                  <a:lnTo>
                    <a:pt x="16963" y="6464"/>
                  </a:lnTo>
                  <a:lnTo>
                    <a:pt x="25318" y="1924"/>
                  </a:lnTo>
                  <a:lnTo>
                    <a:pt x="47079" y="0"/>
                  </a:lnTo>
                  <a:lnTo>
                    <a:pt x="55924" y="3465"/>
                  </a:lnTo>
                  <a:lnTo>
                    <a:pt x="68870" y="16673"/>
                  </a:lnTo>
                  <a:lnTo>
                    <a:pt x="82736" y="43839"/>
                  </a:lnTo>
                  <a:lnTo>
                    <a:pt x="88664" y="79705"/>
                  </a:lnTo>
                  <a:lnTo>
                    <a:pt x="82262" y="132576"/>
                  </a:lnTo>
                  <a:lnTo>
                    <a:pt x="70103" y="178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41819" y="2545921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3119" y="42691"/>
                  </a:lnTo>
                  <a:lnTo>
                    <a:pt x="17958" y="102068"/>
                  </a:lnTo>
                  <a:lnTo>
                    <a:pt x="35149" y="157504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28311" y="2450615"/>
              <a:ext cx="185435" cy="239790"/>
            </a:xfrm>
            <a:custGeom>
              <a:avLst/>
              <a:gdLst/>
              <a:ahLst/>
              <a:cxnLst/>
              <a:rect l="0" t="0" r="0" b="0"/>
              <a:pathLst>
                <a:path w="185435" h="239790">
                  <a:moveTo>
                    <a:pt x="92492" y="11078"/>
                  </a:moveTo>
                  <a:lnTo>
                    <a:pt x="68446" y="20653"/>
                  </a:lnTo>
                  <a:lnTo>
                    <a:pt x="47023" y="38611"/>
                  </a:lnTo>
                  <a:lnTo>
                    <a:pt x="27027" y="65639"/>
                  </a:lnTo>
                  <a:lnTo>
                    <a:pt x="5377" y="116615"/>
                  </a:lnTo>
                  <a:lnTo>
                    <a:pt x="0" y="153612"/>
                  </a:lnTo>
                  <a:lnTo>
                    <a:pt x="4981" y="177372"/>
                  </a:lnTo>
                  <a:lnTo>
                    <a:pt x="20939" y="207359"/>
                  </a:lnTo>
                  <a:lnTo>
                    <a:pt x="34955" y="222316"/>
                  </a:lnTo>
                  <a:lnTo>
                    <a:pt x="52882" y="232863"/>
                  </a:lnTo>
                  <a:lnTo>
                    <a:pt x="88295" y="239789"/>
                  </a:lnTo>
                  <a:lnTo>
                    <a:pt x="108564" y="235170"/>
                  </a:lnTo>
                  <a:lnTo>
                    <a:pt x="140641" y="213140"/>
                  </a:lnTo>
                  <a:lnTo>
                    <a:pt x="168337" y="185089"/>
                  </a:lnTo>
                  <a:lnTo>
                    <a:pt x="178063" y="166795"/>
                  </a:lnTo>
                  <a:lnTo>
                    <a:pt x="185434" y="118049"/>
                  </a:lnTo>
                  <a:lnTo>
                    <a:pt x="183771" y="66480"/>
                  </a:lnTo>
                  <a:lnTo>
                    <a:pt x="177514" y="45059"/>
                  </a:lnTo>
                  <a:lnTo>
                    <a:pt x="166934" y="27741"/>
                  </a:lnTo>
                  <a:lnTo>
                    <a:pt x="142235" y="4837"/>
                  </a:lnTo>
                  <a:lnTo>
                    <a:pt x="131503" y="1068"/>
                  </a:lnTo>
                  <a:lnTo>
                    <a:pt x="107101" y="0"/>
                  </a:lnTo>
                  <a:lnTo>
                    <a:pt x="57154" y="8810"/>
                  </a:lnTo>
                  <a:lnTo>
                    <a:pt x="39850" y="1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07221" y="1225753"/>
              <a:ext cx="1333122" cy="2688277"/>
            </a:xfrm>
            <a:custGeom>
              <a:avLst/>
              <a:gdLst/>
              <a:ahLst/>
              <a:cxnLst/>
              <a:rect l="0" t="0" r="0" b="0"/>
              <a:pathLst>
                <a:path w="1333122" h="2688277">
                  <a:moveTo>
                    <a:pt x="524069" y="2682687"/>
                  </a:moveTo>
                  <a:lnTo>
                    <a:pt x="540837" y="2688276"/>
                  </a:lnTo>
                  <a:lnTo>
                    <a:pt x="561548" y="2684781"/>
                  </a:lnTo>
                  <a:lnTo>
                    <a:pt x="612971" y="2663473"/>
                  </a:lnTo>
                  <a:lnTo>
                    <a:pt x="675911" y="2629825"/>
                  </a:lnTo>
                  <a:lnTo>
                    <a:pt x="731932" y="2587685"/>
                  </a:lnTo>
                  <a:lnTo>
                    <a:pt x="789167" y="2542594"/>
                  </a:lnTo>
                  <a:lnTo>
                    <a:pt x="842949" y="2486952"/>
                  </a:lnTo>
                  <a:lnTo>
                    <a:pt x="891795" y="2424504"/>
                  </a:lnTo>
                  <a:lnTo>
                    <a:pt x="944959" y="2367332"/>
                  </a:lnTo>
                  <a:lnTo>
                    <a:pt x="966192" y="2339684"/>
                  </a:lnTo>
                  <a:lnTo>
                    <a:pt x="1008587" y="2283189"/>
                  </a:lnTo>
                  <a:lnTo>
                    <a:pt x="1046550" y="2235628"/>
                  </a:lnTo>
                  <a:lnTo>
                    <a:pt x="1050204" y="2234909"/>
                  </a:lnTo>
                  <a:lnTo>
                    <a:pt x="1051471" y="2239109"/>
                  </a:lnTo>
                  <a:lnTo>
                    <a:pt x="1051146" y="2246588"/>
                  </a:lnTo>
                  <a:lnTo>
                    <a:pt x="1041425" y="2264258"/>
                  </a:lnTo>
                  <a:lnTo>
                    <a:pt x="994861" y="2319742"/>
                  </a:lnTo>
                  <a:lnTo>
                    <a:pt x="945871" y="2376000"/>
                  </a:lnTo>
                  <a:lnTo>
                    <a:pt x="891701" y="2422474"/>
                  </a:lnTo>
                  <a:lnTo>
                    <a:pt x="837653" y="2471456"/>
                  </a:lnTo>
                  <a:lnTo>
                    <a:pt x="776554" y="2514173"/>
                  </a:lnTo>
                  <a:lnTo>
                    <a:pt x="713565" y="2564673"/>
                  </a:lnTo>
                  <a:lnTo>
                    <a:pt x="658743" y="2608794"/>
                  </a:lnTo>
                  <a:lnTo>
                    <a:pt x="600695" y="2651084"/>
                  </a:lnTo>
                  <a:lnTo>
                    <a:pt x="559093" y="2679174"/>
                  </a:lnTo>
                  <a:lnTo>
                    <a:pt x="549758" y="2680345"/>
                  </a:lnTo>
                  <a:lnTo>
                    <a:pt x="542365" y="2677616"/>
                  </a:lnTo>
                  <a:lnTo>
                    <a:pt x="536266" y="2672288"/>
                  </a:lnTo>
                  <a:lnTo>
                    <a:pt x="534541" y="2666395"/>
                  </a:lnTo>
                  <a:lnTo>
                    <a:pt x="535729" y="2660128"/>
                  </a:lnTo>
                  <a:lnTo>
                    <a:pt x="575540" y="2599598"/>
                  </a:lnTo>
                  <a:lnTo>
                    <a:pt x="620058" y="2545966"/>
                  </a:lnTo>
                  <a:lnTo>
                    <a:pt x="682105" y="2482659"/>
                  </a:lnTo>
                  <a:lnTo>
                    <a:pt x="734653" y="2430005"/>
                  </a:lnTo>
                  <a:lnTo>
                    <a:pt x="785161" y="2387889"/>
                  </a:lnTo>
                  <a:lnTo>
                    <a:pt x="840198" y="2348895"/>
                  </a:lnTo>
                  <a:lnTo>
                    <a:pt x="901745" y="2303855"/>
                  </a:lnTo>
                  <a:lnTo>
                    <a:pt x="961149" y="2265544"/>
                  </a:lnTo>
                  <a:lnTo>
                    <a:pt x="1021840" y="2238247"/>
                  </a:lnTo>
                  <a:lnTo>
                    <a:pt x="1050583" y="2227867"/>
                  </a:lnTo>
                  <a:lnTo>
                    <a:pt x="990049" y="2269169"/>
                  </a:lnTo>
                  <a:lnTo>
                    <a:pt x="931920" y="2303740"/>
                  </a:lnTo>
                  <a:lnTo>
                    <a:pt x="877983" y="2337342"/>
                  </a:lnTo>
                  <a:lnTo>
                    <a:pt x="821099" y="2376605"/>
                  </a:lnTo>
                  <a:lnTo>
                    <a:pt x="757870" y="2411223"/>
                  </a:lnTo>
                  <a:lnTo>
                    <a:pt x="699973" y="2451510"/>
                  </a:lnTo>
                  <a:lnTo>
                    <a:pt x="643477" y="2492093"/>
                  </a:lnTo>
                  <a:lnTo>
                    <a:pt x="590377" y="2523853"/>
                  </a:lnTo>
                  <a:lnTo>
                    <a:pt x="533841" y="2559735"/>
                  </a:lnTo>
                  <a:lnTo>
                    <a:pt x="472945" y="2589344"/>
                  </a:lnTo>
                  <a:lnTo>
                    <a:pt x="467759" y="2587703"/>
                  </a:lnTo>
                  <a:lnTo>
                    <a:pt x="466642" y="2581930"/>
                  </a:lnTo>
                  <a:lnTo>
                    <a:pt x="471640" y="2564207"/>
                  </a:lnTo>
                  <a:lnTo>
                    <a:pt x="493912" y="2527352"/>
                  </a:lnTo>
                  <a:lnTo>
                    <a:pt x="547289" y="2466713"/>
                  </a:lnTo>
                  <a:lnTo>
                    <a:pt x="601174" y="2410430"/>
                  </a:lnTo>
                  <a:lnTo>
                    <a:pt x="661172" y="2357669"/>
                  </a:lnTo>
                  <a:lnTo>
                    <a:pt x="714321" y="2322561"/>
                  </a:lnTo>
                  <a:lnTo>
                    <a:pt x="776634" y="2272962"/>
                  </a:lnTo>
                  <a:lnTo>
                    <a:pt x="830065" y="2241359"/>
                  </a:lnTo>
                  <a:lnTo>
                    <a:pt x="880091" y="2212586"/>
                  </a:lnTo>
                  <a:lnTo>
                    <a:pt x="938238" y="2184372"/>
                  </a:lnTo>
                  <a:lnTo>
                    <a:pt x="966541" y="2167970"/>
                  </a:lnTo>
                  <a:lnTo>
                    <a:pt x="950100" y="2175849"/>
                  </a:lnTo>
                  <a:lnTo>
                    <a:pt x="896764" y="2200537"/>
                  </a:lnTo>
                  <a:lnTo>
                    <a:pt x="835641" y="2225232"/>
                  </a:lnTo>
                  <a:lnTo>
                    <a:pt x="774174" y="2259573"/>
                  </a:lnTo>
                  <a:lnTo>
                    <a:pt x="723346" y="2285139"/>
                  </a:lnTo>
                  <a:lnTo>
                    <a:pt x="671241" y="2314940"/>
                  </a:lnTo>
                  <a:lnTo>
                    <a:pt x="618759" y="2342878"/>
                  </a:lnTo>
                  <a:lnTo>
                    <a:pt x="569283" y="2365974"/>
                  </a:lnTo>
                  <a:lnTo>
                    <a:pt x="510644" y="2394738"/>
                  </a:lnTo>
                  <a:lnTo>
                    <a:pt x="451374" y="2426861"/>
                  </a:lnTo>
                  <a:lnTo>
                    <a:pt x="440511" y="2431418"/>
                  </a:lnTo>
                  <a:lnTo>
                    <a:pt x="419082" y="2433362"/>
                  </a:lnTo>
                  <a:lnTo>
                    <a:pt x="408454" y="2432242"/>
                  </a:lnTo>
                  <a:lnTo>
                    <a:pt x="404878" y="2426817"/>
                  </a:lnTo>
                  <a:lnTo>
                    <a:pt x="406004" y="2418520"/>
                  </a:lnTo>
                  <a:lnTo>
                    <a:pt x="417783" y="2396823"/>
                  </a:lnTo>
                  <a:lnTo>
                    <a:pt x="465475" y="2336654"/>
                  </a:lnTo>
                  <a:lnTo>
                    <a:pt x="522477" y="2291123"/>
                  </a:lnTo>
                  <a:lnTo>
                    <a:pt x="577672" y="2241395"/>
                  </a:lnTo>
                  <a:lnTo>
                    <a:pt x="630237" y="2209777"/>
                  </a:lnTo>
                  <a:lnTo>
                    <a:pt x="692425" y="2172755"/>
                  </a:lnTo>
                  <a:lnTo>
                    <a:pt x="754065" y="2135254"/>
                  </a:lnTo>
                  <a:lnTo>
                    <a:pt x="808124" y="2106283"/>
                  </a:lnTo>
                  <a:lnTo>
                    <a:pt x="818724" y="2101886"/>
                  </a:lnTo>
                  <a:lnTo>
                    <a:pt x="819942" y="2098954"/>
                  </a:lnTo>
                  <a:lnTo>
                    <a:pt x="814903" y="2097000"/>
                  </a:lnTo>
                  <a:lnTo>
                    <a:pt x="773628" y="2097369"/>
                  </a:lnTo>
                  <a:lnTo>
                    <a:pt x="718895" y="2104887"/>
                  </a:lnTo>
                  <a:lnTo>
                    <a:pt x="658480" y="2117908"/>
                  </a:lnTo>
                  <a:lnTo>
                    <a:pt x="610038" y="2128260"/>
                  </a:lnTo>
                  <a:lnTo>
                    <a:pt x="549673" y="2149475"/>
                  </a:lnTo>
                  <a:lnTo>
                    <a:pt x="495808" y="2166143"/>
                  </a:lnTo>
                  <a:lnTo>
                    <a:pt x="452525" y="2174008"/>
                  </a:lnTo>
                  <a:lnTo>
                    <a:pt x="404605" y="2173218"/>
                  </a:lnTo>
                  <a:lnTo>
                    <a:pt x="391784" y="2171076"/>
                  </a:lnTo>
                  <a:lnTo>
                    <a:pt x="385576" y="2164968"/>
                  </a:lnTo>
                  <a:lnTo>
                    <a:pt x="383778" y="2156217"/>
                  </a:lnTo>
                  <a:lnTo>
                    <a:pt x="384918" y="2145704"/>
                  </a:lnTo>
                  <a:lnTo>
                    <a:pt x="401783" y="2124663"/>
                  </a:lnTo>
                  <a:lnTo>
                    <a:pt x="460046" y="2081607"/>
                  </a:lnTo>
                  <a:lnTo>
                    <a:pt x="519018" y="2053205"/>
                  </a:lnTo>
                  <a:lnTo>
                    <a:pt x="579166" y="2019223"/>
                  </a:lnTo>
                  <a:lnTo>
                    <a:pt x="633349" y="1996872"/>
                  </a:lnTo>
                  <a:lnTo>
                    <a:pt x="694784" y="1974428"/>
                  </a:lnTo>
                  <a:lnTo>
                    <a:pt x="708070" y="1968359"/>
                  </a:lnTo>
                  <a:lnTo>
                    <a:pt x="711076" y="1965482"/>
                  </a:lnTo>
                  <a:lnTo>
                    <a:pt x="707232" y="1964735"/>
                  </a:lnTo>
                  <a:lnTo>
                    <a:pt x="651699" y="1974890"/>
                  </a:lnTo>
                  <a:lnTo>
                    <a:pt x="597329" y="1988027"/>
                  </a:lnTo>
                  <a:lnTo>
                    <a:pt x="535941" y="2001888"/>
                  </a:lnTo>
                  <a:lnTo>
                    <a:pt x="474725" y="2015891"/>
                  </a:lnTo>
                  <a:lnTo>
                    <a:pt x="425871" y="2026413"/>
                  </a:lnTo>
                  <a:lnTo>
                    <a:pt x="369968" y="2040449"/>
                  </a:lnTo>
                  <a:lnTo>
                    <a:pt x="308016" y="2054487"/>
                  </a:lnTo>
                  <a:lnTo>
                    <a:pt x="265471" y="2053837"/>
                  </a:lnTo>
                  <a:lnTo>
                    <a:pt x="258084" y="2047034"/>
                  </a:lnTo>
                  <a:lnTo>
                    <a:pt x="254329" y="2036650"/>
                  </a:lnTo>
                  <a:lnTo>
                    <a:pt x="252995" y="2023878"/>
                  </a:lnTo>
                  <a:lnTo>
                    <a:pt x="257753" y="2003448"/>
                  </a:lnTo>
                  <a:lnTo>
                    <a:pt x="268836" y="1986569"/>
                  </a:lnTo>
                  <a:lnTo>
                    <a:pt x="326691" y="1935297"/>
                  </a:lnTo>
                  <a:lnTo>
                    <a:pt x="384257" y="1900086"/>
                  </a:lnTo>
                  <a:lnTo>
                    <a:pt x="445043" y="1864976"/>
                  </a:lnTo>
                  <a:lnTo>
                    <a:pt x="505430" y="1838212"/>
                  </a:lnTo>
                  <a:lnTo>
                    <a:pt x="565332" y="1813428"/>
                  </a:lnTo>
                  <a:lnTo>
                    <a:pt x="565616" y="1809553"/>
                  </a:lnTo>
                  <a:lnTo>
                    <a:pt x="562296" y="1805800"/>
                  </a:lnTo>
                  <a:lnTo>
                    <a:pt x="539888" y="1804749"/>
                  </a:lnTo>
                  <a:lnTo>
                    <a:pt x="479491" y="1813606"/>
                  </a:lnTo>
                  <a:lnTo>
                    <a:pt x="423671" y="1819385"/>
                  </a:lnTo>
                  <a:lnTo>
                    <a:pt x="361196" y="1833855"/>
                  </a:lnTo>
                  <a:lnTo>
                    <a:pt x="308915" y="1838466"/>
                  </a:lnTo>
                  <a:lnTo>
                    <a:pt x="260149" y="1839832"/>
                  </a:lnTo>
                  <a:lnTo>
                    <a:pt x="251026" y="1834174"/>
                  </a:lnTo>
                  <a:lnTo>
                    <a:pt x="246114" y="1824554"/>
                  </a:lnTo>
                  <a:lnTo>
                    <a:pt x="244010" y="1812291"/>
                  </a:lnTo>
                  <a:lnTo>
                    <a:pt x="248455" y="1800606"/>
                  </a:lnTo>
                  <a:lnTo>
                    <a:pt x="268993" y="1778264"/>
                  </a:lnTo>
                  <a:lnTo>
                    <a:pt x="327498" y="1737665"/>
                  </a:lnTo>
                  <a:lnTo>
                    <a:pt x="378396" y="1712834"/>
                  </a:lnTo>
                  <a:lnTo>
                    <a:pt x="427574" y="1685746"/>
                  </a:lnTo>
                  <a:lnTo>
                    <a:pt x="430493" y="1679978"/>
                  </a:lnTo>
                  <a:lnTo>
                    <a:pt x="427760" y="1674963"/>
                  </a:lnTo>
                  <a:lnTo>
                    <a:pt x="421259" y="1670450"/>
                  </a:lnTo>
                  <a:lnTo>
                    <a:pt x="398437" y="1668554"/>
                  </a:lnTo>
                  <a:lnTo>
                    <a:pt x="341715" y="1671280"/>
                  </a:lnTo>
                  <a:lnTo>
                    <a:pt x="279737" y="1680196"/>
                  </a:lnTo>
                  <a:lnTo>
                    <a:pt x="242275" y="1678684"/>
                  </a:lnTo>
                  <a:lnTo>
                    <a:pt x="230921" y="1676439"/>
                  </a:lnTo>
                  <a:lnTo>
                    <a:pt x="225692" y="1670264"/>
                  </a:lnTo>
                  <a:lnTo>
                    <a:pt x="224546" y="1661468"/>
                  </a:lnTo>
                  <a:lnTo>
                    <a:pt x="226121" y="1650924"/>
                  </a:lnTo>
                  <a:lnTo>
                    <a:pt x="231851" y="1641555"/>
                  </a:lnTo>
                  <a:lnTo>
                    <a:pt x="262271" y="1617192"/>
                  </a:lnTo>
                  <a:lnTo>
                    <a:pt x="317007" y="1580887"/>
                  </a:lnTo>
                  <a:lnTo>
                    <a:pt x="371389" y="1547671"/>
                  </a:lnTo>
                  <a:lnTo>
                    <a:pt x="371979" y="1542305"/>
                  </a:lnTo>
                  <a:lnTo>
                    <a:pt x="367693" y="1537557"/>
                  </a:lnTo>
                  <a:lnTo>
                    <a:pt x="360157" y="1533222"/>
                  </a:lnTo>
                  <a:lnTo>
                    <a:pt x="327194" y="1527121"/>
                  </a:lnTo>
                  <a:lnTo>
                    <a:pt x="274134" y="1531126"/>
                  </a:lnTo>
                  <a:lnTo>
                    <a:pt x="221712" y="1523078"/>
                  </a:lnTo>
                  <a:lnTo>
                    <a:pt x="210194" y="1520060"/>
                  </a:lnTo>
                  <a:lnTo>
                    <a:pt x="204855" y="1515708"/>
                  </a:lnTo>
                  <a:lnTo>
                    <a:pt x="203635" y="1510467"/>
                  </a:lnTo>
                  <a:lnTo>
                    <a:pt x="205162" y="1504634"/>
                  </a:lnTo>
                  <a:lnTo>
                    <a:pt x="216216" y="1491913"/>
                  </a:lnTo>
                  <a:lnTo>
                    <a:pt x="261911" y="1458903"/>
                  </a:lnTo>
                  <a:lnTo>
                    <a:pt x="324816" y="1431824"/>
                  </a:lnTo>
                  <a:lnTo>
                    <a:pt x="380812" y="1412172"/>
                  </a:lnTo>
                  <a:lnTo>
                    <a:pt x="400348" y="1400126"/>
                  </a:lnTo>
                  <a:lnTo>
                    <a:pt x="401814" y="1395978"/>
                  </a:lnTo>
                  <a:lnTo>
                    <a:pt x="398112" y="1393212"/>
                  </a:lnTo>
                  <a:lnTo>
                    <a:pt x="390965" y="1391369"/>
                  </a:lnTo>
                  <a:lnTo>
                    <a:pt x="334836" y="1399620"/>
                  </a:lnTo>
                  <a:lnTo>
                    <a:pt x="285116" y="1409156"/>
                  </a:lnTo>
                  <a:lnTo>
                    <a:pt x="231983" y="1422859"/>
                  </a:lnTo>
                  <a:lnTo>
                    <a:pt x="181722" y="1433330"/>
                  </a:lnTo>
                  <a:lnTo>
                    <a:pt x="139143" y="1432662"/>
                  </a:lnTo>
                  <a:lnTo>
                    <a:pt x="134091" y="1429367"/>
                  </a:lnTo>
                  <a:lnTo>
                    <a:pt x="134232" y="1424830"/>
                  </a:lnTo>
                  <a:lnTo>
                    <a:pt x="137836" y="1419467"/>
                  </a:lnTo>
                  <a:lnTo>
                    <a:pt x="176072" y="1395217"/>
                  </a:lnTo>
                  <a:lnTo>
                    <a:pt x="227992" y="1374829"/>
                  </a:lnTo>
                  <a:lnTo>
                    <a:pt x="281534" y="1355408"/>
                  </a:lnTo>
                  <a:lnTo>
                    <a:pt x="331324" y="1341074"/>
                  </a:lnTo>
                  <a:lnTo>
                    <a:pt x="346440" y="1339063"/>
                  </a:lnTo>
                  <a:lnTo>
                    <a:pt x="354177" y="1340061"/>
                  </a:lnTo>
                  <a:lnTo>
                    <a:pt x="356996" y="1343067"/>
                  </a:lnTo>
                  <a:lnTo>
                    <a:pt x="356534" y="1347410"/>
                  </a:lnTo>
                  <a:lnTo>
                    <a:pt x="346664" y="1358475"/>
                  </a:lnTo>
                  <a:lnTo>
                    <a:pt x="321377" y="1374739"/>
                  </a:lnTo>
                  <a:lnTo>
                    <a:pt x="260624" y="1406331"/>
                  </a:lnTo>
                  <a:lnTo>
                    <a:pt x="197666" y="1441037"/>
                  </a:lnTo>
                  <a:lnTo>
                    <a:pt x="149979" y="1468541"/>
                  </a:lnTo>
                  <a:lnTo>
                    <a:pt x="142485" y="1476683"/>
                  </a:lnTo>
                  <a:lnTo>
                    <a:pt x="138659" y="1485620"/>
                  </a:lnTo>
                  <a:lnTo>
                    <a:pt x="137277" y="1495088"/>
                  </a:lnTo>
                  <a:lnTo>
                    <a:pt x="142206" y="1501400"/>
                  </a:lnTo>
                  <a:lnTo>
                    <a:pt x="163280" y="1508413"/>
                  </a:lnTo>
                  <a:lnTo>
                    <a:pt x="213618" y="1512361"/>
                  </a:lnTo>
                  <a:lnTo>
                    <a:pt x="255849" y="1513285"/>
                  </a:lnTo>
                  <a:lnTo>
                    <a:pt x="301915" y="1513695"/>
                  </a:lnTo>
                  <a:lnTo>
                    <a:pt x="349685" y="1513878"/>
                  </a:lnTo>
                  <a:lnTo>
                    <a:pt x="411439" y="1519570"/>
                  </a:lnTo>
                  <a:lnTo>
                    <a:pt x="442425" y="1531696"/>
                  </a:lnTo>
                  <a:lnTo>
                    <a:pt x="455602" y="1539844"/>
                  </a:lnTo>
                  <a:lnTo>
                    <a:pt x="462047" y="1547615"/>
                  </a:lnTo>
                  <a:lnTo>
                    <a:pt x="464004" y="1555135"/>
                  </a:lnTo>
                  <a:lnTo>
                    <a:pt x="462968" y="1562488"/>
                  </a:lnTo>
                  <a:lnTo>
                    <a:pt x="452460" y="1576898"/>
                  </a:lnTo>
                  <a:lnTo>
                    <a:pt x="392673" y="1619486"/>
                  </a:lnTo>
                  <a:lnTo>
                    <a:pt x="335277" y="1651885"/>
                  </a:lnTo>
                  <a:lnTo>
                    <a:pt x="303184" y="1669776"/>
                  </a:lnTo>
                  <a:lnTo>
                    <a:pt x="300773" y="1675180"/>
                  </a:lnTo>
                  <a:lnTo>
                    <a:pt x="303846" y="1679953"/>
                  </a:lnTo>
                  <a:lnTo>
                    <a:pt x="310573" y="1684305"/>
                  </a:lnTo>
                  <a:lnTo>
                    <a:pt x="333646" y="1682901"/>
                  </a:lnTo>
                  <a:lnTo>
                    <a:pt x="384940" y="1668525"/>
                  </a:lnTo>
                  <a:lnTo>
                    <a:pt x="437272" y="1655590"/>
                  </a:lnTo>
                  <a:lnTo>
                    <a:pt x="489550" y="1648702"/>
                  </a:lnTo>
                  <a:lnTo>
                    <a:pt x="539608" y="1642012"/>
                  </a:lnTo>
                  <a:lnTo>
                    <a:pt x="594556" y="1633455"/>
                  </a:lnTo>
                  <a:lnTo>
                    <a:pt x="656709" y="1627432"/>
                  </a:lnTo>
                  <a:lnTo>
                    <a:pt x="706090" y="1624835"/>
                  </a:lnTo>
                  <a:lnTo>
                    <a:pt x="719116" y="1626502"/>
                  </a:lnTo>
                  <a:lnTo>
                    <a:pt x="724290" y="1629954"/>
                  </a:lnTo>
                  <a:lnTo>
                    <a:pt x="724230" y="1634594"/>
                  </a:lnTo>
                  <a:lnTo>
                    <a:pt x="720680" y="1640027"/>
                  </a:lnTo>
                  <a:lnTo>
                    <a:pt x="701139" y="1649184"/>
                  </a:lnTo>
                  <a:lnTo>
                    <a:pt x="640934" y="1670184"/>
                  </a:lnTo>
                  <a:lnTo>
                    <a:pt x="595611" y="1684426"/>
                  </a:lnTo>
                  <a:lnTo>
                    <a:pt x="588141" y="1682607"/>
                  </a:lnTo>
                  <a:lnTo>
                    <a:pt x="585501" y="1676715"/>
                  </a:lnTo>
                  <a:lnTo>
                    <a:pt x="586081" y="1668108"/>
                  </a:lnTo>
                  <a:lnTo>
                    <a:pt x="596083" y="1652306"/>
                  </a:lnTo>
                  <a:lnTo>
                    <a:pt x="612227" y="1638653"/>
                  </a:lnTo>
                  <a:lnTo>
                    <a:pt x="667046" y="1610909"/>
                  </a:lnTo>
                  <a:lnTo>
                    <a:pt x="726648" y="1580132"/>
                  </a:lnTo>
                  <a:lnTo>
                    <a:pt x="780764" y="1558148"/>
                  </a:lnTo>
                  <a:lnTo>
                    <a:pt x="836514" y="1539680"/>
                  </a:lnTo>
                  <a:lnTo>
                    <a:pt x="892586" y="1521648"/>
                  </a:lnTo>
                  <a:lnTo>
                    <a:pt x="948723" y="1501492"/>
                  </a:lnTo>
                  <a:lnTo>
                    <a:pt x="1007456" y="1482637"/>
                  </a:lnTo>
                  <a:lnTo>
                    <a:pt x="1050311" y="1468440"/>
                  </a:lnTo>
                  <a:lnTo>
                    <a:pt x="1053882" y="1469596"/>
                  </a:lnTo>
                  <a:lnTo>
                    <a:pt x="1052752" y="1473877"/>
                  </a:lnTo>
                  <a:lnTo>
                    <a:pt x="1048490" y="1480240"/>
                  </a:lnTo>
                  <a:lnTo>
                    <a:pt x="990063" y="1514197"/>
                  </a:lnTo>
                  <a:lnTo>
                    <a:pt x="933872" y="1541906"/>
                  </a:lnTo>
                  <a:lnTo>
                    <a:pt x="881185" y="1567321"/>
                  </a:lnTo>
                  <a:lnTo>
                    <a:pt x="825717" y="1594872"/>
                  </a:lnTo>
                  <a:lnTo>
                    <a:pt x="770871" y="1622844"/>
                  </a:lnTo>
                  <a:lnTo>
                    <a:pt x="708605" y="1657917"/>
                  </a:lnTo>
                  <a:lnTo>
                    <a:pt x="651143" y="1684675"/>
                  </a:lnTo>
                  <a:lnTo>
                    <a:pt x="608442" y="1705400"/>
                  </a:lnTo>
                  <a:lnTo>
                    <a:pt x="606054" y="1704779"/>
                  </a:lnTo>
                  <a:lnTo>
                    <a:pt x="615879" y="1694730"/>
                  </a:lnTo>
                  <a:lnTo>
                    <a:pt x="642129" y="1680520"/>
                  </a:lnTo>
                  <a:lnTo>
                    <a:pt x="704274" y="1658507"/>
                  </a:lnTo>
                  <a:lnTo>
                    <a:pt x="765036" y="1632771"/>
                  </a:lnTo>
                  <a:lnTo>
                    <a:pt x="816045" y="1612119"/>
                  </a:lnTo>
                  <a:lnTo>
                    <a:pt x="868204" y="1596772"/>
                  </a:lnTo>
                  <a:lnTo>
                    <a:pt x="926292" y="1579226"/>
                  </a:lnTo>
                  <a:lnTo>
                    <a:pt x="987957" y="1564798"/>
                  </a:lnTo>
                  <a:lnTo>
                    <a:pt x="1050682" y="1553114"/>
                  </a:lnTo>
                  <a:lnTo>
                    <a:pt x="1108131" y="1542244"/>
                  </a:lnTo>
                  <a:lnTo>
                    <a:pt x="1162198" y="1537203"/>
                  </a:lnTo>
                  <a:lnTo>
                    <a:pt x="1225634" y="1535500"/>
                  </a:lnTo>
                  <a:lnTo>
                    <a:pt x="1258965" y="1535267"/>
                  </a:lnTo>
                  <a:lnTo>
                    <a:pt x="1264344" y="1538714"/>
                  </a:lnTo>
                  <a:lnTo>
                    <a:pt x="1262081" y="1544522"/>
                  </a:lnTo>
                  <a:lnTo>
                    <a:pt x="1245138" y="1557994"/>
                  </a:lnTo>
                  <a:lnTo>
                    <a:pt x="1193014" y="1576175"/>
                  </a:lnTo>
                  <a:lnTo>
                    <a:pt x="1143805" y="1590541"/>
                  </a:lnTo>
                  <a:lnTo>
                    <a:pt x="1089060" y="1609615"/>
                  </a:lnTo>
                  <a:lnTo>
                    <a:pt x="1047747" y="1624359"/>
                  </a:lnTo>
                  <a:lnTo>
                    <a:pt x="1002090" y="1642610"/>
                  </a:lnTo>
                  <a:lnTo>
                    <a:pt x="957622" y="1662420"/>
                  </a:lnTo>
                  <a:lnTo>
                    <a:pt x="914461" y="1682923"/>
                  </a:lnTo>
                  <a:lnTo>
                    <a:pt x="871881" y="1703734"/>
                  </a:lnTo>
                  <a:lnTo>
                    <a:pt x="826441" y="1721562"/>
                  </a:lnTo>
                  <a:lnTo>
                    <a:pt x="780119" y="1738454"/>
                  </a:lnTo>
                  <a:lnTo>
                    <a:pt x="736135" y="1757660"/>
                  </a:lnTo>
                  <a:lnTo>
                    <a:pt x="677501" y="1788204"/>
                  </a:lnTo>
                  <a:lnTo>
                    <a:pt x="623083" y="1819480"/>
                  </a:lnTo>
                  <a:lnTo>
                    <a:pt x="567934" y="1851915"/>
                  </a:lnTo>
                  <a:lnTo>
                    <a:pt x="513193" y="1873919"/>
                  </a:lnTo>
                  <a:lnTo>
                    <a:pt x="499271" y="1880296"/>
                  </a:lnTo>
                  <a:lnTo>
                    <a:pt x="493499" y="1881037"/>
                  </a:lnTo>
                  <a:lnTo>
                    <a:pt x="493161" y="1878023"/>
                  </a:lnTo>
                  <a:lnTo>
                    <a:pt x="496444" y="1872503"/>
                  </a:lnTo>
                  <a:lnTo>
                    <a:pt x="509452" y="1863251"/>
                  </a:lnTo>
                  <a:lnTo>
                    <a:pt x="569868" y="1829111"/>
                  </a:lnTo>
                  <a:lnTo>
                    <a:pt x="628652" y="1801651"/>
                  </a:lnTo>
                  <a:lnTo>
                    <a:pt x="679319" y="1780701"/>
                  </a:lnTo>
                  <a:lnTo>
                    <a:pt x="731377" y="1759676"/>
                  </a:lnTo>
                  <a:lnTo>
                    <a:pt x="789434" y="1738628"/>
                  </a:lnTo>
                  <a:lnTo>
                    <a:pt x="845501" y="1717573"/>
                  </a:lnTo>
                  <a:lnTo>
                    <a:pt x="899159" y="1702107"/>
                  </a:lnTo>
                  <a:lnTo>
                    <a:pt x="957691" y="1684525"/>
                  </a:lnTo>
                  <a:lnTo>
                    <a:pt x="1013898" y="1670088"/>
                  </a:lnTo>
                  <a:lnTo>
                    <a:pt x="1067597" y="1663990"/>
                  </a:lnTo>
                  <a:lnTo>
                    <a:pt x="1128569" y="1660760"/>
                  </a:lnTo>
                  <a:lnTo>
                    <a:pt x="1164484" y="1655507"/>
                  </a:lnTo>
                  <a:lnTo>
                    <a:pt x="1186554" y="1658014"/>
                  </a:lnTo>
                  <a:lnTo>
                    <a:pt x="1191504" y="1663829"/>
                  </a:lnTo>
                  <a:lnTo>
                    <a:pt x="1192463" y="1672386"/>
                  </a:lnTo>
                  <a:lnTo>
                    <a:pt x="1190763" y="1682769"/>
                  </a:lnTo>
                  <a:lnTo>
                    <a:pt x="1179517" y="1700546"/>
                  </a:lnTo>
                  <a:lnTo>
                    <a:pt x="1161650" y="1715076"/>
                  </a:lnTo>
                  <a:lnTo>
                    <a:pt x="1108932" y="1737055"/>
                  </a:lnTo>
                  <a:lnTo>
                    <a:pt x="1048129" y="1769169"/>
                  </a:lnTo>
                  <a:lnTo>
                    <a:pt x="999621" y="1793433"/>
                  </a:lnTo>
                  <a:lnTo>
                    <a:pt x="948203" y="1821030"/>
                  </a:lnTo>
                  <a:lnTo>
                    <a:pt x="890334" y="1851433"/>
                  </a:lnTo>
                  <a:lnTo>
                    <a:pt x="834323" y="1882668"/>
                  </a:lnTo>
                  <a:lnTo>
                    <a:pt x="780683" y="1914150"/>
                  </a:lnTo>
                  <a:lnTo>
                    <a:pt x="727745" y="1945705"/>
                  </a:lnTo>
                  <a:lnTo>
                    <a:pt x="665861" y="1980573"/>
                  </a:lnTo>
                  <a:lnTo>
                    <a:pt x="611696" y="2016923"/>
                  </a:lnTo>
                  <a:lnTo>
                    <a:pt x="556102" y="2046926"/>
                  </a:lnTo>
                  <a:lnTo>
                    <a:pt x="534796" y="2059315"/>
                  </a:lnTo>
                  <a:lnTo>
                    <a:pt x="531221" y="2060045"/>
                  </a:lnTo>
                  <a:lnTo>
                    <a:pt x="532347" y="2057022"/>
                  </a:lnTo>
                  <a:lnTo>
                    <a:pt x="542956" y="2045475"/>
                  </a:lnTo>
                  <a:lnTo>
                    <a:pt x="605738" y="2005179"/>
                  </a:lnTo>
                  <a:lnTo>
                    <a:pt x="656145" y="1974123"/>
                  </a:lnTo>
                  <a:lnTo>
                    <a:pt x="716145" y="1940130"/>
                  </a:lnTo>
                  <a:lnTo>
                    <a:pt x="764514" y="1918048"/>
                  </a:lnTo>
                  <a:lnTo>
                    <a:pt x="815891" y="1896687"/>
                  </a:lnTo>
                  <a:lnTo>
                    <a:pt x="873747" y="1875540"/>
                  </a:lnTo>
                  <a:lnTo>
                    <a:pt x="929754" y="1854457"/>
                  </a:lnTo>
                  <a:lnTo>
                    <a:pt x="983394" y="1838981"/>
                  </a:lnTo>
                  <a:lnTo>
                    <a:pt x="1046685" y="1823271"/>
                  </a:lnTo>
                  <a:lnTo>
                    <a:pt x="1095899" y="1812453"/>
                  </a:lnTo>
                  <a:lnTo>
                    <a:pt x="1142976" y="1801839"/>
                  </a:lnTo>
                  <a:lnTo>
                    <a:pt x="1197999" y="1793625"/>
                  </a:lnTo>
                  <a:lnTo>
                    <a:pt x="1229915" y="1795438"/>
                  </a:lnTo>
                  <a:lnTo>
                    <a:pt x="1253460" y="1803264"/>
                  </a:lnTo>
                  <a:lnTo>
                    <a:pt x="1263013" y="1808626"/>
                  </a:lnTo>
                  <a:lnTo>
                    <a:pt x="1265874" y="1814540"/>
                  </a:lnTo>
                  <a:lnTo>
                    <a:pt x="1264270" y="1820823"/>
                  </a:lnTo>
                  <a:lnTo>
                    <a:pt x="1222031" y="1868569"/>
                  </a:lnTo>
                  <a:lnTo>
                    <a:pt x="1164402" y="1903589"/>
                  </a:lnTo>
                  <a:lnTo>
                    <a:pt x="1109779" y="1937246"/>
                  </a:lnTo>
                  <a:lnTo>
                    <a:pt x="1062340" y="1967366"/>
                  </a:lnTo>
                  <a:lnTo>
                    <a:pt x="1011240" y="1998518"/>
                  </a:lnTo>
                  <a:lnTo>
                    <a:pt x="959055" y="2029974"/>
                  </a:lnTo>
                  <a:lnTo>
                    <a:pt x="896255" y="2072044"/>
                  </a:lnTo>
                  <a:lnTo>
                    <a:pt x="847126" y="2102453"/>
                  </a:lnTo>
                  <a:lnTo>
                    <a:pt x="788011" y="2137401"/>
                  </a:lnTo>
                  <a:lnTo>
                    <a:pt x="736863" y="2172164"/>
                  </a:lnTo>
                  <a:lnTo>
                    <a:pt x="698123" y="2194379"/>
                  </a:lnTo>
                  <a:lnTo>
                    <a:pt x="693918" y="2195711"/>
                  </a:lnTo>
                  <a:lnTo>
                    <a:pt x="695793" y="2193090"/>
                  </a:lnTo>
                  <a:lnTo>
                    <a:pt x="709185" y="2183159"/>
                  </a:lnTo>
                  <a:lnTo>
                    <a:pt x="767933" y="2151571"/>
                  </a:lnTo>
                  <a:lnTo>
                    <a:pt x="819898" y="2124443"/>
                  </a:lnTo>
                  <a:lnTo>
                    <a:pt x="875222" y="2096555"/>
                  </a:lnTo>
                  <a:lnTo>
                    <a:pt x="932381" y="2068516"/>
                  </a:lnTo>
                  <a:lnTo>
                    <a:pt x="995664" y="2043567"/>
                  </a:lnTo>
                  <a:lnTo>
                    <a:pt x="1053571" y="2021437"/>
                  </a:lnTo>
                  <a:lnTo>
                    <a:pt x="1110071" y="2010177"/>
                  </a:lnTo>
                  <a:lnTo>
                    <a:pt x="1163171" y="1997901"/>
                  </a:lnTo>
                  <a:lnTo>
                    <a:pt x="1213391" y="1989800"/>
                  </a:lnTo>
                  <a:lnTo>
                    <a:pt x="1248888" y="1993986"/>
                  </a:lnTo>
                  <a:lnTo>
                    <a:pt x="1252947" y="2000115"/>
                  </a:lnTo>
                  <a:lnTo>
                    <a:pt x="1252143" y="2008880"/>
                  </a:lnTo>
                  <a:lnTo>
                    <a:pt x="1248098" y="2019403"/>
                  </a:lnTo>
                  <a:lnTo>
                    <a:pt x="1220047" y="2050981"/>
                  </a:lnTo>
                  <a:lnTo>
                    <a:pt x="1166452" y="2095287"/>
                  </a:lnTo>
                  <a:lnTo>
                    <a:pt x="1105279" y="2138787"/>
                  </a:lnTo>
                  <a:lnTo>
                    <a:pt x="1041865" y="2188319"/>
                  </a:lnTo>
                  <a:lnTo>
                    <a:pt x="982585" y="2230055"/>
                  </a:lnTo>
                  <a:lnTo>
                    <a:pt x="924603" y="2272094"/>
                  </a:lnTo>
                  <a:lnTo>
                    <a:pt x="868089" y="2314193"/>
                  </a:lnTo>
                  <a:lnTo>
                    <a:pt x="813035" y="2355134"/>
                  </a:lnTo>
                  <a:lnTo>
                    <a:pt x="750725" y="2399881"/>
                  </a:lnTo>
                  <a:lnTo>
                    <a:pt x="693257" y="2451253"/>
                  </a:lnTo>
                  <a:lnTo>
                    <a:pt x="632539" y="2502795"/>
                  </a:lnTo>
                  <a:lnTo>
                    <a:pt x="571343" y="2552783"/>
                  </a:lnTo>
                  <a:lnTo>
                    <a:pt x="568453" y="2555140"/>
                  </a:lnTo>
                  <a:lnTo>
                    <a:pt x="568866" y="2554372"/>
                  </a:lnTo>
                  <a:lnTo>
                    <a:pt x="629133" y="2501828"/>
                  </a:lnTo>
                  <a:lnTo>
                    <a:pt x="690878" y="2456403"/>
                  </a:lnTo>
                  <a:lnTo>
                    <a:pt x="744951" y="2419716"/>
                  </a:lnTo>
                  <a:lnTo>
                    <a:pt x="808319" y="2377382"/>
                  </a:lnTo>
                  <a:lnTo>
                    <a:pt x="843038" y="2359430"/>
                  </a:lnTo>
                  <a:lnTo>
                    <a:pt x="902119" y="2330762"/>
                  </a:lnTo>
                  <a:lnTo>
                    <a:pt x="951255" y="2303468"/>
                  </a:lnTo>
                  <a:lnTo>
                    <a:pt x="1011005" y="2275547"/>
                  </a:lnTo>
                  <a:lnTo>
                    <a:pt x="1017148" y="2274390"/>
                  </a:lnTo>
                  <a:lnTo>
                    <a:pt x="1017735" y="2277128"/>
                  </a:lnTo>
                  <a:lnTo>
                    <a:pt x="1014617" y="2282463"/>
                  </a:lnTo>
                  <a:lnTo>
                    <a:pt x="1001793" y="2291510"/>
                  </a:lnTo>
                  <a:lnTo>
                    <a:pt x="944631" y="2325500"/>
                  </a:lnTo>
                  <a:lnTo>
                    <a:pt x="891320" y="2352680"/>
                  </a:lnTo>
                  <a:lnTo>
                    <a:pt x="830849" y="2384827"/>
                  </a:lnTo>
                  <a:lnTo>
                    <a:pt x="776944" y="2408081"/>
                  </a:lnTo>
                  <a:lnTo>
                    <a:pt x="721796" y="2425210"/>
                  </a:lnTo>
                  <a:lnTo>
                    <a:pt x="691886" y="2427873"/>
                  </a:lnTo>
                  <a:lnTo>
                    <a:pt x="680401" y="2423904"/>
                  </a:lnTo>
                  <a:lnTo>
                    <a:pt x="671574" y="2416578"/>
                  </a:lnTo>
                  <a:lnTo>
                    <a:pt x="664520" y="2407015"/>
                  </a:lnTo>
                  <a:lnTo>
                    <a:pt x="656681" y="2383911"/>
                  </a:lnTo>
                  <a:lnTo>
                    <a:pt x="654368" y="2359215"/>
                  </a:lnTo>
                  <a:lnTo>
                    <a:pt x="660812" y="2324411"/>
                  </a:lnTo>
                  <a:lnTo>
                    <a:pt x="689923" y="2263124"/>
                  </a:lnTo>
                  <a:lnTo>
                    <a:pt x="724230" y="2205993"/>
                  </a:lnTo>
                  <a:lnTo>
                    <a:pt x="757799" y="2152177"/>
                  </a:lnTo>
                  <a:lnTo>
                    <a:pt x="798225" y="2089251"/>
                  </a:lnTo>
                  <a:lnTo>
                    <a:pt x="840006" y="2027429"/>
                  </a:lnTo>
                  <a:lnTo>
                    <a:pt x="887643" y="1964827"/>
                  </a:lnTo>
                  <a:lnTo>
                    <a:pt x="933709" y="1907401"/>
                  </a:lnTo>
                  <a:lnTo>
                    <a:pt x="979723" y="1850997"/>
                  </a:lnTo>
                  <a:lnTo>
                    <a:pt x="1027936" y="1794796"/>
                  </a:lnTo>
                  <a:lnTo>
                    <a:pt x="1079660" y="1745870"/>
                  </a:lnTo>
                  <a:lnTo>
                    <a:pt x="1131817" y="1695478"/>
                  </a:lnTo>
                  <a:lnTo>
                    <a:pt x="1186982" y="1640691"/>
                  </a:lnTo>
                  <a:lnTo>
                    <a:pt x="1249332" y="1585629"/>
                  </a:lnTo>
                  <a:lnTo>
                    <a:pt x="1288520" y="1543716"/>
                  </a:lnTo>
                  <a:lnTo>
                    <a:pt x="1291067" y="1533819"/>
                  </a:lnTo>
                  <a:lnTo>
                    <a:pt x="1287657" y="1513463"/>
                  </a:lnTo>
                  <a:lnTo>
                    <a:pt x="1279963" y="1506631"/>
                  </a:lnTo>
                  <a:lnTo>
                    <a:pt x="1255815" y="1499040"/>
                  </a:lnTo>
                  <a:lnTo>
                    <a:pt x="1220514" y="1500355"/>
                  </a:lnTo>
                  <a:lnTo>
                    <a:pt x="1166514" y="1514535"/>
                  </a:lnTo>
                  <a:lnTo>
                    <a:pt x="1106456" y="1531638"/>
                  </a:lnTo>
                  <a:lnTo>
                    <a:pt x="1045342" y="1554717"/>
                  </a:lnTo>
                  <a:lnTo>
                    <a:pt x="991679" y="1572711"/>
                  </a:lnTo>
                  <a:lnTo>
                    <a:pt x="935254" y="1591104"/>
                  </a:lnTo>
                  <a:lnTo>
                    <a:pt x="878994" y="1608763"/>
                  </a:lnTo>
                  <a:lnTo>
                    <a:pt x="865971" y="1612279"/>
                  </a:lnTo>
                  <a:lnTo>
                    <a:pt x="857288" y="1609943"/>
                  </a:lnTo>
                  <a:lnTo>
                    <a:pt x="851500" y="1603706"/>
                  </a:lnTo>
                  <a:lnTo>
                    <a:pt x="847642" y="1594869"/>
                  </a:lnTo>
                  <a:lnTo>
                    <a:pt x="849749" y="1585468"/>
                  </a:lnTo>
                  <a:lnTo>
                    <a:pt x="888040" y="1540373"/>
                  </a:lnTo>
                  <a:lnTo>
                    <a:pt x="951325" y="1496633"/>
                  </a:lnTo>
                  <a:lnTo>
                    <a:pt x="1005386" y="1461195"/>
                  </a:lnTo>
                  <a:lnTo>
                    <a:pt x="1061125" y="1430452"/>
                  </a:lnTo>
                  <a:lnTo>
                    <a:pt x="1117195" y="1401849"/>
                  </a:lnTo>
                  <a:lnTo>
                    <a:pt x="1173330" y="1367604"/>
                  </a:lnTo>
                  <a:lnTo>
                    <a:pt x="1229480" y="1344028"/>
                  </a:lnTo>
                  <a:lnTo>
                    <a:pt x="1292433" y="1317506"/>
                  </a:lnTo>
                  <a:lnTo>
                    <a:pt x="1318680" y="1305410"/>
                  </a:lnTo>
                  <a:lnTo>
                    <a:pt x="1324041" y="1300078"/>
                  </a:lnTo>
                  <a:lnTo>
                    <a:pt x="1324106" y="1295354"/>
                  </a:lnTo>
                  <a:lnTo>
                    <a:pt x="1320639" y="1291035"/>
                  </a:lnTo>
                  <a:lnTo>
                    <a:pt x="1301189" y="1289356"/>
                  </a:lnTo>
                  <a:lnTo>
                    <a:pt x="1252222" y="1297809"/>
                  </a:lnTo>
                  <a:lnTo>
                    <a:pt x="1202682" y="1307370"/>
                  </a:lnTo>
                  <a:lnTo>
                    <a:pt x="1147106" y="1321082"/>
                  </a:lnTo>
                  <a:lnTo>
                    <a:pt x="1083941" y="1338559"/>
                  </a:lnTo>
                  <a:lnTo>
                    <a:pt x="1029682" y="1356098"/>
                  </a:lnTo>
                  <a:lnTo>
                    <a:pt x="968421" y="1372474"/>
                  </a:lnTo>
                  <a:lnTo>
                    <a:pt x="941097" y="1375074"/>
                  </a:lnTo>
                  <a:lnTo>
                    <a:pt x="934279" y="1372257"/>
                  </a:lnTo>
                  <a:lnTo>
                    <a:pt x="932074" y="1366871"/>
                  </a:lnTo>
                  <a:lnTo>
                    <a:pt x="932943" y="1359770"/>
                  </a:lnTo>
                  <a:lnTo>
                    <a:pt x="946387" y="1342521"/>
                  </a:lnTo>
                  <a:lnTo>
                    <a:pt x="998734" y="1302852"/>
                  </a:lnTo>
                  <a:lnTo>
                    <a:pt x="1049759" y="1276862"/>
                  </a:lnTo>
                  <a:lnTo>
                    <a:pt x="1111950" y="1249115"/>
                  </a:lnTo>
                  <a:lnTo>
                    <a:pt x="1174416" y="1221660"/>
                  </a:lnTo>
                  <a:lnTo>
                    <a:pt x="1229160" y="1194763"/>
                  </a:lnTo>
                  <a:lnTo>
                    <a:pt x="1287668" y="1168489"/>
                  </a:lnTo>
                  <a:lnTo>
                    <a:pt x="1289329" y="1164344"/>
                  </a:lnTo>
                  <a:lnTo>
                    <a:pt x="1283417" y="1161581"/>
                  </a:lnTo>
                  <a:lnTo>
                    <a:pt x="1272457" y="1159739"/>
                  </a:lnTo>
                  <a:lnTo>
                    <a:pt x="1223495" y="1168325"/>
                  </a:lnTo>
                  <a:lnTo>
                    <a:pt x="1164535" y="1180098"/>
                  </a:lnTo>
                  <a:lnTo>
                    <a:pt x="1102611" y="1190995"/>
                  </a:lnTo>
                  <a:lnTo>
                    <a:pt x="1045399" y="1201632"/>
                  </a:lnTo>
                  <a:lnTo>
                    <a:pt x="983240" y="1206132"/>
                  </a:lnTo>
                  <a:lnTo>
                    <a:pt x="958602" y="1202488"/>
                  </a:lnTo>
                  <a:lnTo>
                    <a:pt x="952969" y="1198708"/>
                  </a:lnTo>
                  <a:lnTo>
                    <a:pt x="951552" y="1193849"/>
                  </a:lnTo>
                  <a:lnTo>
                    <a:pt x="952947" y="1188270"/>
                  </a:lnTo>
                  <a:lnTo>
                    <a:pt x="963856" y="1175832"/>
                  </a:lnTo>
                  <a:lnTo>
                    <a:pt x="1017527" y="1134885"/>
                  </a:lnTo>
                  <a:lnTo>
                    <a:pt x="1080511" y="1108293"/>
                  </a:lnTo>
                  <a:lnTo>
                    <a:pt x="1130123" y="1086916"/>
                  </a:lnTo>
                  <a:lnTo>
                    <a:pt x="1178594" y="1065769"/>
                  </a:lnTo>
                  <a:lnTo>
                    <a:pt x="1236195" y="1042554"/>
                  </a:lnTo>
                  <a:lnTo>
                    <a:pt x="1239805" y="1039444"/>
                  </a:lnTo>
                  <a:lnTo>
                    <a:pt x="1237533" y="1038540"/>
                  </a:lnTo>
                  <a:lnTo>
                    <a:pt x="1174474" y="1048423"/>
                  </a:lnTo>
                  <a:lnTo>
                    <a:pt x="1114741" y="1064961"/>
                  </a:lnTo>
                  <a:lnTo>
                    <a:pt x="1052831" y="1082375"/>
                  </a:lnTo>
                  <a:lnTo>
                    <a:pt x="997664" y="1096397"/>
                  </a:lnTo>
                  <a:lnTo>
                    <a:pt x="953213" y="1101334"/>
                  </a:lnTo>
                  <a:lnTo>
                    <a:pt x="945866" y="1098517"/>
                  </a:lnTo>
                  <a:lnTo>
                    <a:pt x="943307" y="1093130"/>
                  </a:lnTo>
                  <a:lnTo>
                    <a:pt x="943941" y="1086029"/>
                  </a:lnTo>
                  <a:lnTo>
                    <a:pt x="954004" y="1068780"/>
                  </a:lnTo>
                  <a:lnTo>
                    <a:pt x="983472" y="1034700"/>
                  </a:lnTo>
                  <a:lnTo>
                    <a:pt x="1034699" y="1005438"/>
                  </a:lnTo>
                  <a:lnTo>
                    <a:pt x="1087277" y="974008"/>
                  </a:lnTo>
                  <a:lnTo>
                    <a:pt x="1136262" y="947697"/>
                  </a:lnTo>
                  <a:lnTo>
                    <a:pt x="1194038" y="917846"/>
                  </a:lnTo>
                  <a:lnTo>
                    <a:pt x="1197663" y="911851"/>
                  </a:lnTo>
                  <a:lnTo>
                    <a:pt x="1195400" y="906685"/>
                  </a:lnTo>
                  <a:lnTo>
                    <a:pt x="1189212" y="902070"/>
                  </a:lnTo>
                  <a:lnTo>
                    <a:pt x="1166739" y="900063"/>
                  </a:lnTo>
                  <a:lnTo>
                    <a:pt x="1110240" y="908307"/>
                  </a:lnTo>
                  <a:lnTo>
                    <a:pt x="1054021" y="912794"/>
                  </a:lnTo>
                  <a:lnTo>
                    <a:pt x="1025935" y="913408"/>
                  </a:lnTo>
                  <a:lnTo>
                    <a:pt x="1020084" y="910062"/>
                  </a:lnTo>
                  <a:lnTo>
                    <a:pt x="1019692" y="904322"/>
                  </a:lnTo>
                  <a:lnTo>
                    <a:pt x="1022940" y="896986"/>
                  </a:lnTo>
                  <a:lnTo>
                    <a:pt x="1044279" y="875483"/>
                  </a:lnTo>
                  <a:lnTo>
                    <a:pt x="1098573" y="847256"/>
                  </a:lnTo>
                  <a:lnTo>
                    <a:pt x="1152452" y="822270"/>
                  </a:lnTo>
                  <a:lnTo>
                    <a:pt x="1164089" y="817718"/>
                  </a:lnTo>
                  <a:lnTo>
                    <a:pt x="1168338" y="812344"/>
                  </a:lnTo>
                  <a:lnTo>
                    <a:pt x="1167661" y="806421"/>
                  </a:lnTo>
                  <a:lnTo>
                    <a:pt x="1163701" y="800133"/>
                  </a:lnTo>
                  <a:lnTo>
                    <a:pt x="1156381" y="795941"/>
                  </a:lnTo>
                  <a:lnTo>
                    <a:pt x="1097857" y="783072"/>
                  </a:lnTo>
                  <a:lnTo>
                    <a:pt x="1056989" y="773230"/>
                  </a:lnTo>
                  <a:lnTo>
                    <a:pt x="1051315" y="767478"/>
                  </a:lnTo>
                  <a:lnTo>
                    <a:pt x="1051041" y="760133"/>
                  </a:lnTo>
                  <a:lnTo>
                    <a:pt x="1058926" y="743783"/>
                  </a:lnTo>
                  <a:lnTo>
                    <a:pt x="1077689" y="721425"/>
                  </a:lnTo>
                  <a:lnTo>
                    <a:pt x="1104955" y="701152"/>
                  </a:lnTo>
                  <a:lnTo>
                    <a:pt x="1125001" y="691443"/>
                  </a:lnTo>
                  <a:lnTo>
                    <a:pt x="1128242" y="686046"/>
                  </a:lnTo>
                  <a:lnTo>
                    <a:pt x="1126892" y="680109"/>
                  </a:lnTo>
                  <a:lnTo>
                    <a:pt x="1122483" y="673811"/>
                  </a:lnTo>
                  <a:lnTo>
                    <a:pt x="1105106" y="663694"/>
                  </a:lnTo>
                  <a:lnTo>
                    <a:pt x="1080615" y="656468"/>
                  </a:lnTo>
                  <a:lnTo>
                    <a:pt x="1017233" y="651829"/>
                  </a:lnTo>
                  <a:lnTo>
                    <a:pt x="953977" y="650912"/>
                  </a:lnTo>
                  <a:lnTo>
                    <a:pt x="942865" y="647328"/>
                  </a:lnTo>
                  <a:lnTo>
                    <a:pt x="927400" y="633986"/>
                  </a:lnTo>
                  <a:lnTo>
                    <a:pt x="926317" y="627855"/>
                  </a:lnTo>
                  <a:lnTo>
                    <a:pt x="929105" y="622597"/>
                  </a:lnTo>
                  <a:lnTo>
                    <a:pt x="969821" y="590018"/>
                  </a:lnTo>
                  <a:lnTo>
                    <a:pt x="995785" y="574609"/>
                  </a:lnTo>
                  <a:lnTo>
                    <a:pt x="1003493" y="568383"/>
                  </a:lnTo>
                  <a:lnTo>
                    <a:pt x="1003952" y="564232"/>
                  </a:lnTo>
                  <a:lnTo>
                    <a:pt x="999580" y="561465"/>
                  </a:lnTo>
                  <a:lnTo>
                    <a:pt x="937768" y="556659"/>
                  </a:lnTo>
                  <a:lnTo>
                    <a:pt x="889062" y="556146"/>
                  </a:lnTo>
                  <a:lnTo>
                    <a:pt x="833209" y="552854"/>
                  </a:lnTo>
                  <a:lnTo>
                    <a:pt x="821409" y="550370"/>
                  </a:lnTo>
                  <a:lnTo>
                    <a:pt x="815882" y="546374"/>
                  </a:lnTo>
                  <a:lnTo>
                    <a:pt x="814537" y="541371"/>
                  </a:lnTo>
                  <a:lnTo>
                    <a:pt x="815981" y="535695"/>
                  </a:lnTo>
                  <a:lnTo>
                    <a:pt x="833183" y="526270"/>
                  </a:lnTo>
                  <a:lnTo>
                    <a:pt x="886296" y="505098"/>
                  </a:lnTo>
                  <a:lnTo>
                    <a:pt x="941847" y="486791"/>
                  </a:lnTo>
                  <a:lnTo>
                    <a:pt x="974499" y="476693"/>
                  </a:lnTo>
                  <a:lnTo>
                    <a:pt x="972924" y="475030"/>
                  </a:lnTo>
                  <a:lnTo>
                    <a:pt x="967195" y="473920"/>
                  </a:lnTo>
                  <a:lnTo>
                    <a:pt x="906399" y="480546"/>
                  </a:lnTo>
                  <a:lnTo>
                    <a:pt x="863229" y="486551"/>
                  </a:lnTo>
                  <a:lnTo>
                    <a:pt x="816747" y="493120"/>
                  </a:lnTo>
                  <a:lnTo>
                    <a:pt x="753899" y="503395"/>
                  </a:lnTo>
                  <a:lnTo>
                    <a:pt x="690740" y="517347"/>
                  </a:lnTo>
                  <a:lnTo>
                    <a:pt x="641823" y="527861"/>
                  </a:lnTo>
                  <a:lnTo>
                    <a:pt x="580128" y="541894"/>
                  </a:lnTo>
                  <a:lnTo>
                    <a:pt x="531191" y="552421"/>
                  </a:lnTo>
                  <a:lnTo>
                    <a:pt x="469021" y="569578"/>
                  </a:lnTo>
                  <a:lnTo>
                    <a:pt x="406351" y="589562"/>
                  </a:lnTo>
                  <a:lnTo>
                    <a:pt x="348911" y="612010"/>
                  </a:lnTo>
                  <a:lnTo>
                    <a:pt x="292505" y="632042"/>
                  </a:lnTo>
                  <a:lnTo>
                    <a:pt x="236303" y="652593"/>
                  </a:lnTo>
                  <a:lnTo>
                    <a:pt x="177555" y="671533"/>
                  </a:lnTo>
                  <a:lnTo>
                    <a:pt x="129109" y="685740"/>
                  </a:lnTo>
                  <a:lnTo>
                    <a:pt x="123892" y="684584"/>
                  </a:lnTo>
                  <a:lnTo>
                    <a:pt x="123923" y="680304"/>
                  </a:lnTo>
                  <a:lnTo>
                    <a:pt x="127454" y="673941"/>
                  </a:lnTo>
                  <a:lnTo>
                    <a:pt x="154780" y="648218"/>
                  </a:lnTo>
                  <a:lnTo>
                    <a:pt x="208110" y="617506"/>
                  </a:lnTo>
                  <a:lnTo>
                    <a:pt x="262013" y="584966"/>
                  </a:lnTo>
                  <a:lnTo>
                    <a:pt x="314421" y="564222"/>
                  </a:lnTo>
                  <a:lnTo>
                    <a:pt x="369833" y="537941"/>
                  </a:lnTo>
                  <a:lnTo>
                    <a:pt x="433075" y="510220"/>
                  </a:lnTo>
                  <a:lnTo>
                    <a:pt x="494960" y="482214"/>
                  </a:lnTo>
                  <a:lnTo>
                    <a:pt x="545859" y="461169"/>
                  </a:lnTo>
                  <a:lnTo>
                    <a:pt x="597986" y="443235"/>
                  </a:lnTo>
                  <a:lnTo>
                    <a:pt x="647356" y="427393"/>
                  </a:lnTo>
                  <a:lnTo>
                    <a:pt x="705960" y="406668"/>
                  </a:lnTo>
                  <a:lnTo>
                    <a:pt x="763765" y="391309"/>
                  </a:lnTo>
                  <a:lnTo>
                    <a:pt x="824056" y="377010"/>
                  </a:lnTo>
                  <a:lnTo>
                    <a:pt x="841061" y="372295"/>
                  </a:lnTo>
                  <a:lnTo>
                    <a:pt x="840682" y="372676"/>
                  </a:lnTo>
                  <a:lnTo>
                    <a:pt x="798090" y="381692"/>
                  </a:lnTo>
                  <a:lnTo>
                    <a:pt x="738897" y="387502"/>
                  </a:lnTo>
                  <a:lnTo>
                    <a:pt x="679025" y="398702"/>
                  </a:lnTo>
                  <a:lnTo>
                    <a:pt x="628474" y="405619"/>
                  </a:lnTo>
                  <a:lnTo>
                    <a:pt x="573331" y="413908"/>
                  </a:lnTo>
                  <a:lnTo>
                    <a:pt x="515660" y="428062"/>
                  </a:lnTo>
                  <a:lnTo>
                    <a:pt x="458407" y="439665"/>
                  </a:lnTo>
                  <a:lnTo>
                    <a:pt x="396989" y="453631"/>
                  </a:lnTo>
                  <a:lnTo>
                    <a:pt x="337457" y="469467"/>
                  </a:lnTo>
                  <a:lnTo>
                    <a:pt x="282774" y="481569"/>
                  </a:lnTo>
                  <a:lnTo>
                    <a:pt x="229526" y="495683"/>
                  </a:lnTo>
                  <a:lnTo>
                    <a:pt x="179824" y="511563"/>
                  </a:lnTo>
                  <a:lnTo>
                    <a:pt x="126697" y="527409"/>
                  </a:lnTo>
                  <a:lnTo>
                    <a:pt x="87614" y="532662"/>
                  </a:lnTo>
                  <a:lnTo>
                    <a:pt x="82191" y="529889"/>
                  </a:lnTo>
                  <a:lnTo>
                    <a:pt x="82085" y="524532"/>
                  </a:lnTo>
                  <a:lnTo>
                    <a:pt x="95584" y="503343"/>
                  </a:lnTo>
                  <a:lnTo>
                    <a:pt x="109023" y="490444"/>
                  </a:lnTo>
                  <a:lnTo>
                    <a:pt x="161963" y="463223"/>
                  </a:lnTo>
                  <a:lnTo>
                    <a:pt x="216973" y="443555"/>
                  </a:lnTo>
                  <a:lnTo>
                    <a:pt x="265921" y="426188"/>
                  </a:lnTo>
                  <a:lnTo>
                    <a:pt x="317469" y="411943"/>
                  </a:lnTo>
                  <a:lnTo>
                    <a:pt x="369788" y="393425"/>
                  </a:lnTo>
                  <a:lnTo>
                    <a:pt x="422334" y="374290"/>
                  </a:lnTo>
                  <a:lnTo>
                    <a:pt x="474948" y="360691"/>
                  </a:lnTo>
                  <a:lnTo>
                    <a:pt x="528752" y="349253"/>
                  </a:lnTo>
                  <a:lnTo>
                    <a:pt x="586288" y="338455"/>
                  </a:lnTo>
                  <a:lnTo>
                    <a:pt x="635181" y="327846"/>
                  </a:lnTo>
                  <a:lnTo>
                    <a:pt x="697273" y="313782"/>
                  </a:lnTo>
                  <a:lnTo>
                    <a:pt x="755204" y="299738"/>
                  </a:lnTo>
                  <a:lnTo>
                    <a:pt x="762387" y="295059"/>
                  </a:lnTo>
                  <a:lnTo>
                    <a:pt x="763666" y="289599"/>
                  </a:lnTo>
                  <a:lnTo>
                    <a:pt x="761010" y="283620"/>
                  </a:lnTo>
                  <a:lnTo>
                    <a:pt x="754559" y="279633"/>
                  </a:lnTo>
                  <a:lnTo>
                    <a:pt x="723124" y="274023"/>
                  </a:lnTo>
                  <a:lnTo>
                    <a:pt x="670580" y="272128"/>
                  </a:lnTo>
                  <a:lnTo>
                    <a:pt x="609552" y="271753"/>
                  </a:lnTo>
                  <a:lnTo>
                    <a:pt x="558496" y="277277"/>
                  </a:lnTo>
                  <a:lnTo>
                    <a:pt x="506324" y="280734"/>
                  </a:lnTo>
                  <a:lnTo>
                    <a:pt x="453821" y="287348"/>
                  </a:lnTo>
                  <a:lnTo>
                    <a:pt x="401219" y="296716"/>
                  </a:lnTo>
                  <a:lnTo>
                    <a:pt x="348589" y="301311"/>
                  </a:lnTo>
                  <a:lnTo>
                    <a:pt x="286808" y="311270"/>
                  </a:lnTo>
                  <a:lnTo>
                    <a:pt x="241380" y="319922"/>
                  </a:lnTo>
                  <a:lnTo>
                    <a:pt x="186846" y="323005"/>
                  </a:lnTo>
                  <a:lnTo>
                    <a:pt x="148201" y="322749"/>
                  </a:lnTo>
                  <a:lnTo>
                    <a:pt x="147149" y="320927"/>
                  </a:lnTo>
                  <a:lnTo>
                    <a:pt x="149956" y="318543"/>
                  </a:lnTo>
                  <a:lnTo>
                    <a:pt x="201386" y="306311"/>
                  </a:lnTo>
                  <a:lnTo>
                    <a:pt x="264577" y="292630"/>
                  </a:lnTo>
                  <a:lnTo>
                    <a:pt x="326300" y="282163"/>
                  </a:lnTo>
                  <a:lnTo>
                    <a:pt x="389077" y="273735"/>
                  </a:lnTo>
                  <a:lnTo>
                    <a:pt x="447708" y="272071"/>
                  </a:lnTo>
                  <a:lnTo>
                    <a:pt x="499624" y="271782"/>
                  </a:lnTo>
                  <a:lnTo>
                    <a:pt x="542841" y="271715"/>
                  </a:lnTo>
                  <a:lnTo>
                    <a:pt x="602031" y="271677"/>
                  </a:lnTo>
                  <a:lnTo>
                    <a:pt x="608800" y="269332"/>
                  </a:lnTo>
                  <a:lnTo>
                    <a:pt x="607462" y="265429"/>
                  </a:lnTo>
                  <a:lnTo>
                    <a:pt x="600722" y="260487"/>
                  </a:lnTo>
                  <a:lnTo>
                    <a:pt x="546324" y="248786"/>
                  </a:lnTo>
                  <a:lnTo>
                    <a:pt x="492071" y="241796"/>
                  </a:lnTo>
                  <a:lnTo>
                    <a:pt x="432264" y="240415"/>
                  </a:lnTo>
                  <a:lnTo>
                    <a:pt x="382484" y="240176"/>
                  </a:lnTo>
                  <a:lnTo>
                    <a:pt x="331859" y="240105"/>
                  </a:lnTo>
                  <a:lnTo>
                    <a:pt x="284364" y="240084"/>
                  </a:lnTo>
                  <a:lnTo>
                    <a:pt x="229217" y="240078"/>
                  </a:lnTo>
                  <a:lnTo>
                    <a:pt x="197272" y="240077"/>
                  </a:lnTo>
                  <a:lnTo>
                    <a:pt x="190391" y="237736"/>
                  </a:lnTo>
                  <a:lnTo>
                    <a:pt x="189313" y="233837"/>
                  </a:lnTo>
                  <a:lnTo>
                    <a:pt x="192104" y="228897"/>
                  </a:lnTo>
                  <a:lnTo>
                    <a:pt x="223978" y="210767"/>
                  </a:lnTo>
                  <a:lnTo>
                    <a:pt x="278745" y="192086"/>
                  </a:lnTo>
                  <a:lnTo>
                    <a:pt x="334623" y="180250"/>
                  </a:lnTo>
                  <a:lnTo>
                    <a:pt x="390721" y="171976"/>
                  </a:lnTo>
                  <a:lnTo>
                    <a:pt x="449593" y="162446"/>
                  </a:lnTo>
                  <a:lnTo>
                    <a:pt x="507721" y="157803"/>
                  </a:lnTo>
                  <a:lnTo>
                    <a:pt x="534741" y="150477"/>
                  </a:lnTo>
                  <a:lnTo>
                    <a:pt x="545221" y="145248"/>
                  </a:lnTo>
                  <a:lnTo>
                    <a:pt x="547530" y="139423"/>
                  </a:lnTo>
                  <a:lnTo>
                    <a:pt x="544389" y="133199"/>
                  </a:lnTo>
                  <a:lnTo>
                    <a:pt x="529591" y="121215"/>
                  </a:lnTo>
                  <a:lnTo>
                    <a:pt x="511315" y="111989"/>
                  </a:lnTo>
                  <a:lnTo>
                    <a:pt x="449152" y="101242"/>
                  </a:lnTo>
                  <a:lnTo>
                    <a:pt x="393977" y="94368"/>
                  </a:lnTo>
                  <a:lnTo>
                    <a:pt x="330783" y="93011"/>
                  </a:lnTo>
                  <a:lnTo>
                    <a:pt x="272026" y="92742"/>
                  </a:lnTo>
                  <a:lnTo>
                    <a:pt x="215360" y="87100"/>
                  </a:lnTo>
                  <a:lnTo>
                    <a:pt x="155164" y="83126"/>
                  </a:lnTo>
                  <a:lnTo>
                    <a:pt x="163190" y="82583"/>
                  </a:lnTo>
                  <a:lnTo>
                    <a:pt x="225001" y="91251"/>
                  </a:lnTo>
                  <a:lnTo>
                    <a:pt x="281948" y="97843"/>
                  </a:lnTo>
                  <a:lnTo>
                    <a:pt x="345095" y="107206"/>
                  </a:lnTo>
                  <a:lnTo>
                    <a:pt x="402670" y="117389"/>
                  </a:lnTo>
                  <a:lnTo>
                    <a:pt x="451184" y="122225"/>
                  </a:lnTo>
                  <a:lnTo>
                    <a:pt x="457931" y="120565"/>
                  </a:lnTo>
                  <a:lnTo>
                    <a:pt x="458920" y="117118"/>
                  </a:lnTo>
                  <a:lnTo>
                    <a:pt x="456070" y="112480"/>
                  </a:lnTo>
                  <a:lnTo>
                    <a:pt x="424112" y="94775"/>
                  </a:lnTo>
                  <a:lnTo>
                    <a:pt x="370487" y="76237"/>
                  </a:lnTo>
                  <a:lnTo>
                    <a:pt x="308482" y="57727"/>
                  </a:lnTo>
                  <a:lnTo>
                    <a:pt x="254710" y="43572"/>
                  </a:lnTo>
                  <a:lnTo>
                    <a:pt x="192674" y="26000"/>
                  </a:lnTo>
                  <a:lnTo>
                    <a:pt x="143793" y="11959"/>
                  </a:lnTo>
                  <a:lnTo>
                    <a:pt x="96970" y="2600"/>
                  </a:lnTo>
                  <a:lnTo>
                    <a:pt x="63235" y="0"/>
                  </a:lnTo>
                  <a:lnTo>
                    <a:pt x="54240" y="1646"/>
                  </a:lnTo>
                  <a:lnTo>
                    <a:pt x="50583" y="5083"/>
                  </a:lnTo>
                  <a:lnTo>
                    <a:pt x="50484" y="9715"/>
                  </a:lnTo>
                  <a:lnTo>
                    <a:pt x="65972" y="21099"/>
                  </a:lnTo>
                  <a:lnTo>
                    <a:pt x="110697" y="37543"/>
                  </a:lnTo>
                  <a:lnTo>
                    <a:pt x="162163" y="49825"/>
                  </a:lnTo>
                  <a:lnTo>
                    <a:pt x="215885" y="64455"/>
                  </a:lnTo>
                  <a:lnTo>
                    <a:pt x="269868" y="78610"/>
                  </a:lnTo>
                  <a:lnTo>
                    <a:pt x="329404" y="92671"/>
                  </a:lnTo>
                  <a:lnTo>
                    <a:pt x="341649" y="96182"/>
                  </a:lnTo>
                  <a:lnTo>
                    <a:pt x="345134" y="98523"/>
                  </a:lnTo>
                  <a:lnTo>
                    <a:pt x="342778" y="100084"/>
                  </a:lnTo>
                  <a:lnTo>
                    <a:pt x="279862" y="106050"/>
                  </a:lnTo>
                  <a:lnTo>
                    <a:pt x="225356" y="112216"/>
                  </a:lnTo>
                  <a:lnTo>
                    <a:pt x="170699" y="114604"/>
                  </a:lnTo>
                  <a:lnTo>
                    <a:pt x="118655" y="125127"/>
                  </a:lnTo>
                  <a:lnTo>
                    <a:pt x="102885" y="128348"/>
                  </a:lnTo>
                  <a:lnTo>
                    <a:pt x="93541" y="134005"/>
                  </a:lnTo>
                  <a:lnTo>
                    <a:pt x="88482" y="141286"/>
                  </a:lnTo>
                  <a:lnTo>
                    <a:pt x="86279" y="149649"/>
                  </a:lnTo>
                  <a:lnTo>
                    <a:pt x="89489" y="156395"/>
                  </a:lnTo>
                  <a:lnTo>
                    <a:pt x="105535" y="167009"/>
                  </a:lnTo>
                  <a:lnTo>
                    <a:pt x="166329" y="190690"/>
                  </a:lnTo>
                  <a:lnTo>
                    <a:pt x="225070" y="213336"/>
                  </a:lnTo>
                  <a:lnTo>
                    <a:pt x="286760" y="237220"/>
                  </a:lnTo>
                  <a:lnTo>
                    <a:pt x="299183" y="241681"/>
                  </a:lnTo>
                  <a:lnTo>
                    <a:pt x="303955" y="246995"/>
                  </a:lnTo>
                  <a:lnTo>
                    <a:pt x="303627" y="252877"/>
                  </a:lnTo>
                  <a:lnTo>
                    <a:pt x="299898" y="259139"/>
                  </a:lnTo>
                  <a:lnTo>
                    <a:pt x="286398" y="269215"/>
                  </a:lnTo>
                  <a:lnTo>
                    <a:pt x="249135" y="285216"/>
                  </a:lnTo>
                  <a:lnTo>
                    <a:pt x="196033" y="296084"/>
                  </a:lnTo>
                  <a:lnTo>
                    <a:pt x="134838" y="310237"/>
                  </a:lnTo>
                  <a:lnTo>
                    <a:pt x="82358" y="321955"/>
                  </a:lnTo>
                  <a:lnTo>
                    <a:pt x="55182" y="333398"/>
                  </a:lnTo>
                  <a:lnTo>
                    <a:pt x="47701" y="340895"/>
                  </a:lnTo>
                  <a:lnTo>
                    <a:pt x="43884" y="349403"/>
                  </a:lnTo>
                  <a:lnTo>
                    <a:pt x="42509" y="358584"/>
                  </a:lnTo>
                  <a:lnTo>
                    <a:pt x="45102" y="367044"/>
                  </a:lnTo>
                  <a:lnTo>
                    <a:pt x="57341" y="382684"/>
                  </a:lnTo>
                  <a:lnTo>
                    <a:pt x="109436" y="404552"/>
                  </a:lnTo>
                  <a:lnTo>
                    <a:pt x="169119" y="427069"/>
                  </a:lnTo>
                  <a:lnTo>
                    <a:pt x="225708" y="448718"/>
                  </a:lnTo>
                  <a:lnTo>
                    <a:pt x="232745" y="456379"/>
                  </a:lnTo>
                  <a:lnTo>
                    <a:pt x="236266" y="464997"/>
                  </a:lnTo>
                  <a:lnTo>
                    <a:pt x="237444" y="474251"/>
                  </a:lnTo>
                  <a:lnTo>
                    <a:pt x="234719" y="482760"/>
                  </a:lnTo>
                  <a:lnTo>
                    <a:pt x="222334" y="498454"/>
                  </a:lnTo>
                  <a:lnTo>
                    <a:pt x="195631" y="514854"/>
                  </a:lnTo>
                  <a:lnTo>
                    <a:pt x="134334" y="538166"/>
                  </a:lnTo>
                  <a:lnTo>
                    <a:pt x="77894" y="560783"/>
                  </a:lnTo>
                  <a:lnTo>
                    <a:pt x="53198" y="574075"/>
                  </a:lnTo>
                  <a:lnTo>
                    <a:pt x="48718" y="582065"/>
                  </a:lnTo>
                  <a:lnTo>
                    <a:pt x="49241" y="590901"/>
                  </a:lnTo>
                  <a:lnTo>
                    <a:pt x="53099" y="600301"/>
                  </a:lnTo>
                  <a:lnTo>
                    <a:pt x="61520" y="607738"/>
                  </a:lnTo>
                  <a:lnTo>
                    <a:pt x="86474" y="619120"/>
                  </a:lnTo>
                  <a:lnTo>
                    <a:pt x="140579" y="628724"/>
                  </a:lnTo>
                  <a:lnTo>
                    <a:pt x="164116" y="634296"/>
                  </a:lnTo>
                  <a:lnTo>
                    <a:pt x="169457" y="639760"/>
                  </a:lnTo>
                  <a:lnTo>
                    <a:pt x="170678" y="646912"/>
                  </a:lnTo>
                  <a:lnTo>
                    <a:pt x="169152" y="655189"/>
                  </a:lnTo>
                  <a:lnTo>
                    <a:pt x="163456" y="661877"/>
                  </a:lnTo>
                  <a:lnTo>
                    <a:pt x="107751" y="690534"/>
                  </a:lnTo>
                  <a:lnTo>
                    <a:pt x="54041" y="716217"/>
                  </a:lnTo>
                  <a:lnTo>
                    <a:pt x="45770" y="722449"/>
                  </a:lnTo>
                  <a:lnTo>
                    <a:pt x="43767" y="727774"/>
                  </a:lnTo>
                  <a:lnTo>
                    <a:pt x="45939" y="732494"/>
                  </a:lnTo>
                  <a:lnTo>
                    <a:pt x="57713" y="740858"/>
                  </a:lnTo>
                  <a:lnTo>
                    <a:pt x="114110" y="764066"/>
                  </a:lnTo>
                  <a:lnTo>
                    <a:pt x="134805" y="775557"/>
                  </a:lnTo>
                  <a:lnTo>
                    <a:pt x="139387" y="781897"/>
                  </a:lnTo>
                  <a:lnTo>
                    <a:pt x="140103" y="788463"/>
                  </a:lnTo>
                  <a:lnTo>
                    <a:pt x="138240" y="795180"/>
                  </a:lnTo>
                  <a:lnTo>
                    <a:pt x="126811" y="808883"/>
                  </a:lnTo>
                  <a:lnTo>
                    <a:pt x="110034" y="821602"/>
                  </a:lnTo>
                  <a:lnTo>
                    <a:pt x="51156" y="855224"/>
                  </a:lnTo>
                  <a:lnTo>
                    <a:pt x="34685" y="868714"/>
                  </a:lnTo>
                  <a:lnTo>
                    <a:pt x="31697" y="875587"/>
                  </a:lnTo>
                  <a:lnTo>
                    <a:pt x="32044" y="882509"/>
                  </a:lnTo>
                  <a:lnTo>
                    <a:pt x="34616" y="889463"/>
                  </a:lnTo>
                  <a:lnTo>
                    <a:pt x="46832" y="900309"/>
                  </a:lnTo>
                  <a:lnTo>
                    <a:pt x="83269" y="916804"/>
                  </a:lnTo>
                  <a:lnTo>
                    <a:pt x="88653" y="924025"/>
                  </a:lnTo>
                  <a:lnTo>
                    <a:pt x="91515" y="944526"/>
                  </a:lnTo>
                  <a:lnTo>
                    <a:pt x="88300" y="953034"/>
                  </a:lnTo>
                  <a:lnTo>
                    <a:pt x="75371" y="965608"/>
                  </a:lnTo>
                  <a:lnTo>
                    <a:pt x="28374" y="995347"/>
                  </a:lnTo>
                  <a:lnTo>
                    <a:pt x="18131" y="999783"/>
                  </a:lnTo>
                  <a:lnTo>
                    <a:pt x="14811" y="1005080"/>
                  </a:lnTo>
                  <a:lnTo>
                    <a:pt x="16108" y="1010951"/>
                  </a:lnTo>
                  <a:lnTo>
                    <a:pt x="20482" y="1017205"/>
                  </a:lnTo>
                  <a:lnTo>
                    <a:pt x="28077" y="1021374"/>
                  </a:lnTo>
                  <a:lnTo>
                    <a:pt x="48995" y="1026007"/>
                  </a:lnTo>
                  <a:lnTo>
                    <a:pt x="55275" y="1030752"/>
                  </a:lnTo>
                  <a:lnTo>
                    <a:pt x="58291" y="1037424"/>
                  </a:lnTo>
                  <a:lnTo>
                    <a:pt x="59132" y="1045382"/>
                  </a:lnTo>
                  <a:lnTo>
                    <a:pt x="56184" y="1051857"/>
                  </a:lnTo>
                  <a:lnTo>
                    <a:pt x="1179" y="1100288"/>
                  </a:lnTo>
                  <a:lnTo>
                    <a:pt x="0" y="1107178"/>
                  </a:lnTo>
                  <a:lnTo>
                    <a:pt x="2724" y="1114112"/>
                  </a:lnTo>
                  <a:lnTo>
                    <a:pt x="8050" y="1121074"/>
                  </a:lnTo>
                  <a:lnTo>
                    <a:pt x="32313" y="1136461"/>
                  </a:lnTo>
                  <a:lnTo>
                    <a:pt x="78019" y="1154481"/>
                  </a:lnTo>
                  <a:lnTo>
                    <a:pt x="96147" y="1170563"/>
                  </a:lnTo>
                  <a:lnTo>
                    <a:pt x="99577" y="1179765"/>
                  </a:lnTo>
                  <a:lnTo>
                    <a:pt x="99525" y="1189409"/>
                  </a:lnTo>
                  <a:lnTo>
                    <a:pt x="97150" y="1199348"/>
                  </a:lnTo>
                  <a:lnTo>
                    <a:pt x="77041" y="1230104"/>
                  </a:lnTo>
                  <a:lnTo>
                    <a:pt x="43166" y="1274109"/>
                  </a:lnTo>
                  <a:lnTo>
                    <a:pt x="38521" y="1283891"/>
                  </a:lnTo>
                  <a:lnTo>
                    <a:pt x="38933" y="1291582"/>
                  </a:lnTo>
                  <a:lnTo>
                    <a:pt x="42717" y="1297879"/>
                  </a:lnTo>
                  <a:lnTo>
                    <a:pt x="48750" y="1303247"/>
                  </a:lnTo>
                  <a:lnTo>
                    <a:pt x="71050" y="1309211"/>
                  </a:lnTo>
                  <a:lnTo>
                    <a:pt x="127438" y="1313040"/>
                  </a:lnTo>
                  <a:lnTo>
                    <a:pt x="149307" y="1319802"/>
                  </a:lnTo>
                  <a:lnTo>
                    <a:pt x="158415" y="1324881"/>
                  </a:lnTo>
                  <a:lnTo>
                    <a:pt x="162146" y="1330607"/>
                  </a:lnTo>
                  <a:lnTo>
                    <a:pt x="162294" y="1336764"/>
                  </a:lnTo>
                  <a:lnTo>
                    <a:pt x="160053" y="1343208"/>
                  </a:lnTo>
                  <a:lnTo>
                    <a:pt x="140132" y="1363456"/>
                  </a:lnTo>
                  <a:lnTo>
                    <a:pt x="87031" y="1405259"/>
                  </a:lnTo>
                  <a:lnTo>
                    <a:pt x="85311" y="1411098"/>
                  </a:lnTo>
                  <a:lnTo>
                    <a:pt x="87674" y="1416161"/>
                  </a:lnTo>
                  <a:lnTo>
                    <a:pt x="99659" y="1424906"/>
                  </a:lnTo>
                  <a:lnTo>
                    <a:pt x="127307" y="1435236"/>
                  </a:lnTo>
                  <a:lnTo>
                    <a:pt x="181098" y="1439319"/>
                  </a:lnTo>
                  <a:lnTo>
                    <a:pt x="236523" y="1445715"/>
                  </a:lnTo>
                  <a:lnTo>
                    <a:pt x="245804" y="1450937"/>
                  </a:lnTo>
                  <a:lnTo>
                    <a:pt x="259236" y="1466098"/>
                  </a:lnTo>
                  <a:lnTo>
                    <a:pt x="260946" y="1473884"/>
                  </a:lnTo>
                  <a:lnTo>
                    <a:pt x="259747" y="1481415"/>
                  </a:lnTo>
                  <a:lnTo>
                    <a:pt x="251004" y="1497191"/>
                  </a:lnTo>
                  <a:lnTo>
                    <a:pt x="216796" y="1532796"/>
                  </a:lnTo>
                  <a:lnTo>
                    <a:pt x="181833" y="1562705"/>
                  </a:lnTo>
                  <a:lnTo>
                    <a:pt x="178929" y="1569875"/>
                  </a:lnTo>
                  <a:lnTo>
                    <a:pt x="179332" y="1576994"/>
                  </a:lnTo>
                  <a:lnTo>
                    <a:pt x="181940" y="1584080"/>
                  </a:lnTo>
                  <a:lnTo>
                    <a:pt x="189528" y="1588804"/>
                  </a:lnTo>
                  <a:lnTo>
                    <a:pt x="248792" y="1602597"/>
                  </a:lnTo>
                  <a:lnTo>
                    <a:pt x="281458" y="1612537"/>
                  </a:lnTo>
                  <a:lnTo>
                    <a:pt x="286290" y="1618304"/>
                  </a:lnTo>
                  <a:lnTo>
                    <a:pt x="287171" y="1625658"/>
                  </a:lnTo>
                  <a:lnTo>
                    <a:pt x="281910" y="1642018"/>
                  </a:lnTo>
                  <a:lnTo>
                    <a:pt x="271774" y="1657087"/>
                  </a:lnTo>
                  <a:lnTo>
                    <a:pt x="216484" y="1692899"/>
                  </a:lnTo>
                  <a:lnTo>
                    <a:pt x="197852" y="1703488"/>
                  </a:lnTo>
                  <a:lnTo>
                    <a:pt x="197797" y="1704674"/>
                  </a:lnTo>
                  <a:lnTo>
                    <a:pt x="201269" y="1704295"/>
                  </a:lnTo>
                  <a:lnTo>
                    <a:pt x="202414" y="1700533"/>
                  </a:lnTo>
                  <a:lnTo>
                    <a:pt x="200567" y="1686994"/>
                  </a:lnTo>
                  <a:lnTo>
                    <a:pt x="194927" y="1681979"/>
                  </a:lnTo>
                  <a:lnTo>
                    <a:pt x="134426" y="1663256"/>
                  </a:lnTo>
                  <a:lnTo>
                    <a:pt x="113419" y="1652099"/>
                  </a:lnTo>
                  <a:lnTo>
                    <a:pt x="107583" y="1644679"/>
                  </a:lnTo>
                  <a:lnTo>
                    <a:pt x="104862" y="1636222"/>
                  </a:lnTo>
                  <a:lnTo>
                    <a:pt x="104218" y="1627075"/>
                  </a:lnTo>
                  <a:lnTo>
                    <a:pt x="109741" y="1610672"/>
                  </a:lnTo>
                  <a:lnTo>
                    <a:pt x="159347" y="1552702"/>
                  </a:lnTo>
                  <a:lnTo>
                    <a:pt x="173237" y="1538623"/>
                  </a:lnTo>
                  <a:lnTo>
                    <a:pt x="175538" y="1531593"/>
                  </a:lnTo>
                  <a:lnTo>
                    <a:pt x="174732" y="1524567"/>
                  </a:lnTo>
                  <a:lnTo>
                    <a:pt x="171855" y="1517543"/>
                  </a:lnTo>
                  <a:lnTo>
                    <a:pt x="156179" y="1506619"/>
                  </a:lnTo>
                  <a:lnTo>
                    <a:pt x="133615" y="1499035"/>
                  </a:lnTo>
                  <a:lnTo>
                    <a:pt x="81001" y="1494165"/>
                  </a:lnTo>
                  <a:lnTo>
                    <a:pt x="67254" y="1493766"/>
                  </a:lnTo>
                  <a:lnTo>
                    <a:pt x="60428" y="1488820"/>
                  </a:lnTo>
                  <a:lnTo>
                    <a:pt x="58218" y="1480844"/>
                  </a:lnTo>
                  <a:lnTo>
                    <a:pt x="59084" y="1470847"/>
                  </a:lnTo>
                  <a:lnTo>
                    <a:pt x="66285" y="1453500"/>
                  </a:lnTo>
                  <a:lnTo>
                    <a:pt x="71481" y="1445598"/>
                  </a:lnTo>
                  <a:lnTo>
                    <a:pt x="105253" y="1419616"/>
                  </a:lnTo>
                  <a:lnTo>
                    <a:pt x="104479" y="1418330"/>
                  </a:lnTo>
                  <a:lnTo>
                    <a:pt x="100452" y="1418642"/>
                  </a:lnTo>
                  <a:lnTo>
                    <a:pt x="40080" y="1442931"/>
                  </a:lnTo>
                  <a:lnTo>
                    <a:pt x="8268" y="1459684"/>
                  </a:lnTo>
                  <a:lnTo>
                    <a:pt x="5897" y="1464929"/>
                  </a:lnTo>
                  <a:lnTo>
                    <a:pt x="8995" y="1469596"/>
                  </a:lnTo>
                  <a:lnTo>
                    <a:pt x="15740" y="1473877"/>
                  </a:lnTo>
                  <a:lnTo>
                    <a:pt x="68592" y="1480747"/>
                  </a:lnTo>
                  <a:lnTo>
                    <a:pt x="129119" y="1485224"/>
                  </a:lnTo>
                  <a:lnTo>
                    <a:pt x="141446" y="1487805"/>
                  </a:lnTo>
                  <a:lnTo>
                    <a:pt x="148494" y="1494205"/>
                  </a:lnTo>
                  <a:lnTo>
                    <a:pt x="152023" y="1503151"/>
                  </a:lnTo>
                  <a:lnTo>
                    <a:pt x="153206" y="1513794"/>
                  </a:lnTo>
                  <a:lnTo>
                    <a:pt x="145162" y="1534979"/>
                  </a:lnTo>
                  <a:lnTo>
                    <a:pt x="120902" y="1563516"/>
                  </a:lnTo>
                  <a:lnTo>
                    <a:pt x="86852" y="1594120"/>
                  </a:lnTo>
                  <a:lnTo>
                    <a:pt x="86362" y="1597837"/>
                  </a:lnTo>
                  <a:lnTo>
                    <a:pt x="90714" y="1599145"/>
                  </a:lnTo>
                  <a:lnTo>
                    <a:pt x="148939" y="1586878"/>
                  </a:lnTo>
                  <a:lnTo>
                    <a:pt x="161678" y="1583650"/>
                  </a:lnTo>
                  <a:lnTo>
                    <a:pt x="167832" y="1583838"/>
                  </a:lnTo>
                  <a:lnTo>
                    <a:pt x="169595" y="1586303"/>
                  </a:lnTo>
                  <a:lnTo>
                    <a:pt x="168430" y="1590286"/>
                  </a:lnTo>
                  <a:lnTo>
                    <a:pt x="150023" y="1607070"/>
                  </a:lnTo>
                  <a:lnTo>
                    <a:pt x="122342" y="1621271"/>
                  </a:lnTo>
                  <a:lnTo>
                    <a:pt x="117041" y="1627636"/>
                  </a:lnTo>
                  <a:lnTo>
                    <a:pt x="114676" y="1635389"/>
                  </a:lnTo>
                  <a:lnTo>
                    <a:pt x="114270" y="1644067"/>
                  </a:lnTo>
                  <a:lnTo>
                    <a:pt x="119848" y="1649852"/>
                  </a:lnTo>
                  <a:lnTo>
                    <a:pt x="181211" y="1665488"/>
                  </a:lnTo>
                  <a:lnTo>
                    <a:pt x="234163" y="1680250"/>
                  </a:lnTo>
                  <a:lnTo>
                    <a:pt x="253282" y="1691627"/>
                  </a:lnTo>
                  <a:lnTo>
                    <a:pt x="266459" y="1707602"/>
                  </a:lnTo>
                  <a:lnTo>
                    <a:pt x="271610" y="1716775"/>
                  </a:lnTo>
                  <a:lnTo>
                    <a:pt x="272705" y="1726400"/>
                  </a:lnTo>
                  <a:lnTo>
                    <a:pt x="263067" y="1757885"/>
                  </a:lnTo>
                  <a:lnTo>
                    <a:pt x="235730" y="1809852"/>
                  </a:lnTo>
                  <a:lnTo>
                    <a:pt x="220444" y="1837355"/>
                  </a:lnTo>
                  <a:lnTo>
                    <a:pt x="213649" y="1865177"/>
                  </a:lnTo>
                  <a:lnTo>
                    <a:pt x="216869" y="1890020"/>
                  </a:lnTo>
                  <a:lnTo>
                    <a:pt x="221003" y="1901559"/>
                  </a:lnTo>
                  <a:lnTo>
                    <a:pt x="228438" y="1910421"/>
                  </a:lnTo>
                  <a:lnTo>
                    <a:pt x="249178" y="1923387"/>
                  </a:lnTo>
                  <a:lnTo>
                    <a:pt x="311152" y="1945065"/>
                  </a:lnTo>
                  <a:lnTo>
                    <a:pt x="371899" y="1965497"/>
                  </a:lnTo>
                  <a:lnTo>
                    <a:pt x="390538" y="1981400"/>
                  </a:lnTo>
                  <a:lnTo>
                    <a:pt x="395274" y="1992894"/>
                  </a:lnTo>
                  <a:lnTo>
                    <a:pt x="397417" y="2021263"/>
                  </a:lnTo>
                  <a:lnTo>
                    <a:pt x="388231" y="2050249"/>
                  </a:lnTo>
                  <a:lnTo>
                    <a:pt x="353737" y="2106985"/>
                  </a:lnTo>
                  <a:lnTo>
                    <a:pt x="322704" y="2162083"/>
                  </a:lnTo>
                  <a:lnTo>
                    <a:pt x="312521" y="2185755"/>
                  </a:lnTo>
                  <a:lnTo>
                    <a:pt x="311677" y="2196981"/>
                  </a:lnTo>
                  <a:lnTo>
                    <a:pt x="316979" y="2218813"/>
                  </a:lnTo>
                  <a:lnTo>
                    <a:pt x="330254" y="2237095"/>
                  </a:lnTo>
                  <a:lnTo>
                    <a:pt x="387745" y="2282306"/>
                  </a:lnTo>
                  <a:lnTo>
                    <a:pt x="423831" y="2310621"/>
                  </a:lnTo>
                  <a:lnTo>
                    <a:pt x="432725" y="2330931"/>
                  </a:lnTo>
                  <a:lnTo>
                    <a:pt x="435509" y="2354385"/>
                  </a:lnTo>
                  <a:lnTo>
                    <a:pt x="424771" y="2408694"/>
                  </a:lnTo>
                  <a:lnTo>
                    <a:pt x="406665" y="2451010"/>
                  </a:lnTo>
                  <a:lnTo>
                    <a:pt x="406769" y="2472095"/>
                  </a:lnTo>
                  <a:lnTo>
                    <a:pt x="410775" y="2480291"/>
                  </a:lnTo>
                  <a:lnTo>
                    <a:pt x="446499" y="2511567"/>
                  </a:lnTo>
                  <a:lnTo>
                    <a:pt x="454498" y="2531375"/>
                  </a:lnTo>
                  <a:lnTo>
                    <a:pt x="456632" y="2543208"/>
                  </a:lnTo>
                  <a:lnTo>
                    <a:pt x="452763" y="2562594"/>
                  </a:lnTo>
                  <a:lnTo>
                    <a:pt x="448455" y="2571040"/>
                  </a:lnTo>
                  <a:lnTo>
                    <a:pt x="444414" y="2573160"/>
                  </a:lnTo>
                  <a:lnTo>
                    <a:pt x="440550" y="2571065"/>
                  </a:lnTo>
                  <a:lnTo>
                    <a:pt x="436804" y="2566158"/>
                  </a:lnTo>
                  <a:lnTo>
                    <a:pt x="431532" y="2536896"/>
                  </a:lnTo>
                  <a:lnTo>
                    <a:pt x="428581" y="2483916"/>
                  </a:lnTo>
                  <a:lnTo>
                    <a:pt x="421037" y="2434149"/>
                  </a:lnTo>
                  <a:lnTo>
                    <a:pt x="411393" y="2376639"/>
                  </a:lnTo>
                  <a:lnTo>
                    <a:pt x="401126" y="2324374"/>
                  </a:lnTo>
                  <a:lnTo>
                    <a:pt x="387178" y="2267848"/>
                  </a:lnTo>
                  <a:lnTo>
                    <a:pt x="373157" y="2212229"/>
                  </a:lnTo>
                  <a:lnTo>
                    <a:pt x="355613" y="2156700"/>
                  </a:lnTo>
                  <a:lnTo>
                    <a:pt x="329660" y="2095272"/>
                  </a:lnTo>
                  <a:lnTo>
                    <a:pt x="301359" y="2031825"/>
                  </a:lnTo>
                  <a:lnTo>
                    <a:pt x="283906" y="1998899"/>
                  </a:lnTo>
                  <a:lnTo>
                    <a:pt x="280902" y="1995201"/>
                  </a:lnTo>
                  <a:lnTo>
                    <a:pt x="280070" y="1996246"/>
                  </a:lnTo>
                  <a:lnTo>
                    <a:pt x="287139" y="2023139"/>
                  </a:lnTo>
                  <a:lnTo>
                    <a:pt x="307036" y="2071821"/>
                  </a:lnTo>
                  <a:lnTo>
                    <a:pt x="320813" y="2119674"/>
                  </a:lnTo>
                  <a:lnTo>
                    <a:pt x="338023" y="2169728"/>
                  </a:lnTo>
                  <a:lnTo>
                    <a:pt x="351051" y="2217054"/>
                  </a:lnTo>
                  <a:lnTo>
                    <a:pt x="362320" y="2272150"/>
                  </a:lnTo>
                  <a:lnTo>
                    <a:pt x="373068" y="2320321"/>
                  </a:lnTo>
                  <a:lnTo>
                    <a:pt x="383662" y="2369948"/>
                  </a:lnTo>
                  <a:lnTo>
                    <a:pt x="397722" y="2429232"/>
                  </a:lnTo>
                  <a:lnTo>
                    <a:pt x="406176" y="2486002"/>
                  </a:lnTo>
                  <a:lnTo>
                    <a:pt x="417420" y="2533871"/>
                  </a:lnTo>
                  <a:lnTo>
                    <a:pt x="454376" y="2597165"/>
                  </a:lnTo>
                  <a:lnTo>
                    <a:pt x="489040" y="2636431"/>
                  </a:lnTo>
                  <a:lnTo>
                    <a:pt x="509280" y="2644581"/>
                  </a:lnTo>
                  <a:lnTo>
                    <a:pt x="560403" y="2649813"/>
                  </a:lnTo>
                  <a:lnTo>
                    <a:pt x="618065" y="2639479"/>
                  </a:lnTo>
                  <a:lnTo>
                    <a:pt x="671368" y="2621712"/>
                  </a:lnTo>
                  <a:lnTo>
                    <a:pt x="727395" y="2585167"/>
                  </a:lnTo>
                  <a:lnTo>
                    <a:pt x="777186" y="2552746"/>
                  </a:lnTo>
                  <a:lnTo>
                    <a:pt x="839755" y="2499223"/>
                  </a:lnTo>
                  <a:lnTo>
                    <a:pt x="900684" y="2441194"/>
                  </a:lnTo>
                  <a:lnTo>
                    <a:pt x="957677" y="2382372"/>
                  </a:lnTo>
                  <a:lnTo>
                    <a:pt x="1018828" y="2321102"/>
                  </a:lnTo>
                  <a:lnTo>
                    <a:pt x="1071340" y="2259140"/>
                  </a:lnTo>
                  <a:lnTo>
                    <a:pt x="1120672" y="2196772"/>
                  </a:lnTo>
                  <a:lnTo>
                    <a:pt x="1169817" y="2134136"/>
                  </a:lnTo>
                  <a:lnTo>
                    <a:pt x="1204696" y="2071940"/>
                  </a:lnTo>
                  <a:lnTo>
                    <a:pt x="1236570" y="2008855"/>
                  </a:lnTo>
                  <a:lnTo>
                    <a:pt x="1258652" y="1960508"/>
                  </a:lnTo>
                  <a:lnTo>
                    <a:pt x="1274626" y="1906505"/>
                  </a:lnTo>
                  <a:lnTo>
                    <a:pt x="1287876" y="1846401"/>
                  </a:lnTo>
                  <a:lnTo>
                    <a:pt x="1294826" y="1791375"/>
                  </a:lnTo>
                  <a:lnTo>
                    <a:pt x="1307117" y="1740775"/>
                  </a:lnTo>
                  <a:lnTo>
                    <a:pt x="1319641" y="1678484"/>
                  </a:lnTo>
                  <a:lnTo>
                    <a:pt x="1326447" y="1619906"/>
                  </a:lnTo>
                  <a:lnTo>
                    <a:pt x="1333121" y="1563275"/>
                  </a:lnTo>
                  <a:lnTo>
                    <a:pt x="1327204" y="1505858"/>
                  </a:lnTo>
                  <a:lnTo>
                    <a:pt x="1325114" y="1456492"/>
                  </a:lnTo>
                  <a:lnTo>
                    <a:pt x="1324496" y="1405990"/>
                  </a:lnTo>
                  <a:lnTo>
                    <a:pt x="1324286" y="1343292"/>
                  </a:lnTo>
                  <a:lnTo>
                    <a:pt x="1318656" y="1280517"/>
                  </a:lnTo>
                  <a:lnTo>
                    <a:pt x="1315173" y="1231667"/>
                  </a:lnTo>
                  <a:lnTo>
                    <a:pt x="1308552" y="1180148"/>
                  </a:lnTo>
                  <a:lnTo>
                    <a:pt x="1295834" y="1119913"/>
                  </a:lnTo>
                  <a:lnTo>
                    <a:pt x="1278569" y="1056495"/>
                  </a:lnTo>
                  <a:lnTo>
                    <a:pt x="1261058" y="998881"/>
                  </a:lnTo>
                  <a:lnTo>
                    <a:pt x="1242346" y="944414"/>
                  </a:lnTo>
                  <a:lnTo>
                    <a:pt x="1218025" y="898177"/>
                  </a:lnTo>
                  <a:lnTo>
                    <a:pt x="1211315" y="889380"/>
                  </a:lnTo>
                  <a:lnTo>
                    <a:pt x="1208010" y="887024"/>
                  </a:lnTo>
                  <a:lnTo>
                    <a:pt x="1206978" y="888964"/>
                  </a:lnTo>
                  <a:lnTo>
                    <a:pt x="1211414" y="947917"/>
                  </a:lnTo>
                  <a:lnTo>
                    <a:pt x="1223051" y="1002117"/>
                  </a:lnTo>
                  <a:lnTo>
                    <a:pt x="1233163" y="1055071"/>
                  </a:lnTo>
                  <a:lnTo>
                    <a:pt x="1243569" y="1109626"/>
                  </a:lnTo>
                  <a:lnTo>
                    <a:pt x="1248471" y="1157246"/>
                  </a:lnTo>
                  <a:lnTo>
                    <a:pt x="1249924" y="1212170"/>
                  </a:lnTo>
                  <a:lnTo>
                    <a:pt x="1257650" y="1273074"/>
                  </a:lnTo>
                  <a:lnTo>
                    <a:pt x="1260052" y="1332537"/>
                  </a:lnTo>
                  <a:lnTo>
                    <a:pt x="1260764" y="1381351"/>
                  </a:lnTo>
                  <a:lnTo>
                    <a:pt x="1261064" y="1440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13351" y="1800371"/>
              <a:ext cx="210568" cy="284271"/>
            </a:xfrm>
            <a:custGeom>
              <a:avLst/>
              <a:gdLst/>
              <a:ahLst/>
              <a:cxnLst/>
              <a:rect l="0" t="0" r="0" b="0"/>
              <a:pathLst>
                <a:path w="210568" h="284271">
                  <a:moveTo>
                    <a:pt x="87392" y="0"/>
                  </a:moveTo>
                  <a:lnTo>
                    <a:pt x="43429" y="14655"/>
                  </a:lnTo>
                  <a:lnTo>
                    <a:pt x="26518" y="27570"/>
                  </a:lnTo>
                  <a:lnTo>
                    <a:pt x="12374" y="45009"/>
                  </a:lnTo>
                  <a:lnTo>
                    <a:pt x="2188" y="64458"/>
                  </a:lnTo>
                  <a:lnTo>
                    <a:pt x="0" y="84800"/>
                  </a:lnTo>
                  <a:lnTo>
                    <a:pt x="4097" y="104370"/>
                  </a:lnTo>
                  <a:lnTo>
                    <a:pt x="13717" y="120866"/>
                  </a:lnTo>
                  <a:lnTo>
                    <a:pt x="28911" y="132877"/>
                  </a:lnTo>
                  <a:lnTo>
                    <a:pt x="37876" y="137718"/>
                  </a:lnTo>
                  <a:lnTo>
                    <a:pt x="57196" y="139977"/>
                  </a:lnTo>
                  <a:lnTo>
                    <a:pt x="76311" y="135912"/>
                  </a:lnTo>
                  <a:lnTo>
                    <a:pt x="120522" y="113333"/>
                  </a:lnTo>
                  <a:lnTo>
                    <a:pt x="156609" y="107670"/>
                  </a:lnTo>
                  <a:lnTo>
                    <a:pt x="177037" y="112584"/>
                  </a:lnTo>
                  <a:lnTo>
                    <a:pt x="185760" y="117170"/>
                  </a:lnTo>
                  <a:lnTo>
                    <a:pt x="198571" y="131625"/>
                  </a:lnTo>
                  <a:lnTo>
                    <a:pt x="206995" y="150917"/>
                  </a:lnTo>
                  <a:lnTo>
                    <a:pt x="210567" y="186916"/>
                  </a:lnTo>
                  <a:lnTo>
                    <a:pt x="207257" y="209416"/>
                  </a:lnTo>
                  <a:lnTo>
                    <a:pt x="198767" y="227995"/>
                  </a:lnTo>
                  <a:lnTo>
                    <a:pt x="174252" y="258986"/>
                  </a:lnTo>
                  <a:lnTo>
                    <a:pt x="148223" y="274958"/>
                  </a:lnTo>
                  <a:lnTo>
                    <a:pt x="8739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58344" y="1826368"/>
              <a:ext cx="137197" cy="113183"/>
            </a:xfrm>
            <a:custGeom>
              <a:avLst/>
              <a:gdLst/>
              <a:ahLst/>
              <a:cxnLst/>
              <a:rect l="0" t="0" r="0" b="0"/>
              <a:pathLst>
                <a:path w="137197" h="113183">
                  <a:moveTo>
                    <a:pt x="74025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30063" y="2113"/>
                  </a:lnTo>
                  <a:lnTo>
                    <a:pt x="13153" y="13403"/>
                  </a:lnTo>
                  <a:lnTo>
                    <a:pt x="5368" y="21327"/>
                  </a:lnTo>
                  <a:lnTo>
                    <a:pt x="1348" y="31289"/>
                  </a:lnTo>
                  <a:lnTo>
                    <a:pt x="0" y="54836"/>
                  </a:lnTo>
                  <a:lnTo>
                    <a:pt x="5819" y="88811"/>
                  </a:lnTo>
                  <a:lnTo>
                    <a:pt x="11007" y="97335"/>
                  </a:lnTo>
                  <a:lnTo>
                    <a:pt x="26130" y="109926"/>
                  </a:lnTo>
                  <a:lnTo>
                    <a:pt x="47670" y="113182"/>
                  </a:lnTo>
                  <a:lnTo>
                    <a:pt x="71671" y="109560"/>
                  </a:lnTo>
                  <a:lnTo>
                    <a:pt x="103743" y="94367"/>
                  </a:lnTo>
                  <a:lnTo>
                    <a:pt x="126245" y="76217"/>
                  </a:lnTo>
                  <a:lnTo>
                    <a:pt x="137196" y="58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00784" y="1600330"/>
              <a:ext cx="263213" cy="219436"/>
            </a:xfrm>
            <a:custGeom>
              <a:avLst/>
              <a:gdLst/>
              <a:ahLst/>
              <a:cxnLst/>
              <a:rect l="0" t="0" r="0" b="0"/>
              <a:pathLst>
                <a:path w="263213" h="219436">
                  <a:moveTo>
                    <a:pt x="0" y="0"/>
                  </a:moveTo>
                  <a:lnTo>
                    <a:pt x="9575" y="24047"/>
                  </a:lnTo>
                  <a:lnTo>
                    <a:pt x="61331" y="85122"/>
                  </a:lnTo>
                  <a:lnTo>
                    <a:pt x="105259" y="144224"/>
                  </a:lnTo>
                  <a:lnTo>
                    <a:pt x="150598" y="201886"/>
                  </a:lnTo>
                  <a:lnTo>
                    <a:pt x="167194" y="219435"/>
                  </a:lnTo>
                  <a:lnTo>
                    <a:pt x="159374" y="210727"/>
                  </a:lnTo>
                  <a:lnTo>
                    <a:pt x="148432" y="195432"/>
                  </a:lnTo>
                  <a:lnTo>
                    <a:pt x="142009" y="173816"/>
                  </a:lnTo>
                  <a:lnTo>
                    <a:pt x="140296" y="161501"/>
                  </a:lnTo>
                  <a:lnTo>
                    <a:pt x="144632" y="141578"/>
                  </a:lnTo>
                  <a:lnTo>
                    <a:pt x="149064" y="132990"/>
                  </a:lnTo>
                  <a:lnTo>
                    <a:pt x="156698" y="127264"/>
                  </a:lnTo>
                  <a:lnTo>
                    <a:pt x="177658" y="120903"/>
                  </a:lnTo>
                  <a:lnTo>
                    <a:pt x="199452" y="124314"/>
                  </a:lnTo>
                  <a:lnTo>
                    <a:pt x="228333" y="139389"/>
                  </a:lnTo>
                  <a:lnTo>
                    <a:pt x="243031" y="153198"/>
                  </a:lnTo>
                  <a:lnTo>
                    <a:pt x="26321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86282" y="1600330"/>
              <a:ext cx="86031" cy="147027"/>
            </a:xfrm>
            <a:custGeom>
              <a:avLst/>
              <a:gdLst/>
              <a:ahLst/>
              <a:cxnLst/>
              <a:rect l="0" t="0" r="0" b="0"/>
              <a:pathLst>
                <a:path w="86031" h="147027">
                  <a:moveTo>
                    <a:pt x="40886" y="0"/>
                  </a:moveTo>
                  <a:lnTo>
                    <a:pt x="24118" y="11178"/>
                  </a:lnTo>
                  <a:lnTo>
                    <a:pt x="12766" y="26025"/>
                  </a:lnTo>
                  <a:lnTo>
                    <a:pt x="4991" y="45492"/>
                  </a:lnTo>
                  <a:lnTo>
                    <a:pt x="0" y="96117"/>
                  </a:lnTo>
                  <a:lnTo>
                    <a:pt x="1657" y="121097"/>
                  </a:lnTo>
                  <a:lnTo>
                    <a:pt x="10193" y="139999"/>
                  </a:lnTo>
                  <a:lnTo>
                    <a:pt x="18084" y="144805"/>
                  </a:lnTo>
                  <a:lnTo>
                    <a:pt x="39330" y="147026"/>
                  </a:lnTo>
                  <a:lnTo>
                    <a:pt x="58132" y="140994"/>
                  </a:lnTo>
                  <a:lnTo>
                    <a:pt x="66421" y="136110"/>
                  </a:lnTo>
                  <a:lnTo>
                    <a:pt x="78751" y="121325"/>
                  </a:lnTo>
                  <a:lnTo>
                    <a:pt x="83677" y="112469"/>
                  </a:lnTo>
                  <a:lnTo>
                    <a:pt x="86030" y="90150"/>
                  </a:lnTo>
                  <a:lnTo>
                    <a:pt x="78009" y="43284"/>
                  </a:lnTo>
                  <a:lnTo>
                    <a:pt x="72654" y="34705"/>
                  </a:lnTo>
                  <a:lnTo>
                    <a:pt x="4088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82931" y="1547687"/>
              <a:ext cx="94650" cy="132054"/>
            </a:xfrm>
            <a:custGeom>
              <a:avLst/>
              <a:gdLst/>
              <a:ahLst/>
              <a:cxnLst/>
              <a:rect l="0" t="0" r="0" b="0"/>
              <a:pathLst>
                <a:path w="94650" h="132054">
                  <a:moveTo>
                    <a:pt x="17936" y="21058"/>
                  </a:moveTo>
                  <a:lnTo>
                    <a:pt x="6757" y="32236"/>
                  </a:lnTo>
                  <a:lnTo>
                    <a:pt x="1269" y="50202"/>
                  </a:lnTo>
                  <a:lnTo>
                    <a:pt x="0" y="72615"/>
                  </a:lnTo>
                  <a:lnTo>
                    <a:pt x="3335" y="94275"/>
                  </a:lnTo>
                  <a:lnTo>
                    <a:pt x="11837" y="112480"/>
                  </a:lnTo>
                  <a:lnTo>
                    <a:pt x="17379" y="120610"/>
                  </a:lnTo>
                  <a:lnTo>
                    <a:pt x="25754" y="126030"/>
                  </a:lnTo>
                  <a:lnTo>
                    <a:pt x="47537" y="132053"/>
                  </a:lnTo>
                  <a:lnTo>
                    <a:pt x="57557" y="131319"/>
                  </a:lnTo>
                  <a:lnTo>
                    <a:pt x="74930" y="124265"/>
                  </a:lnTo>
                  <a:lnTo>
                    <a:pt x="87330" y="110211"/>
                  </a:lnTo>
                  <a:lnTo>
                    <a:pt x="92275" y="101550"/>
                  </a:lnTo>
                  <a:lnTo>
                    <a:pt x="94649" y="82568"/>
                  </a:lnTo>
                  <a:lnTo>
                    <a:pt x="86642" y="41787"/>
                  </a:lnTo>
                  <a:lnTo>
                    <a:pt x="74208" y="24031"/>
                  </a:lnTo>
                  <a:lnTo>
                    <a:pt x="58153" y="10681"/>
                  </a:lnTo>
                  <a:lnTo>
                    <a:pt x="284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21924" y="1368703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0" y="0"/>
                  </a:moveTo>
                  <a:lnTo>
                    <a:pt x="14572" y="42692"/>
                  </a:lnTo>
                  <a:lnTo>
                    <a:pt x="46156" y="96002"/>
                  </a:lnTo>
                  <a:lnTo>
                    <a:pt x="80789" y="156474"/>
                  </a:lnTo>
                  <a:lnTo>
                    <a:pt x="112703" y="207259"/>
                  </a:lnTo>
                  <a:lnTo>
                    <a:pt x="12634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5036" y="1979356"/>
              <a:ext cx="179102" cy="280824"/>
            </a:xfrm>
            <a:custGeom>
              <a:avLst/>
              <a:gdLst/>
              <a:ahLst/>
              <a:cxnLst/>
              <a:rect l="0" t="0" r="0" b="0"/>
              <a:pathLst>
                <a:path w="179102" h="280824">
                  <a:moveTo>
                    <a:pt x="49489" y="0"/>
                  </a:moveTo>
                  <a:lnTo>
                    <a:pt x="38310" y="11178"/>
                  </a:lnTo>
                  <a:lnTo>
                    <a:pt x="21978" y="52727"/>
                  </a:lnTo>
                  <a:lnTo>
                    <a:pt x="7487" y="109114"/>
                  </a:lnTo>
                  <a:lnTo>
                    <a:pt x="0" y="159062"/>
                  </a:lnTo>
                  <a:lnTo>
                    <a:pt x="900" y="204667"/>
                  </a:lnTo>
                  <a:lnTo>
                    <a:pt x="6837" y="229003"/>
                  </a:lnTo>
                  <a:lnTo>
                    <a:pt x="17275" y="251518"/>
                  </a:lnTo>
                  <a:lnTo>
                    <a:pt x="32832" y="266984"/>
                  </a:lnTo>
                  <a:lnTo>
                    <a:pt x="52614" y="276587"/>
                  </a:lnTo>
                  <a:lnTo>
                    <a:pt x="88890" y="280823"/>
                  </a:lnTo>
                  <a:lnTo>
                    <a:pt x="111454" y="277668"/>
                  </a:lnTo>
                  <a:lnTo>
                    <a:pt x="130061" y="269247"/>
                  </a:lnTo>
                  <a:lnTo>
                    <a:pt x="161071" y="244777"/>
                  </a:lnTo>
                  <a:lnTo>
                    <a:pt x="177047" y="213166"/>
                  </a:lnTo>
                  <a:lnTo>
                    <a:pt x="179101" y="187547"/>
                  </a:lnTo>
                  <a:lnTo>
                    <a:pt x="178011" y="174165"/>
                  </a:lnTo>
                  <a:lnTo>
                    <a:pt x="172605" y="164073"/>
                  </a:lnTo>
                  <a:lnTo>
                    <a:pt x="154120" y="149740"/>
                  </a:lnTo>
                  <a:lnTo>
                    <a:pt x="133427" y="145710"/>
                  </a:lnTo>
                  <a:lnTo>
                    <a:pt x="122995" y="146273"/>
                  </a:lnTo>
                  <a:lnTo>
                    <a:pt x="105165" y="153138"/>
                  </a:lnTo>
                  <a:lnTo>
                    <a:pt x="74655" y="176608"/>
                  </a:lnTo>
                  <a:lnTo>
                    <a:pt x="4948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93593" y="1192434"/>
              <a:ext cx="1426730" cy="1448752"/>
            </a:xfrm>
            <a:custGeom>
              <a:avLst/>
              <a:gdLst/>
              <a:ahLst/>
              <a:cxnLst/>
              <a:rect l="0" t="0" r="0" b="0"/>
              <a:pathLst>
                <a:path w="1426730" h="1448752">
                  <a:moveTo>
                    <a:pt x="1275730" y="1376518"/>
                  </a:moveTo>
                  <a:lnTo>
                    <a:pt x="1231363" y="1369282"/>
                  </a:lnTo>
                  <a:lnTo>
                    <a:pt x="1172637" y="1366965"/>
                  </a:lnTo>
                  <a:lnTo>
                    <a:pt x="1122872" y="1366279"/>
                  </a:lnTo>
                  <a:lnTo>
                    <a:pt x="1072771" y="1366075"/>
                  </a:lnTo>
                  <a:lnTo>
                    <a:pt x="1010208" y="1362887"/>
                  </a:lnTo>
                  <a:lnTo>
                    <a:pt x="959191" y="1357661"/>
                  </a:lnTo>
                  <a:lnTo>
                    <a:pt x="907030" y="1359232"/>
                  </a:lnTo>
                  <a:lnTo>
                    <a:pt x="854530" y="1363987"/>
                  </a:lnTo>
                  <a:lnTo>
                    <a:pt x="798810" y="1365396"/>
                  </a:lnTo>
                  <a:lnTo>
                    <a:pt x="740967" y="1365814"/>
                  </a:lnTo>
                  <a:lnTo>
                    <a:pt x="686783" y="1365937"/>
                  </a:lnTo>
                  <a:lnTo>
                    <a:pt x="633684" y="1365974"/>
                  </a:lnTo>
                  <a:lnTo>
                    <a:pt x="580906" y="1365985"/>
                  </a:lnTo>
                  <a:lnTo>
                    <a:pt x="528224" y="1369108"/>
                  </a:lnTo>
                  <a:lnTo>
                    <a:pt x="478689" y="1377442"/>
                  </a:lnTo>
                  <a:lnTo>
                    <a:pt x="420029" y="1385149"/>
                  </a:lnTo>
                  <a:lnTo>
                    <a:pt x="362212" y="1395077"/>
                  </a:lnTo>
                  <a:lnTo>
                    <a:pt x="301919" y="1408303"/>
                  </a:lnTo>
                  <a:lnTo>
                    <a:pt x="289610" y="1411746"/>
                  </a:lnTo>
                  <a:lnTo>
                    <a:pt x="284915" y="1415211"/>
                  </a:lnTo>
                  <a:lnTo>
                    <a:pt x="285293" y="1418691"/>
                  </a:lnTo>
                  <a:lnTo>
                    <a:pt x="289055" y="1422181"/>
                  </a:lnTo>
                  <a:lnTo>
                    <a:pt x="349733" y="1431361"/>
                  </a:lnTo>
                  <a:lnTo>
                    <a:pt x="403965" y="1437221"/>
                  </a:lnTo>
                  <a:lnTo>
                    <a:pt x="466828" y="1438958"/>
                  </a:lnTo>
                  <a:lnTo>
                    <a:pt x="518209" y="1439472"/>
                  </a:lnTo>
                  <a:lnTo>
                    <a:pt x="570478" y="1436505"/>
                  </a:lnTo>
                  <a:lnTo>
                    <a:pt x="626129" y="1431337"/>
                  </a:lnTo>
                  <a:lnTo>
                    <a:pt x="687072" y="1429805"/>
                  </a:lnTo>
                  <a:lnTo>
                    <a:pt x="749583" y="1429351"/>
                  </a:lnTo>
                  <a:lnTo>
                    <a:pt x="812558" y="1429217"/>
                  </a:lnTo>
                  <a:lnTo>
                    <a:pt x="872552" y="1429177"/>
                  </a:lnTo>
                  <a:lnTo>
                    <a:pt x="930492" y="1429165"/>
                  </a:lnTo>
                  <a:lnTo>
                    <a:pt x="988994" y="1429162"/>
                  </a:lnTo>
                  <a:lnTo>
                    <a:pt x="1043372" y="1432280"/>
                  </a:lnTo>
                  <a:lnTo>
                    <a:pt x="1096529" y="1437494"/>
                  </a:lnTo>
                  <a:lnTo>
                    <a:pt x="1146205" y="1439038"/>
                  </a:lnTo>
                  <a:lnTo>
                    <a:pt x="1204911" y="1445149"/>
                  </a:lnTo>
                  <a:lnTo>
                    <a:pt x="1258646" y="1448716"/>
                  </a:lnTo>
                  <a:lnTo>
                    <a:pt x="1313516" y="1448751"/>
                  </a:lnTo>
                  <a:lnTo>
                    <a:pt x="1312619" y="1446900"/>
                  </a:lnTo>
                  <a:lnTo>
                    <a:pt x="1250779" y="1424997"/>
                  </a:lnTo>
                  <a:lnTo>
                    <a:pt x="1188999" y="1411787"/>
                  </a:lnTo>
                  <a:lnTo>
                    <a:pt x="1138118" y="1406075"/>
                  </a:lnTo>
                  <a:lnTo>
                    <a:pt x="1085998" y="1396974"/>
                  </a:lnTo>
                  <a:lnTo>
                    <a:pt x="1033510" y="1386868"/>
                  </a:lnTo>
                  <a:lnTo>
                    <a:pt x="977794" y="1379585"/>
                  </a:lnTo>
                  <a:lnTo>
                    <a:pt x="916831" y="1377426"/>
                  </a:lnTo>
                  <a:lnTo>
                    <a:pt x="854314" y="1373667"/>
                  </a:lnTo>
                  <a:lnTo>
                    <a:pt x="794457" y="1368264"/>
                  </a:lnTo>
                  <a:lnTo>
                    <a:pt x="736557" y="1363544"/>
                  </a:lnTo>
                  <a:lnTo>
                    <a:pt x="674948" y="1357856"/>
                  </a:lnTo>
                  <a:lnTo>
                    <a:pt x="615359" y="1356171"/>
                  </a:lnTo>
                  <a:lnTo>
                    <a:pt x="557539" y="1355671"/>
                  </a:lnTo>
                  <a:lnTo>
                    <a:pt x="499073" y="1355523"/>
                  </a:lnTo>
                  <a:lnTo>
                    <a:pt x="441586" y="1358599"/>
                  </a:lnTo>
                  <a:lnTo>
                    <a:pt x="383218" y="1363800"/>
                  </a:lnTo>
                  <a:lnTo>
                    <a:pt x="328879" y="1365341"/>
                  </a:lnTo>
                  <a:lnTo>
                    <a:pt x="278854" y="1368917"/>
                  </a:lnTo>
                  <a:lnTo>
                    <a:pt x="228157" y="1377385"/>
                  </a:lnTo>
                  <a:lnTo>
                    <a:pt x="174921" y="1384184"/>
                  </a:lnTo>
                  <a:lnTo>
                    <a:pt x="159322" y="1385138"/>
                  </a:lnTo>
                  <a:lnTo>
                    <a:pt x="154772" y="1386944"/>
                  </a:lnTo>
                  <a:lnTo>
                    <a:pt x="157587" y="1389318"/>
                  </a:lnTo>
                  <a:lnTo>
                    <a:pt x="177484" y="1393905"/>
                  </a:lnTo>
                  <a:lnTo>
                    <a:pt x="238090" y="1393730"/>
                  </a:lnTo>
                  <a:lnTo>
                    <a:pt x="296074" y="1388366"/>
                  </a:lnTo>
                  <a:lnTo>
                    <a:pt x="356618" y="1393373"/>
                  </a:lnTo>
                  <a:lnTo>
                    <a:pt x="406525" y="1389441"/>
                  </a:lnTo>
                  <a:lnTo>
                    <a:pt x="459528" y="1387756"/>
                  </a:lnTo>
                  <a:lnTo>
                    <a:pt x="519166" y="1387256"/>
                  </a:lnTo>
                  <a:lnTo>
                    <a:pt x="580120" y="1387108"/>
                  </a:lnTo>
                  <a:lnTo>
                    <a:pt x="636915" y="1387065"/>
                  </a:lnTo>
                  <a:lnTo>
                    <a:pt x="696507" y="1388222"/>
                  </a:lnTo>
                  <a:lnTo>
                    <a:pt x="752898" y="1394284"/>
                  </a:lnTo>
                  <a:lnTo>
                    <a:pt x="812371" y="1396600"/>
                  </a:lnTo>
                  <a:lnTo>
                    <a:pt x="867557" y="1398456"/>
                  </a:lnTo>
                  <a:lnTo>
                    <a:pt x="922123" y="1404725"/>
                  </a:lnTo>
                  <a:lnTo>
                    <a:pt x="979885" y="1407102"/>
                  </a:lnTo>
                  <a:lnTo>
                    <a:pt x="1028845" y="1407807"/>
                  </a:lnTo>
                  <a:lnTo>
                    <a:pt x="1078707" y="1409185"/>
                  </a:lnTo>
                  <a:lnTo>
                    <a:pt x="1138069" y="1416419"/>
                  </a:lnTo>
                  <a:lnTo>
                    <a:pt x="1194855" y="1418195"/>
                  </a:lnTo>
                  <a:lnTo>
                    <a:pt x="1257199" y="1424611"/>
                  </a:lnTo>
                  <a:lnTo>
                    <a:pt x="1282702" y="1422069"/>
                  </a:lnTo>
                  <a:lnTo>
                    <a:pt x="1287397" y="1417414"/>
                  </a:lnTo>
                  <a:lnTo>
                    <a:pt x="1287017" y="1410801"/>
                  </a:lnTo>
                  <a:lnTo>
                    <a:pt x="1283255" y="1402883"/>
                  </a:lnTo>
                  <a:lnTo>
                    <a:pt x="1263477" y="1387846"/>
                  </a:lnTo>
                  <a:lnTo>
                    <a:pt x="1202020" y="1360462"/>
                  </a:lnTo>
                  <a:lnTo>
                    <a:pt x="1148693" y="1345227"/>
                  </a:lnTo>
                  <a:lnTo>
                    <a:pt x="1093099" y="1330953"/>
                  </a:lnTo>
                  <a:lnTo>
                    <a:pt x="1035887" y="1309632"/>
                  </a:lnTo>
                  <a:lnTo>
                    <a:pt x="972594" y="1296062"/>
                  </a:lnTo>
                  <a:lnTo>
                    <a:pt x="909095" y="1287446"/>
                  </a:lnTo>
                  <a:lnTo>
                    <a:pt x="848632" y="1275648"/>
                  </a:lnTo>
                  <a:lnTo>
                    <a:pt x="791629" y="1268985"/>
                  </a:lnTo>
                  <a:lnTo>
                    <a:pt x="743129" y="1263158"/>
                  </a:lnTo>
                  <a:lnTo>
                    <a:pt x="690543" y="1258312"/>
                  </a:lnTo>
                  <a:lnTo>
                    <a:pt x="669376" y="1253792"/>
                  </a:lnTo>
                  <a:lnTo>
                    <a:pt x="670283" y="1252587"/>
                  </a:lnTo>
                  <a:lnTo>
                    <a:pt x="732140" y="1251663"/>
                  </a:lnTo>
                  <a:lnTo>
                    <a:pt x="790801" y="1258572"/>
                  </a:lnTo>
                  <a:lnTo>
                    <a:pt x="853038" y="1260283"/>
                  </a:lnTo>
                  <a:lnTo>
                    <a:pt x="904303" y="1260580"/>
                  </a:lnTo>
                  <a:lnTo>
                    <a:pt x="956537" y="1260667"/>
                  </a:lnTo>
                  <a:lnTo>
                    <a:pt x="1009059" y="1266283"/>
                  </a:lnTo>
                  <a:lnTo>
                    <a:pt x="1067255" y="1269766"/>
                  </a:lnTo>
                  <a:lnTo>
                    <a:pt x="1123363" y="1276387"/>
                  </a:lnTo>
                  <a:lnTo>
                    <a:pt x="1177032" y="1280169"/>
                  </a:lnTo>
                  <a:lnTo>
                    <a:pt x="1239163" y="1282617"/>
                  </a:lnTo>
                  <a:lnTo>
                    <a:pt x="1296496" y="1290032"/>
                  </a:lnTo>
                  <a:lnTo>
                    <a:pt x="1358471" y="1291844"/>
                  </a:lnTo>
                  <a:lnTo>
                    <a:pt x="1368325" y="1288483"/>
                  </a:lnTo>
                  <a:lnTo>
                    <a:pt x="1373725" y="1282733"/>
                  </a:lnTo>
                  <a:lnTo>
                    <a:pt x="1376155" y="1275390"/>
                  </a:lnTo>
                  <a:lnTo>
                    <a:pt x="1371926" y="1268155"/>
                  </a:lnTo>
                  <a:lnTo>
                    <a:pt x="1340367" y="1247964"/>
                  </a:lnTo>
                  <a:lnTo>
                    <a:pt x="1280862" y="1226242"/>
                  </a:lnTo>
                  <a:lnTo>
                    <a:pt x="1220644" y="1211265"/>
                  </a:lnTo>
                  <a:lnTo>
                    <a:pt x="1158642" y="1201248"/>
                  </a:lnTo>
                  <a:lnTo>
                    <a:pt x="1101346" y="1195147"/>
                  </a:lnTo>
                  <a:lnTo>
                    <a:pt x="1089284" y="1192433"/>
                  </a:lnTo>
                  <a:lnTo>
                    <a:pt x="1087092" y="1189454"/>
                  </a:lnTo>
                  <a:lnTo>
                    <a:pt x="1091480" y="1186298"/>
                  </a:lnTo>
                  <a:lnTo>
                    <a:pt x="1113123" y="1180842"/>
                  </a:lnTo>
                  <a:lnTo>
                    <a:pt x="1174850" y="1180458"/>
                  </a:lnTo>
                  <a:lnTo>
                    <a:pt x="1227467" y="1185712"/>
                  </a:lnTo>
                  <a:lnTo>
                    <a:pt x="1280147" y="1186622"/>
                  </a:lnTo>
                  <a:lnTo>
                    <a:pt x="1329031" y="1186891"/>
                  </a:lnTo>
                  <a:lnTo>
                    <a:pt x="1334661" y="1184589"/>
                  </a:lnTo>
                  <a:lnTo>
                    <a:pt x="1333735" y="1180715"/>
                  </a:lnTo>
                  <a:lnTo>
                    <a:pt x="1328438" y="1175793"/>
                  </a:lnTo>
                  <a:lnTo>
                    <a:pt x="1306955" y="1170323"/>
                  </a:lnTo>
                  <a:lnTo>
                    <a:pt x="1258856" y="1164125"/>
                  </a:lnTo>
                  <a:lnTo>
                    <a:pt x="1206389" y="1157999"/>
                  </a:lnTo>
                  <a:lnTo>
                    <a:pt x="1190898" y="1157139"/>
                  </a:lnTo>
                  <a:lnTo>
                    <a:pt x="1184081" y="1154226"/>
                  </a:lnTo>
                  <a:lnTo>
                    <a:pt x="1183045" y="1149945"/>
                  </a:lnTo>
                  <a:lnTo>
                    <a:pt x="1185864" y="1144751"/>
                  </a:lnTo>
                  <a:lnTo>
                    <a:pt x="1204594" y="1138979"/>
                  </a:lnTo>
                  <a:lnTo>
                    <a:pt x="1264278" y="1135274"/>
                  </a:lnTo>
                  <a:lnTo>
                    <a:pt x="1315101" y="1129043"/>
                  </a:lnTo>
                  <a:lnTo>
                    <a:pt x="1320694" y="1126137"/>
                  </a:lnTo>
                  <a:lnTo>
                    <a:pt x="1318574" y="1123030"/>
                  </a:lnTo>
                  <a:lnTo>
                    <a:pt x="1300621" y="1117627"/>
                  </a:lnTo>
                  <a:lnTo>
                    <a:pt x="1241436" y="1114159"/>
                  </a:lnTo>
                  <a:lnTo>
                    <a:pt x="1184598" y="1119063"/>
                  </a:lnTo>
                  <a:lnTo>
                    <a:pt x="1178710" y="1124163"/>
                  </a:lnTo>
                  <a:lnTo>
                    <a:pt x="1177125" y="1131072"/>
                  </a:lnTo>
                  <a:lnTo>
                    <a:pt x="1178408" y="1139188"/>
                  </a:lnTo>
                  <a:lnTo>
                    <a:pt x="1183943" y="1145768"/>
                  </a:lnTo>
                  <a:lnTo>
                    <a:pt x="1243081" y="1180833"/>
                  </a:lnTo>
                  <a:lnTo>
                    <a:pt x="1259660" y="1194400"/>
                  </a:lnTo>
                  <a:lnTo>
                    <a:pt x="1262677" y="1201294"/>
                  </a:lnTo>
                  <a:lnTo>
                    <a:pt x="1262348" y="1208229"/>
                  </a:lnTo>
                  <a:lnTo>
                    <a:pt x="1259790" y="1215192"/>
                  </a:lnTo>
                  <a:lnTo>
                    <a:pt x="1241349" y="1226049"/>
                  </a:lnTo>
                  <a:lnTo>
                    <a:pt x="1210147" y="1233603"/>
                  </a:lnTo>
                  <a:lnTo>
                    <a:pt x="1165083" y="1236961"/>
                  </a:lnTo>
                  <a:lnTo>
                    <a:pt x="1103866" y="1244441"/>
                  </a:lnTo>
                  <a:lnTo>
                    <a:pt x="1054272" y="1248477"/>
                  </a:lnTo>
                  <a:lnTo>
                    <a:pt x="998763" y="1255262"/>
                  </a:lnTo>
                  <a:lnTo>
                    <a:pt x="949040" y="1264681"/>
                  </a:lnTo>
                  <a:lnTo>
                    <a:pt x="899083" y="1274881"/>
                  </a:lnTo>
                  <a:lnTo>
                    <a:pt x="838206" y="1281572"/>
                  </a:lnTo>
                  <a:lnTo>
                    <a:pt x="784240" y="1292946"/>
                  </a:lnTo>
                  <a:lnTo>
                    <a:pt x="735708" y="1307584"/>
                  </a:lnTo>
                  <a:lnTo>
                    <a:pt x="740922" y="1305716"/>
                  </a:lnTo>
                  <a:lnTo>
                    <a:pt x="794013" y="1303200"/>
                  </a:lnTo>
                  <a:lnTo>
                    <a:pt x="855885" y="1295633"/>
                  </a:lnTo>
                  <a:lnTo>
                    <a:pt x="886361" y="1293776"/>
                  </a:lnTo>
                  <a:lnTo>
                    <a:pt x="889809" y="1292111"/>
                  </a:lnTo>
                  <a:lnTo>
                    <a:pt x="874922" y="1287141"/>
                  </a:lnTo>
                  <a:lnTo>
                    <a:pt x="816579" y="1281654"/>
                  </a:lnTo>
                  <a:lnTo>
                    <a:pt x="765989" y="1274840"/>
                  </a:lnTo>
                  <a:lnTo>
                    <a:pt x="713954" y="1272302"/>
                  </a:lnTo>
                  <a:lnTo>
                    <a:pt x="662662" y="1271549"/>
                  </a:lnTo>
                  <a:lnTo>
                    <a:pt x="602815" y="1271295"/>
                  </a:lnTo>
                  <a:lnTo>
                    <a:pt x="540344" y="1265656"/>
                  </a:lnTo>
                  <a:lnTo>
                    <a:pt x="531619" y="1261666"/>
                  </a:lnTo>
                  <a:lnTo>
                    <a:pt x="528142" y="1256666"/>
                  </a:lnTo>
                  <a:lnTo>
                    <a:pt x="528164" y="1250993"/>
                  </a:lnTo>
                  <a:lnTo>
                    <a:pt x="531688" y="1246041"/>
                  </a:lnTo>
                  <a:lnTo>
                    <a:pt x="553415" y="1233483"/>
                  </a:lnTo>
                  <a:lnTo>
                    <a:pt x="572166" y="1225989"/>
                  </a:lnTo>
                  <a:lnTo>
                    <a:pt x="624809" y="1220783"/>
                  </a:lnTo>
                  <a:lnTo>
                    <a:pt x="675503" y="1213651"/>
                  </a:lnTo>
                  <a:lnTo>
                    <a:pt x="737377" y="1214012"/>
                  </a:lnTo>
                  <a:lnTo>
                    <a:pt x="748372" y="1212028"/>
                  </a:lnTo>
                  <a:lnTo>
                    <a:pt x="752192" y="1209536"/>
                  </a:lnTo>
                  <a:lnTo>
                    <a:pt x="751230" y="1206705"/>
                  </a:lnTo>
                  <a:lnTo>
                    <a:pt x="747079" y="1203648"/>
                  </a:lnTo>
                  <a:lnTo>
                    <a:pt x="689984" y="1198741"/>
                  </a:lnTo>
                  <a:lnTo>
                    <a:pt x="635022" y="1196721"/>
                  </a:lnTo>
                  <a:lnTo>
                    <a:pt x="607266" y="1192103"/>
                  </a:lnTo>
                  <a:lnTo>
                    <a:pt x="603139" y="1188064"/>
                  </a:lnTo>
                  <a:lnTo>
                    <a:pt x="605068" y="1183032"/>
                  </a:lnTo>
                  <a:lnTo>
                    <a:pt x="611033" y="1177337"/>
                  </a:lnTo>
                  <a:lnTo>
                    <a:pt x="672417" y="1155995"/>
                  </a:lnTo>
                  <a:lnTo>
                    <a:pt x="728998" y="1137948"/>
                  </a:lnTo>
                  <a:lnTo>
                    <a:pt x="754708" y="1130886"/>
                  </a:lnTo>
                  <a:lnTo>
                    <a:pt x="759926" y="1127366"/>
                  </a:lnTo>
                  <a:lnTo>
                    <a:pt x="759895" y="1123849"/>
                  </a:lnTo>
                  <a:lnTo>
                    <a:pt x="756365" y="1120334"/>
                  </a:lnTo>
                  <a:lnTo>
                    <a:pt x="723451" y="1115388"/>
                  </a:lnTo>
                  <a:lnTo>
                    <a:pt x="661097" y="1113717"/>
                  </a:lnTo>
                  <a:lnTo>
                    <a:pt x="631333" y="1113488"/>
                  </a:lnTo>
                  <a:lnTo>
                    <a:pt x="625033" y="1111088"/>
                  </a:lnTo>
                  <a:lnTo>
                    <a:pt x="624343" y="1107147"/>
                  </a:lnTo>
                  <a:lnTo>
                    <a:pt x="627393" y="1102181"/>
                  </a:lnTo>
                  <a:lnTo>
                    <a:pt x="643259" y="1093543"/>
                  </a:lnTo>
                  <a:lnTo>
                    <a:pt x="667079" y="1086975"/>
                  </a:lnTo>
                  <a:lnTo>
                    <a:pt x="726910" y="1079638"/>
                  </a:lnTo>
                  <a:lnTo>
                    <a:pt x="741394" y="1076823"/>
                  </a:lnTo>
                  <a:lnTo>
                    <a:pt x="747541" y="1073776"/>
                  </a:lnTo>
                  <a:lnTo>
                    <a:pt x="748129" y="1070574"/>
                  </a:lnTo>
                  <a:lnTo>
                    <a:pt x="745011" y="1067271"/>
                  </a:lnTo>
                  <a:lnTo>
                    <a:pt x="718267" y="1057031"/>
                  </a:lnTo>
                  <a:lnTo>
                    <a:pt x="680707" y="1052178"/>
                  </a:lnTo>
                  <a:lnTo>
                    <a:pt x="675497" y="1049157"/>
                  </a:lnTo>
                  <a:lnTo>
                    <a:pt x="675533" y="1044804"/>
                  </a:lnTo>
                  <a:lnTo>
                    <a:pt x="679067" y="1039561"/>
                  </a:lnTo>
                  <a:lnTo>
                    <a:pt x="695471" y="1030617"/>
                  </a:lnTo>
                  <a:lnTo>
                    <a:pt x="751488" y="1011733"/>
                  </a:lnTo>
                  <a:lnTo>
                    <a:pt x="808055" y="997532"/>
                  </a:lnTo>
                  <a:lnTo>
                    <a:pt x="820057" y="994009"/>
                  </a:lnTo>
                  <a:lnTo>
                    <a:pt x="824549" y="990491"/>
                  </a:lnTo>
                  <a:lnTo>
                    <a:pt x="824034" y="986975"/>
                  </a:lnTo>
                  <a:lnTo>
                    <a:pt x="820182" y="983462"/>
                  </a:lnTo>
                  <a:lnTo>
                    <a:pt x="773141" y="977823"/>
                  </a:lnTo>
                  <a:lnTo>
                    <a:pt x="740900" y="976846"/>
                  </a:lnTo>
                  <a:lnTo>
                    <a:pt x="804126" y="968126"/>
                  </a:lnTo>
                  <a:lnTo>
                    <a:pt x="821633" y="968063"/>
                  </a:lnTo>
                  <a:lnTo>
                    <a:pt x="819751" y="969684"/>
                  </a:lnTo>
                  <a:lnTo>
                    <a:pt x="804011" y="973434"/>
                  </a:lnTo>
                  <a:lnTo>
                    <a:pt x="746247" y="975842"/>
                  </a:lnTo>
                  <a:lnTo>
                    <a:pt x="689689" y="981907"/>
                  </a:lnTo>
                  <a:lnTo>
                    <a:pt x="655602" y="991055"/>
                  </a:lnTo>
                  <a:lnTo>
                    <a:pt x="654081" y="993200"/>
                  </a:lnTo>
                  <a:lnTo>
                    <a:pt x="708936" y="1004351"/>
                  </a:lnTo>
                  <a:lnTo>
                    <a:pt x="760871" y="1010415"/>
                  </a:lnTo>
                  <a:lnTo>
                    <a:pt x="774563" y="1013126"/>
                  </a:lnTo>
                  <a:lnTo>
                    <a:pt x="780182" y="1017273"/>
                  </a:lnTo>
                  <a:lnTo>
                    <a:pt x="780418" y="1022378"/>
                  </a:lnTo>
                  <a:lnTo>
                    <a:pt x="777066" y="1028121"/>
                  </a:lnTo>
                  <a:lnTo>
                    <a:pt x="770152" y="1031949"/>
                  </a:lnTo>
                  <a:lnTo>
                    <a:pt x="717923" y="1044187"/>
                  </a:lnTo>
                  <a:lnTo>
                    <a:pt x="656771" y="1052471"/>
                  </a:lnTo>
                  <a:lnTo>
                    <a:pt x="599859" y="1067990"/>
                  </a:lnTo>
                  <a:lnTo>
                    <a:pt x="569801" y="1074838"/>
                  </a:lnTo>
                  <a:lnTo>
                    <a:pt x="562955" y="1078302"/>
                  </a:lnTo>
                  <a:lnTo>
                    <a:pt x="561900" y="1081781"/>
                  </a:lnTo>
                  <a:lnTo>
                    <a:pt x="564707" y="1085270"/>
                  </a:lnTo>
                  <a:lnTo>
                    <a:pt x="591014" y="1095770"/>
                  </a:lnTo>
                  <a:lnTo>
                    <a:pt x="649061" y="1102563"/>
                  </a:lnTo>
                  <a:lnTo>
                    <a:pt x="678236" y="1107751"/>
                  </a:lnTo>
                  <a:lnTo>
                    <a:pt x="682038" y="1111942"/>
                  </a:lnTo>
                  <a:lnTo>
                    <a:pt x="678724" y="1117076"/>
                  </a:lnTo>
                  <a:lnTo>
                    <a:pt x="670666" y="1122838"/>
                  </a:lnTo>
                  <a:lnTo>
                    <a:pt x="609639" y="1140492"/>
                  </a:lnTo>
                  <a:lnTo>
                    <a:pt x="546978" y="1155244"/>
                  </a:lnTo>
                  <a:lnTo>
                    <a:pt x="489801" y="1169423"/>
                  </a:lnTo>
                  <a:lnTo>
                    <a:pt x="488565" y="1170604"/>
                  </a:lnTo>
                  <a:lnTo>
                    <a:pt x="540134" y="1164095"/>
                  </a:lnTo>
                  <a:lnTo>
                    <a:pt x="599201" y="1157990"/>
                  </a:lnTo>
                  <a:lnTo>
                    <a:pt x="650628" y="1156181"/>
                  </a:lnTo>
                  <a:lnTo>
                    <a:pt x="709926" y="1155570"/>
                  </a:lnTo>
                  <a:lnTo>
                    <a:pt x="769039" y="1155449"/>
                  </a:lnTo>
                  <a:lnTo>
                    <a:pt x="822223" y="1156598"/>
                  </a:lnTo>
                  <a:lnTo>
                    <a:pt x="849563" y="1161012"/>
                  </a:lnTo>
                  <a:lnTo>
                    <a:pt x="854748" y="1163827"/>
                  </a:lnTo>
                  <a:lnTo>
                    <a:pt x="854695" y="1166874"/>
                  </a:lnTo>
                  <a:lnTo>
                    <a:pt x="851151" y="1170075"/>
                  </a:lnTo>
                  <a:lnTo>
                    <a:pt x="823805" y="1174580"/>
                  </a:lnTo>
                  <a:lnTo>
                    <a:pt x="780832" y="1177272"/>
                  </a:lnTo>
                  <a:lnTo>
                    <a:pt x="780851" y="1179346"/>
                  </a:lnTo>
                  <a:lnTo>
                    <a:pt x="784374" y="1181899"/>
                  </a:lnTo>
                  <a:lnTo>
                    <a:pt x="847755" y="1186333"/>
                  </a:lnTo>
                  <a:lnTo>
                    <a:pt x="909392" y="1186872"/>
                  </a:lnTo>
                  <a:lnTo>
                    <a:pt x="914521" y="1185747"/>
                  </a:lnTo>
                  <a:lnTo>
                    <a:pt x="913261" y="1183826"/>
                  </a:lnTo>
                  <a:lnTo>
                    <a:pt x="877618" y="1172339"/>
                  </a:lnTo>
                  <a:lnTo>
                    <a:pt x="839056" y="1173431"/>
                  </a:lnTo>
                  <a:lnTo>
                    <a:pt x="834876" y="1175616"/>
                  </a:lnTo>
                  <a:lnTo>
                    <a:pt x="836768" y="1178242"/>
                  </a:lnTo>
                  <a:lnTo>
                    <a:pt x="887035" y="1194256"/>
                  </a:lnTo>
                  <a:lnTo>
                    <a:pt x="944664" y="1208108"/>
                  </a:lnTo>
                  <a:lnTo>
                    <a:pt x="956753" y="1211602"/>
                  </a:lnTo>
                  <a:lnTo>
                    <a:pt x="963643" y="1217441"/>
                  </a:lnTo>
                  <a:lnTo>
                    <a:pt x="967066" y="1224843"/>
                  </a:lnTo>
                  <a:lnTo>
                    <a:pt x="968179" y="1233287"/>
                  </a:lnTo>
                  <a:lnTo>
                    <a:pt x="963071" y="1240087"/>
                  </a:lnTo>
                  <a:lnTo>
                    <a:pt x="941799" y="1250761"/>
                  </a:lnTo>
                  <a:lnTo>
                    <a:pt x="888887" y="1258740"/>
                  </a:lnTo>
                  <a:lnTo>
                    <a:pt x="833375" y="1260316"/>
                  </a:lnTo>
                  <a:lnTo>
                    <a:pt x="771760" y="1266217"/>
                  </a:lnTo>
                  <a:lnTo>
                    <a:pt x="720604" y="1275336"/>
                  </a:lnTo>
                  <a:lnTo>
                    <a:pt x="658151" y="1281662"/>
                  </a:lnTo>
                  <a:lnTo>
                    <a:pt x="607913" y="1289791"/>
                  </a:lnTo>
                  <a:lnTo>
                    <a:pt x="557153" y="1299608"/>
                  </a:lnTo>
                  <a:lnTo>
                    <a:pt x="497486" y="1310286"/>
                  </a:lnTo>
                  <a:lnTo>
                    <a:pt x="446229" y="1318331"/>
                  </a:lnTo>
                  <a:lnTo>
                    <a:pt x="396027" y="1328846"/>
                  </a:lnTo>
                  <a:lnTo>
                    <a:pt x="396803" y="1328359"/>
                  </a:lnTo>
                  <a:lnTo>
                    <a:pt x="413653" y="1325868"/>
                  </a:lnTo>
                  <a:lnTo>
                    <a:pt x="465669" y="1324466"/>
                  </a:lnTo>
                  <a:lnTo>
                    <a:pt x="514616" y="1325220"/>
                  </a:lnTo>
                  <a:lnTo>
                    <a:pt x="572533" y="1331163"/>
                  </a:lnTo>
                  <a:lnTo>
                    <a:pt x="630638" y="1334613"/>
                  </a:lnTo>
                  <a:lnTo>
                    <a:pt x="659129" y="1339566"/>
                  </a:lnTo>
                  <a:lnTo>
                    <a:pt x="664621" y="1342525"/>
                  </a:lnTo>
                  <a:lnTo>
                    <a:pt x="664774" y="1345667"/>
                  </a:lnTo>
                  <a:lnTo>
                    <a:pt x="661365" y="1348932"/>
                  </a:lnTo>
                  <a:lnTo>
                    <a:pt x="607802" y="1354171"/>
                  </a:lnTo>
                  <a:lnTo>
                    <a:pt x="549735" y="1355206"/>
                  </a:lnTo>
                  <a:lnTo>
                    <a:pt x="487615" y="1355411"/>
                  </a:lnTo>
                  <a:lnTo>
                    <a:pt x="427425" y="1355451"/>
                  </a:lnTo>
                  <a:lnTo>
                    <a:pt x="367356" y="1355459"/>
                  </a:lnTo>
                  <a:lnTo>
                    <a:pt x="313651" y="1355460"/>
                  </a:lnTo>
                  <a:lnTo>
                    <a:pt x="259524" y="1358580"/>
                  </a:lnTo>
                  <a:lnTo>
                    <a:pt x="204492" y="1363794"/>
                  </a:lnTo>
                  <a:lnTo>
                    <a:pt x="148802" y="1368458"/>
                  </a:lnTo>
                  <a:lnTo>
                    <a:pt x="87364" y="1374926"/>
                  </a:lnTo>
                  <a:lnTo>
                    <a:pt x="41828" y="1381635"/>
                  </a:lnTo>
                  <a:lnTo>
                    <a:pt x="37838" y="1383439"/>
                  </a:lnTo>
                  <a:lnTo>
                    <a:pt x="41027" y="1384641"/>
                  </a:lnTo>
                  <a:lnTo>
                    <a:pt x="96594" y="1387899"/>
                  </a:lnTo>
                  <a:lnTo>
                    <a:pt x="154867" y="1398436"/>
                  </a:lnTo>
                  <a:lnTo>
                    <a:pt x="212045" y="1411783"/>
                  </a:lnTo>
                  <a:lnTo>
                    <a:pt x="262434" y="1416602"/>
                  </a:lnTo>
                  <a:lnTo>
                    <a:pt x="314409" y="1418030"/>
                  </a:lnTo>
                  <a:lnTo>
                    <a:pt x="366608" y="1424579"/>
                  </a:lnTo>
                  <a:lnTo>
                    <a:pt x="365493" y="1423766"/>
                  </a:lnTo>
                  <a:lnTo>
                    <a:pt x="349435" y="1420914"/>
                  </a:lnTo>
                  <a:lnTo>
                    <a:pt x="288173" y="1415963"/>
                  </a:lnTo>
                  <a:lnTo>
                    <a:pt x="230318" y="1409656"/>
                  </a:lnTo>
                  <a:lnTo>
                    <a:pt x="171142" y="1402974"/>
                  </a:lnTo>
                  <a:lnTo>
                    <a:pt x="128525" y="1396855"/>
                  </a:lnTo>
                  <a:lnTo>
                    <a:pt x="71311" y="1389952"/>
                  </a:lnTo>
                  <a:lnTo>
                    <a:pt x="10057" y="1382031"/>
                  </a:lnTo>
                  <a:lnTo>
                    <a:pt x="2619" y="1377854"/>
                  </a:lnTo>
                  <a:lnTo>
                    <a:pt x="0" y="1372729"/>
                  </a:lnTo>
                  <a:lnTo>
                    <a:pt x="594" y="1366973"/>
                  </a:lnTo>
                  <a:lnTo>
                    <a:pt x="5669" y="1361966"/>
                  </a:lnTo>
                  <a:lnTo>
                    <a:pt x="65140" y="1338176"/>
                  </a:lnTo>
                  <a:lnTo>
                    <a:pt x="110223" y="1327047"/>
                  </a:lnTo>
                  <a:lnTo>
                    <a:pt x="163842" y="1318913"/>
                  </a:lnTo>
                  <a:lnTo>
                    <a:pt x="220664" y="1313276"/>
                  </a:lnTo>
                  <a:lnTo>
                    <a:pt x="269927" y="1305267"/>
                  </a:lnTo>
                  <a:lnTo>
                    <a:pt x="320398" y="1296655"/>
                  </a:lnTo>
                  <a:lnTo>
                    <a:pt x="383086" y="1290032"/>
                  </a:lnTo>
                  <a:lnTo>
                    <a:pt x="445859" y="1283395"/>
                  </a:lnTo>
                  <a:lnTo>
                    <a:pt x="500298" y="1276656"/>
                  </a:lnTo>
                  <a:lnTo>
                    <a:pt x="549703" y="1272840"/>
                  </a:lnTo>
                  <a:lnTo>
                    <a:pt x="556576" y="1268795"/>
                  </a:lnTo>
                  <a:lnTo>
                    <a:pt x="557648" y="1262588"/>
                  </a:lnTo>
                  <a:lnTo>
                    <a:pt x="554853" y="1254941"/>
                  </a:lnTo>
                  <a:lnTo>
                    <a:pt x="533030" y="1243325"/>
                  </a:lnTo>
                  <a:lnTo>
                    <a:pt x="478597" y="1226336"/>
                  </a:lnTo>
                  <a:lnTo>
                    <a:pt x="418408" y="1218950"/>
                  </a:lnTo>
                  <a:lnTo>
                    <a:pt x="357126" y="1210559"/>
                  </a:lnTo>
                  <a:lnTo>
                    <a:pt x="306331" y="1208802"/>
                  </a:lnTo>
                  <a:lnTo>
                    <a:pt x="254235" y="1211401"/>
                  </a:lnTo>
                  <a:lnTo>
                    <a:pt x="201755" y="1216460"/>
                  </a:lnTo>
                  <a:lnTo>
                    <a:pt x="149161" y="1217959"/>
                  </a:lnTo>
                  <a:lnTo>
                    <a:pt x="99652" y="1218403"/>
                  </a:lnTo>
                  <a:lnTo>
                    <a:pt x="41001" y="1218553"/>
                  </a:lnTo>
                  <a:lnTo>
                    <a:pt x="37287" y="1216226"/>
                  </a:lnTo>
                  <a:lnTo>
                    <a:pt x="40660" y="1212335"/>
                  </a:lnTo>
                  <a:lnTo>
                    <a:pt x="48757" y="1207401"/>
                  </a:lnTo>
                  <a:lnTo>
                    <a:pt x="105512" y="1195713"/>
                  </a:lnTo>
                  <a:lnTo>
                    <a:pt x="160052" y="1188725"/>
                  </a:lnTo>
                  <a:lnTo>
                    <a:pt x="219915" y="1180109"/>
                  </a:lnTo>
                  <a:lnTo>
                    <a:pt x="268535" y="1177553"/>
                  </a:lnTo>
                  <a:lnTo>
                    <a:pt x="327478" y="1176689"/>
                  </a:lnTo>
                  <a:lnTo>
                    <a:pt x="384181" y="1176518"/>
                  </a:lnTo>
                  <a:lnTo>
                    <a:pt x="443158" y="1176489"/>
                  </a:lnTo>
                  <a:lnTo>
                    <a:pt x="501317" y="1170891"/>
                  </a:lnTo>
                  <a:lnTo>
                    <a:pt x="550005" y="1161823"/>
                  </a:lnTo>
                  <a:lnTo>
                    <a:pt x="556777" y="1156179"/>
                  </a:lnTo>
                  <a:lnTo>
                    <a:pt x="557782" y="1148907"/>
                  </a:lnTo>
                  <a:lnTo>
                    <a:pt x="550710" y="1132638"/>
                  </a:lnTo>
                  <a:lnTo>
                    <a:pt x="539768" y="1117608"/>
                  </a:lnTo>
                  <a:lnTo>
                    <a:pt x="514865" y="1101582"/>
                  </a:lnTo>
                  <a:lnTo>
                    <a:pt x="473839" y="1086856"/>
                  </a:lnTo>
                  <a:lnTo>
                    <a:pt x="421888" y="1079615"/>
                  </a:lnTo>
                  <a:lnTo>
                    <a:pt x="360976" y="1072855"/>
                  </a:lnTo>
                  <a:lnTo>
                    <a:pt x="309941" y="1071684"/>
                  </a:lnTo>
                  <a:lnTo>
                    <a:pt x="248700" y="1071289"/>
                  </a:lnTo>
                  <a:lnTo>
                    <a:pt x="191542" y="1071210"/>
                  </a:lnTo>
                  <a:lnTo>
                    <a:pt x="135192" y="1071195"/>
                  </a:lnTo>
                  <a:lnTo>
                    <a:pt x="93043" y="1071192"/>
                  </a:lnTo>
                  <a:lnTo>
                    <a:pt x="89529" y="1070022"/>
                  </a:lnTo>
                  <a:lnTo>
                    <a:pt x="101222" y="1065602"/>
                  </a:lnTo>
                  <a:lnTo>
                    <a:pt x="162454" y="1061639"/>
                  </a:lnTo>
                  <a:lnTo>
                    <a:pt x="211085" y="1060952"/>
                  </a:lnTo>
                  <a:lnTo>
                    <a:pt x="272288" y="1060749"/>
                  </a:lnTo>
                  <a:lnTo>
                    <a:pt x="333548" y="1063799"/>
                  </a:lnTo>
                  <a:lnTo>
                    <a:pt x="385381" y="1069731"/>
                  </a:lnTo>
                  <a:lnTo>
                    <a:pt x="437925" y="1076348"/>
                  </a:lnTo>
                  <a:lnTo>
                    <a:pt x="486769" y="1080128"/>
                  </a:lnTo>
                  <a:lnTo>
                    <a:pt x="493562" y="1077149"/>
                  </a:lnTo>
                  <a:lnTo>
                    <a:pt x="494582" y="1071654"/>
                  </a:lnTo>
                  <a:lnTo>
                    <a:pt x="491752" y="1064481"/>
                  </a:lnTo>
                  <a:lnTo>
                    <a:pt x="479249" y="1053391"/>
                  </a:lnTo>
                  <a:lnTo>
                    <a:pt x="457315" y="1044563"/>
                  </a:lnTo>
                  <a:lnTo>
                    <a:pt x="403607" y="1033016"/>
                  </a:lnTo>
                  <a:lnTo>
                    <a:pt x="348527" y="1018634"/>
                  </a:lnTo>
                  <a:lnTo>
                    <a:pt x="297544" y="1008046"/>
                  </a:lnTo>
                  <a:lnTo>
                    <a:pt x="243053" y="997499"/>
                  </a:lnTo>
                  <a:lnTo>
                    <a:pt x="180867" y="979945"/>
                  </a:lnTo>
                  <a:lnTo>
                    <a:pt x="119226" y="962397"/>
                  </a:lnTo>
                  <a:lnTo>
                    <a:pt x="116343" y="957718"/>
                  </a:lnTo>
                  <a:lnTo>
                    <a:pt x="119100" y="952258"/>
                  </a:lnTo>
                  <a:lnTo>
                    <a:pt x="125617" y="946279"/>
                  </a:lnTo>
                  <a:lnTo>
                    <a:pt x="148457" y="942755"/>
                  </a:lnTo>
                  <a:lnTo>
                    <a:pt x="197319" y="944229"/>
                  </a:lnTo>
                  <a:lnTo>
                    <a:pt x="256250" y="944666"/>
                  </a:lnTo>
                  <a:lnTo>
                    <a:pt x="315046" y="944795"/>
                  </a:lnTo>
                  <a:lnTo>
                    <a:pt x="366392" y="944833"/>
                  </a:lnTo>
                  <a:lnTo>
                    <a:pt x="381726" y="944839"/>
                  </a:lnTo>
                  <a:lnTo>
                    <a:pt x="387269" y="942502"/>
                  </a:lnTo>
                  <a:lnTo>
                    <a:pt x="386285" y="938606"/>
                  </a:lnTo>
                  <a:lnTo>
                    <a:pt x="373883" y="929206"/>
                  </a:lnTo>
                  <a:lnTo>
                    <a:pt x="343661" y="917337"/>
                  </a:lnTo>
                  <a:lnTo>
                    <a:pt x="294152" y="907582"/>
                  </a:lnTo>
                  <a:lnTo>
                    <a:pt x="246467" y="903002"/>
                  </a:lnTo>
                  <a:lnTo>
                    <a:pt x="190095" y="895925"/>
                  </a:lnTo>
                  <a:lnTo>
                    <a:pt x="138167" y="892139"/>
                  </a:lnTo>
                  <a:lnTo>
                    <a:pt x="111530" y="887107"/>
                  </a:lnTo>
                  <a:lnTo>
                    <a:pt x="107703" y="884128"/>
                  </a:lnTo>
                  <a:lnTo>
                    <a:pt x="109831" y="880972"/>
                  </a:lnTo>
                  <a:lnTo>
                    <a:pt x="169210" y="860559"/>
                  </a:lnTo>
                  <a:lnTo>
                    <a:pt x="223327" y="846571"/>
                  </a:lnTo>
                  <a:lnTo>
                    <a:pt x="280767" y="839779"/>
                  </a:lnTo>
                  <a:lnTo>
                    <a:pt x="304760" y="834590"/>
                  </a:lnTo>
                  <a:lnTo>
                    <a:pt x="307882" y="831569"/>
                  </a:lnTo>
                  <a:lnTo>
                    <a:pt x="305285" y="828385"/>
                  </a:lnTo>
                  <a:lnTo>
                    <a:pt x="276152" y="818315"/>
                  </a:lnTo>
                  <a:lnTo>
                    <a:pt x="219495" y="804431"/>
                  </a:lnTo>
                  <a:lnTo>
                    <a:pt x="177294" y="793930"/>
                  </a:lnTo>
                  <a:lnTo>
                    <a:pt x="170262" y="789254"/>
                  </a:lnTo>
                  <a:lnTo>
                    <a:pt x="167914" y="783797"/>
                  </a:lnTo>
                  <a:lnTo>
                    <a:pt x="168689" y="777820"/>
                  </a:lnTo>
                  <a:lnTo>
                    <a:pt x="172715" y="772665"/>
                  </a:lnTo>
                  <a:lnTo>
                    <a:pt x="186547" y="763818"/>
                  </a:lnTo>
                  <a:lnTo>
                    <a:pt x="238493" y="748606"/>
                  </a:lnTo>
                  <a:lnTo>
                    <a:pt x="295863" y="730808"/>
                  </a:lnTo>
                  <a:lnTo>
                    <a:pt x="299611" y="726116"/>
                  </a:lnTo>
                  <a:lnTo>
                    <a:pt x="298601" y="720648"/>
                  </a:lnTo>
                  <a:lnTo>
                    <a:pt x="294418" y="714663"/>
                  </a:lnTo>
                  <a:lnTo>
                    <a:pt x="280411" y="704894"/>
                  </a:lnTo>
                  <a:lnTo>
                    <a:pt x="261318" y="697823"/>
                  </a:lnTo>
                  <a:lnTo>
                    <a:pt x="214052" y="687044"/>
                  </a:lnTo>
                  <a:lnTo>
                    <a:pt x="202956" y="681732"/>
                  </a:lnTo>
                  <a:lnTo>
                    <a:pt x="199069" y="675851"/>
                  </a:lnTo>
                  <a:lnTo>
                    <a:pt x="199987" y="669591"/>
                  </a:lnTo>
                  <a:lnTo>
                    <a:pt x="204109" y="663078"/>
                  </a:lnTo>
                  <a:lnTo>
                    <a:pt x="218047" y="652721"/>
                  </a:lnTo>
                  <a:lnTo>
                    <a:pt x="272980" y="631686"/>
                  </a:lnTo>
                  <a:lnTo>
                    <a:pt x="295450" y="620052"/>
                  </a:lnTo>
                  <a:lnTo>
                    <a:pt x="301676" y="612504"/>
                  </a:lnTo>
                  <a:lnTo>
                    <a:pt x="304656" y="603963"/>
                  </a:lnTo>
                  <a:lnTo>
                    <a:pt x="305473" y="594759"/>
                  </a:lnTo>
                  <a:lnTo>
                    <a:pt x="302509" y="587454"/>
                  </a:lnTo>
                  <a:lnTo>
                    <a:pt x="289856" y="576217"/>
                  </a:lnTo>
                  <a:lnTo>
                    <a:pt x="251751" y="565537"/>
                  </a:lnTo>
                  <a:lnTo>
                    <a:pt x="250316" y="560953"/>
                  </a:lnTo>
                  <a:lnTo>
                    <a:pt x="251700" y="555558"/>
                  </a:lnTo>
                  <a:lnTo>
                    <a:pt x="257301" y="550791"/>
                  </a:lnTo>
                  <a:lnTo>
                    <a:pt x="312840" y="531060"/>
                  </a:lnTo>
                  <a:lnTo>
                    <a:pt x="347801" y="520298"/>
                  </a:lnTo>
                  <a:lnTo>
                    <a:pt x="352954" y="515586"/>
                  </a:lnTo>
                  <a:lnTo>
                    <a:pt x="354050" y="510105"/>
                  </a:lnTo>
                  <a:lnTo>
                    <a:pt x="352441" y="504111"/>
                  </a:lnTo>
                  <a:lnTo>
                    <a:pt x="346688" y="500115"/>
                  </a:lnTo>
                  <a:lnTo>
                    <a:pt x="316236" y="494492"/>
                  </a:lnTo>
                  <a:lnTo>
                    <a:pt x="290888" y="493176"/>
                  </a:lnTo>
                  <a:lnTo>
                    <a:pt x="285766" y="491656"/>
                  </a:lnTo>
                  <a:lnTo>
                    <a:pt x="285861" y="489472"/>
                  </a:lnTo>
                  <a:lnTo>
                    <a:pt x="289434" y="486847"/>
                  </a:lnTo>
                  <a:lnTo>
                    <a:pt x="339535" y="474227"/>
                  </a:lnTo>
                  <a:lnTo>
                    <a:pt x="400424" y="465114"/>
                  </a:lnTo>
                  <a:lnTo>
                    <a:pt x="454210" y="460724"/>
                  </a:lnTo>
                  <a:lnTo>
                    <a:pt x="481282" y="455552"/>
                  </a:lnTo>
                  <a:lnTo>
                    <a:pt x="485225" y="451365"/>
                  </a:lnTo>
                  <a:lnTo>
                    <a:pt x="483175" y="446234"/>
                  </a:lnTo>
                  <a:lnTo>
                    <a:pt x="477128" y="440474"/>
                  </a:lnTo>
                  <a:lnTo>
                    <a:pt x="454812" y="434073"/>
                  </a:lnTo>
                  <a:lnTo>
                    <a:pt x="404005" y="424375"/>
                  </a:lnTo>
                  <a:lnTo>
                    <a:pt x="398612" y="420052"/>
                  </a:lnTo>
                  <a:lnTo>
                    <a:pt x="397357" y="414830"/>
                  </a:lnTo>
                  <a:lnTo>
                    <a:pt x="398859" y="409009"/>
                  </a:lnTo>
                  <a:lnTo>
                    <a:pt x="405710" y="403959"/>
                  </a:lnTo>
                  <a:lnTo>
                    <a:pt x="463693" y="383735"/>
                  </a:lnTo>
                  <a:lnTo>
                    <a:pt x="512991" y="372921"/>
                  </a:lnTo>
                  <a:lnTo>
                    <a:pt x="573381" y="357617"/>
                  </a:lnTo>
                  <a:lnTo>
                    <a:pt x="593517" y="346165"/>
                  </a:lnTo>
                  <a:lnTo>
                    <a:pt x="593974" y="341006"/>
                  </a:lnTo>
                  <a:lnTo>
                    <a:pt x="588429" y="336396"/>
                  </a:lnTo>
                  <a:lnTo>
                    <a:pt x="537503" y="320593"/>
                  </a:lnTo>
                  <a:lnTo>
                    <a:pt x="488197" y="315348"/>
                  </a:lnTo>
                  <a:lnTo>
                    <a:pt x="480476" y="312272"/>
                  </a:lnTo>
                  <a:lnTo>
                    <a:pt x="478839" y="307882"/>
                  </a:lnTo>
                  <a:lnTo>
                    <a:pt x="481257" y="302615"/>
                  </a:lnTo>
                  <a:lnTo>
                    <a:pt x="502661" y="296764"/>
                  </a:lnTo>
                  <a:lnTo>
                    <a:pt x="556826" y="287418"/>
                  </a:lnTo>
                  <a:lnTo>
                    <a:pt x="607266" y="283291"/>
                  </a:lnTo>
                  <a:lnTo>
                    <a:pt x="655487" y="282069"/>
                  </a:lnTo>
                  <a:lnTo>
                    <a:pt x="662193" y="279558"/>
                  </a:lnTo>
                  <a:lnTo>
                    <a:pt x="663155" y="275544"/>
                  </a:lnTo>
                  <a:lnTo>
                    <a:pt x="660286" y="270528"/>
                  </a:lnTo>
                  <a:lnTo>
                    <a:pt x="647740" y="261836"/>
                  </a:lnTo>
                  <a:lnTo>
                    <a:pt x="628126" y="255243"/>
                  </a:lnTo>
                  <a:lnTo>
                    <a:pt x="570994" y="247891"/>
                  </a:lnTo>
                  <a:lnTo>
                    <a:pt x="556731" y="245074"/>
                  </a:lnTo>
                  <a:lnTo>
                    <a:pt x="550733" y="242026"/>
                  </a:lnTo>
                  <a:lnTo>
                    <a:pt x="550243" y="238824"/>
                  </a:lnTo>
                  <a:lnTo>
                    <a:pt x="553426" y="235520"/>
                  </a:lnTo>
                  <a:lnTo>
                    <a:pt x="585852" y="225281"/>
                  </a:lnTo>
                  <a:lnTo>
                    <a:pt x="644315" y="218576"/>
                  </a:lnTo>
                  <a:lnTo>
                    <a:pt x="704419" y="211551"/>
                  </a:lnTo>
                  <a:lnTo>
                    <a:pt x="753423" y="208950"/>
                  </a:lnTo>
                  <a:lnTo>
                    <a:pt x="811903" y="208071"/>
                  </a:lnTo>
                  <a:lnTo>
                    <a:pt x="826132" y="207999"/>
                  </a:lnTo>
                  <a:lnTo>
                    <a:pt x="832109" y="204441"/>
                  </a:lnTo>
                  <a:lnTo>
                    <a:pt x="832584" y="198560"/>
                  </a:lnTo>
                  <a:lnTo>
                    <a:pt x="829390" y="191130"/>
                  </a:lnTo>
                  <a:lnTo>
                    <a:pt x="807125" y="179754"/>
                  </a:lnTo>
                  <a:lnTo>
                    <a:pt x="758248" y="166773"/>
                  </a:lnTo>
                  <a:lnTo>
                    <a:pt x="700509" y="151907"/>
                  </a:lnTo>
                  <a:lnTo>
                    <a:pt x="695717" y="148329"/>
                  </a:lnTo>
                  <a:lnTo>
                    <a:pt x="696032" y="144774"/>
                  </a:lnTo>
                  <a:lnTo>
                    <a:pt x="699752" y="141234"/>
                  </a:lnTo>
                  <a:lnTo>
                    <a:pt x="752645" y="134384"/>
                  </a:lnTo>
                  <a:lnTo>
                    <a:pt x="803647" y="126098"/>
                  </a:lnTo>
                  <a:lnTo>
                    <a:pt x="858435" y="124115"/>
                  </a:lnTo>
                  <a:lnTo>
                    <a:pt x="916658" y="123723"/>
                  </a:lnTo>
                  <a:lnTo>
                    <a:pt x="970856" y="122485"/>
                  </a:lnTo>
                  <a:lnTo>
                    <a:pt x="1002581" y="118050"/>
                  </a:lnTo>
                  <a:lnTo>
                    <a:pt x="1009402" y="112890"/>
                  </a:lnTo>
                  <a:lnTo>
                    <a:pt x="1010440" y="105940"/>
                  </a:lnTo>
                  <a:lnTo>
                    <a:pt x="1007623" y="97798"/>
                  </a:lnTo>
                  <a:lnTo>
                    <a:pt x="999896" y="91200"/>
                  </a:lnTo>
                  <a:lnTo>
                    <a:pt x="959905" y="76324"/>
                  </a:lnTo>
                  <a:lnTo>
                    <a:pt x="905292" y="65677"/>
                  </a:lnTo>
                  <a:lnTo>
                    <a:pt x="853885" y="60833"/>
                  </a:lnTo>
                  <a:lnTo>
                    <a:pt x="827371" y="55554"/>
                  </a:lnTo>
                  <a:lnTo>
                    <a:pt x="824745" y="53678"/>
                  </a:lnTo>
                  <a:lnTo>
                    <a:pt x="837426" y="51594"/>
                  </a:lnTo>
                  <a:lnTo>
                    <a:pt x="899293" y="51426"/>
                  </a:lnTo>
                  <a:lnTo>
                    <a:pt x="959000" y="58325"/>
                  </a:lnTo>
                  <a:lnTo>
                    <a:pt x="1015854" y="60035"/>
                  </a:lnTo>
                  <a:lnTo>
                    <a:pt x="1074857" y="60331"/>
                  </a:lnTo>
                  <a:lnTo>
                    <a:pt x="1133024" y="60419"/>
                  </a:lnTo>
                  <a:lnTo>
                    <a:pt x="1143158" y="56921"/>
                  </a:lnTo>
                  <a:lnTo>
                    <a:pt x="1147574" y="51080"/>
                  </a:lnTo>
                  <a:lnTo>
                    <a:pt x="1148179" y="43677"/>
                  </a:lnTo>
                  <a:lnTo>
                    <a:pt x="1143903" y="36402"/>
                  </a:lnTo>
                  <a:lnTo>
                    <a:pt x="1126673" y="22079"/>
                  </a:lnTo>
                  <a:lnTo>
                    <a:pt x="1086843" y="3395"/>
                  </a:lnTo>
                  <a:lnTo>
                    <a:pt x="1088974" y="1358"/>
                  </a:lnTo>
                  <a:lnTo>
                    <a:pt x="1095074" y="0"/>
                  </a:lnTo>
                  <a:lnTo>
                    <a:pt x="1149384" y="9095"/>
                  </a:lnTo>
                  <a:lnTo>
                    <a:pt x="1205149" y="18721"/>
                  </a:lnTo>
                  <a:lnTo>
                    <a:pt x="1259887" y="25863"/>
                  </a:lnTo>
                  <a:lnTo>
                    <a:pt x="1280387" y="26364"/>
                  </a:lnTo>
                  <a:lnTo>
                    <a:pt x="1277664" y="24860"/>
                  </a:lnTo>
                  <a:lnTo>
                    <a:pt x="1236858" y="14040"/>
                  </a:lnTo>
                  <a:lnTo>
                    <a:pt x="1231098" y="14304"/>
                  </a:lnTo>
                  <a:lnTo>
                    <a:pt x="1229598" y="16820"/>
                  </a:lnTo>
                  <a:lnTo>
                    <a:pt x="1230937" y="20837"/>
                  </a:lnTo>
                  <a:lnTo>
                    <a:pt x="1248023" y="28419"/>
                  </a:lnTo>
                  <a:lnTo>
                    <a:pt x="1306652" y="48408"/>
                  </a:lnTo>
                  <a:lnTo>
                    <a:pt x="1351703" y="62475"/>
                  </a:lnTo>
                  <a:lnTo>
                    <a:pt x="1356794" y="66481"/>
                  </a:lnTo>
                  <a:lnTo>
                    <a:pt x="1355509" y="70322"/>
                  </a:lnTo>
                  <a:lnTo>
                    <a:pt x="1349973" y="74052"/>
                  </a:lnTo>
                  <a:lnTo>
                    <a:pt x="1319825" y="79302"/>
                  </a:lnTo>
                  <a:lnTo>
                    <a:pt x="1313315" y="83548"/>
                  </a:lnTo>
                  <a:lnTo>
                    <a:pt x="1310145" y="89889"/>
                  </a:lnTo>
                  <a:lnTo>
                    <a:pt x="1309202" y="97625"/>
                  </a:lnTo>
                  <a:lnTo>
                    <a:pt x="1312083" y="105122"/>
                  </a:lnTo>
                  <a:lnTo>
                    <a:pt x="1324642" y="119692"/>
                  </a:lnTo>
                  <a:lnTo>
                    <a:pt x="1379715" y="152036"/>
                  </a:lnTo>
                  <a:lnTo>
                    <a:pt x="1390677" y="156604"/>
                  </a:lnTo>
                  <a:lnTo>
                    <a:pt x="1395645" y="163159"/>
                  </a:lnTo>
                  <a:lnTo>
                    <a:pt x="1396618" y="171039"/>
                  </a:lnTo>
                  <a:lnTo>
                    <a:pt x="1394926" y="179801"/>
                  </a:lnTo>
                  <a:lnTo>
                    <a:pt x="1390289" y="186813"/>
                  </a:lnTo>
                  <a:lnTo>
                    <a:pt x="1375778" y="197723"/>
                  </a:lnTo>
                  <a:lnTo>
                    <a:pt x="1347878" y="210442"/>
                  </a:lnTo>
                  <a:lnTo>
                    <a:pt x="1342546" y="216598"/>
                  </a:lnTo>
                  <a:lnTo>
                    <a:pt x="1340161" y="224212"/>
                  </a:lnTo>
                  <a:lnTo>
                    <a:pt x="1339741" y="232798"/>
                  </a:lnTo>
                  <a:lnTo>
                    <a:pt x="1344140" y="240861"/>
                  </a:lnTo>
                  <a:lnTo>
                    <a:pt x="1402378" y="284880"/>
                  </a:lnTo>
                  <a:lnTo>
                    <a:pt x="1423265" y="299020"/>
                  </a:lnTo>
                  <a:lnTo>
                    <a:pt x="1426729" y="304896"/>
                  </a:lnTo>
                  <a:lnTo>
                    <a:pt x="1425529" y="309984"/>
                  </a:lnTo>
                  <a:lnTo>
                    <a:pt x="1421220" y="314545"/>
                  </a:lnTo>
                  <a:lnTo>
                    <a:pt x="1403953" y="319614"/>
                  </a:lnTo>
                  <a:lnTo>
                    <a:pt x="1360330" y="328456"/>
                  </a:lnTo>
                  <a:lnTo>
                    <a:pt x="1354357" y="333879"/>
                  </a:lnTo>
                  <a:lnTo>
                    <a:pt x="1351544" y="341004"/>
                  </a:lnTo>
                  <a:lnTo>
                    <a:pt x="1350839" y="349263"/>
                  </a:lnTo>
                  <a:lnTo>
                    <a:pt x="1356295" y="364679"/>
                  </a:lnTo>
                  <a:lnTo>
                    <a:pt x="1378862" y="393640"/>
                  </a:lnTo>
                  <a:lnTo>
                    <a:pt x="1378410" y="398392"/>
                  </a:lnTo>
                  <a:lnTo>
                    <a:pt x="1373429" y="401560"/>
                  </a:lnTo>
                  <a:lnTo>
                    <a:pt x="1337402" y="412234"/>
                  </a:lnTo>
                  <a:lnTo>
                    <a:pt x="1333223" y="417807"/>
                  </a:lnTo>
                  <a:lnTo>
                    <a:pt x="1332776" y="425032"/>
                  </a:lnTo>
                  <a:lnTo>
                    <a:pt x="1334818" y="433358"/>
                  </a:lnTo>
                  <a:lnTo>
                    <a:pt x="1339688" y="440078"/>
                  </a:lnTo>
                  <a:lnTo>
                    <a:pt x="1376916" y="468791"/>
                  </a:lnTo>
                  <a:lnTo>
                    <a:pt x="1375943" y="474229"/>
                  </a:lnTo>
                  <a:lnTo>
                    <a:pt x="1369445" y="479024"/>
                  </a:lnTo>
                  <a:lnTo>
                    <a:pt x="1328167" y="495126"/>
                  </a:lnTo>
                  <a:lnTo>
                    <a:pt x="1323556" y="499974"/>
                  </a:lnTo>
                  <a:lnTo>
                    <a:pt x="1322822" y="505546"/>
                  </a:lnTo>
                  <a:lnTo>
                    <a:pt x="1324672" y="511601"/>
                  </a:lnTo>
                  <a:lnTo>
                    <a:pt x="1336087" y="524567"/>
                  </a:lnTo>
                  <a:lnTo>
                    <a:pt x="1362244" y="541901"/>
                  </a:lnTo>
                  <a:lnTo>
                    <a:pt x="1372010" y="546366"/>
                  </a:lnTo>
                  <a:lnTo>
                    <a:pt x="1376182" y="551682"/>
                  </a:lnTo>
                  <a:lnTo>
                    <a:pt x="1376623" y="557565"/>
                  </a:lnTo>
                  <a:lnTo>
                    <a:pt x="1374578" y="563828"/>
                  </a:lnTo>
                  <a:lnTo>
                    <a:pt x="1362946" y="573905"/>
                  </a:lnTo>
                  <a:lnTo>
                    <a:pt x="1326883" y="589907"/>
                  </a:lnTo>
                  <a:lnTo>
                    <a:pt x="1321530" y="597087"/>
                  </a:lnTo>
                  <a:lnTo>
                    <a:pt x="1318702" y="617543"/>
                  </a:lnTo>
                  <a:lnTo>
                    <a:pt x="1321926" y="626039"/>
                  </a:lnTo>
                  <a:lnTo>
                    <a:pt x="1334866" y="638600"/>
                  </a:lnTo>
                  <a:lnTo>
                    <a:pt x="1386525" y="678354"/>
                  </a:lnTo>
                  <a:lnTo>
                    <a:pt x="1387028" y="684128"/>
                  </a:lnTo>
                  <a:lnTo>
                    <a:pt x="1382684" y="689147"/>
                  </a:lnTo>
                  <a:lnTo>
                    <a:pt x="1327595" y="712957"/>
                  </a:lnTo>
                  <a:lnTo>
                    <a:pt x="1317325" y="716555"/>
                  </a:lnTo>
                  <a:lnTo>
                    <a:pt x="1312819" y="722463"/>
                  </a:lnTo>
                  <a:lnTo>
                    <a:pt x="1312154" y="729911"/>
                  </a:lnTo>
                  <a:lnTo>
                    <a:pt x="1314051" y="738386"/>
                  </a:lnTo>
                  <a:lnTo>
                    <a:pt x="1318824" y="745206"/>
                  </a:lnTo>
                  <a:lnTo>
                    <a:pt x="1355884" y="774092"/>
                  </a:lnTo>
                  <a:lnTo>
                    <a:pt x="1358412" y="780708"/>
                  </a:lnTo>
                  <a:lnTo>
                    <a:pt x="1357758" y="787459"/>
                  </a:lnTo>
                  <a:lnTo>
                    <a:pt x="1354981" y="794299"/>
                  </a:lnTo>
                  <a:lnTo>
                    <a:pt x="1339419" y="805018"/>
                  </a:lnTo>
                  <a:lnTo>
                    <a:pt x="1296889" y="827021"/>
                  </a:lnTo>
                  <a:lnTo>
                    <a:pt x="1291006" y="835882"/>
                  </a:lnTo>
                  <a:lnTo>
                    <a:pt x="1287589" y="858205"/>
                  </a:lnTo>
                  <a:lnTo>
                    <a:pt x="1293089" y="877485"/>
                  </a:lnTo>
                  <a:lnTo>
                    <a:pt x="1297831" y="885902"/>
                  </a:lnTo>
                  <a:lnTo>
                    <a:pt x="1312459" y="898373"/>
                  </a:lnTo>
                  <a:lnTo>
                    <a:pt x="1329489" y="910155"/>
                  </a:lnTo>
                  <a:lnTo>
                    <a:pt x="1344856" y="927090"/>
                  </a:lnTo>
                  <a:lnTo>
                    <a:pt x="1348720" y="936519"/>
                  </a:lnTo>
                  <a:lnTo>
                    <a:pt x="1349894" y="956355"/>
                  </a:lnTo>
                  <a:lnTo>
                    <a:pt x="1346230" y="965388"/>
                  </a:lnTo>
                  <a:lnTo>
                    <a:pt x="1332799" y="981664"/>
                  </a:lnTo>
                  <a:lnTo>
                    <a:pt x="1280784" y="1016346"/>
                  </a:lnTo>
                  <a:lnTo>
                    <a:pt x="1279099" y="1024099"/>
                  </a:lnTo>
                  <a:lnTo>
                    <a:pt x="1281486" y="1032778"/>
                  </a:lnTo>
                  <a:lnTo>
                    <a:pt x="1304943" y="1066333"/>
                  </a:lnTo>
                  <a:lnTo>
                    <a:pt x="1355085" y="1100612"/>
                  </a:lnTo>
                  <a:lnTo>
                    <a:pt x="1357879" y="1108353"/>
                  </a:lnTo>
                  <a:lnTo>
                    <a:pt x="1354744" y="1126312"/>
                  </a:lnTo>
                  <a:lnTo>
                    <a:pt x="1349463" y="1133675"/>
                  </a:lnTo>
                  <a:lnTo>
                    <a:pt x="1334237" y="1144975"/>
                  </a:lnTo>
                  <a:lnTo>
                    <a:pt x="1274191" y="1165497"/>
                  </a:lnTo>
                  <a:lnTo>
                    <a:pt x="1224863" y="1185486"/>
                  </a:lnTo>
                  <a:lnTo>
                    <a:pt x="1219592" y="1191841"/>
                  </a:lnTo>
                  <a:lnTo>
                    <a:pt x="1218418" y="1198418"/>
                  </a:lnTo>
                  <a:lnTo>
                    <a:pt x="1219974" y="1205142"/>
                  </a:lnTo>
                  <a:lnTo>
                    <a:pt x="1224522" y="1210795"/>
                  </a:lnTo>
                  <a:lnTo>
                    <a:pt x="1277950" y="1242997"/>
                  </a:lnTo>
                  <a:lnTo>
                    <a:pt x="1302843" y="1252055"/>
                  </a:lnTo>
                  <a:lnTo>
                    <a:pt x="1307843" y="1257278"/>
                  </a:lnTo>
                  <a:lnTo>
                    <a:pt x="1307668" y="1263099"/>
                  </a:lnTo>
                  <a:lnTo>
                    <a:pt x="1304041" y="1269320"/>
                  </a:lnTo>
                  <a:lnTo>
                    <a:pt x="1296944" y="1273467"/>
                  </a:lnTo>
                  <a:lnTo>
                    <a:pt x="1251931" y="1280123"/>
                  </a:lnTo>
                  <a:lnTo>
                    <a:pt x="1214866" y="1278156"/>
                  </a:lnTo>
                  <a:lnTo>
                    <a:pt x="1203569" y="1275849"/>
                  </a:lnTo>
                  <a:lnTo>
                    <a:pt x="1200716" y="1271970"/>
                  </a:lnTo>
                  <a:lnTo>
                    <a:pt x="1203494" y="1267045"/>
                  </a:lnTo>
                  <a:lnTo>
                    <a:pt x="1219059" y="1256503"/>
                  </a:lnTo>
                  <a:lnTo>
                    <a:pt x="1274969" y="1236509"/>
                  </a:lnTo>
                  <a:lnTo>
                    <a:pt x="1326099" y="1221003"/>
                  </a:lnTo>
                  <a:lnTo>
                    <a:pt x="1353489" y="1209524"/>
                  </a:lnTo>
                  <a:lnTo>
                    <a:pt x="1371901" y="1193504"/>
                  </a:lnTo>
                  <a:lnTo>
                    <a:pt x="1378448" y="1184319"/>
                  </a:lnTo>
                  <a:lnTo>
                    <a:pt x="1379304" y="1174686"/>
                  </a:lnTo>
                  <a:lnTo>
                    <a:pt x="1370896" y="1154623"/>
                  </a:lnTo>
                  <a:lnTo>
                    <a:pt x="1329666" y="1114318"/>
                  </a:lnTo>
                  <a:lnTo>
                    <a:pt x="1275900" y="1069707"/>
                  </a:lnTo>
                  <a:lnTo>
                    <a:pt x="1269994" y="1059674"/>
                  </a:lnTo>
                  <a:lnTo>
                    <a:pt x="1266552" y="1039166"/>
                  </a:lnTo>
                  <a:lnTo>
                    <a:pt x="1269611" y="1029954"/>
                  </a:lnTo>
                  <a:lnTo>
                    <a:pt x="1282369" y="1013479"/>
                  </a:lnTo>
                  <a:lnTo>
                    <a:pt x="1314872" y="996640"/>
                  </a:lnTo>
                  <a:lnTo>
                    <a:pt x="1366976" y="973665"/>
                  </a:lnTo>
                  <a:lnTo>
                    <a:pt x="1375165" y="967569"/>
                  </a:lnTo>
                  <a:lnTo>
                    <a:pt x="1378285" y="961166"/>
                  </a:lnTo>
                  <a:lnTo>
                    <a:pt x="1378025" y="954557"/>
                  </a:lnTo>
                  <a:lnTo>
                    <a:pt x="1375512" y="947812"/>
                  </a:lnTo>
                  <a:lnTo>
                    <a:pt x="1360242" y="934078"/>
                  </a:lnTo>
                  <a:lnTo>
                    <a:pt x="1306722" y="906197"/>
                  </a:lnTo>
                  <a:lnTo>
                    <a:pt x="1268145" y="890763"/>
                  </a:lnTo>
                  <a:lnTo>
                    <a:pt x="1263654" y="885395"/>
                  </a:lnTo>
                  <a:lnTo>
                    <a:pt x="1264170" y="879477"/>
                  </a:lnTo>
                  <a:lnTo>
                    <a:pt x="1268024" y="873192"/>
                  </a:lnTo>
                  <a:lnTo>
                    <a:pt x="1275272" y="869002"/>
                  </a:lnTo>
                  <a:lnTo>
                    <a:pt x="1295803" y="864346"/>
                  </a:lnTo>
                  <a:lnTo>
                    <a:pt x="1301980" y="859595"/>
                  </a:lnTo>
                  <a:lnTo>
                    <a:pt x="1304928" y="852918"/>
                  </a:lnTo>
                  <a:lnTo>
                    <a:pt x="1305724" y="844957"/>
                  </a:lnTo>
                  <a:lnTo>
                    <a:pt x="1301575" y="837311"/>
                  </a:lnTo>
                  <a:lnTo>
                    <a:pt x="1284487" y="822575"/>
                  </a:lnTo>
                  <a:lnTo>
                    <a:pt x="1230263" y="795329"/>
                  </a:lnTo>
                  <a:lnTo>
                    <a:pt x="1182391" y="774544"/>
                  </a:lnTo>
                  <a:lnTo>
                    <a:pt x="1177239" y="769312"/>
                  </a:lnTo>
                  <a:lnTo>
                    <a:pt x="1176144" y="763483"/>
                  </a:lnTo>
                  <a:lnTo>
                    <a:pt x="1177754" y="757258"/>
                  </a:lnTo>
                  <a:lnTo>
                    <a:pt x="1183507" y="753108"/>
                  </a:lnTo>
                  <a:lnTo>
                    <a:pt x="1213959" y="747267"/>
                  </a:lnTo>
                  <a:lnTo>
                    <a:pt x="1266171" y="745294"/>
                  </a:lnTo>
                  <a:lnTo>
                    <a:pt x="1279886" y="745132"/>
                  </a:lnTo>
                  <a:lnTo>
                    <a:pt x="1286690" y="742684"/>
                  </a:lnTo>
                  <a:lnTo>
                    <a:pt x="1288886" y="738713"/>
                  </a:lnTo>
                  <a:lnTo>
                    <a:pt x="1288010" y="733725"/>
                  </a:lnTo>
                  <a:lnTo>
                    <a:pt x="1282747" y="729231"/>
                  </a:lnTo>
                  <a:lnTo>
                    <a:pt x="1237558" y="713612"/>
                  </a:lnTo>
                  <a:lnTo>
                    <a:pt x="1178243" y="704851"/>
                  </a:lnTo>
                  <a:lnTo>
                    <a:pt x="1170964" y="706471"/>
                  </a:lnTo>
                  <a:lnTo>
                    <a:pt x="1168452" y="709892"/>
                  </a:lnTo>
                  <a:lnTo>
                    <a:pt x="1169116" y="714511"/>
                  </a:lnTo>
                  <a:lnTo>
                    <a:pt x="1185452" y="722764"/>
                  </a:lnTo>
                  <a:lnTo>
                    <a:pt x="1243600" y="737594"/>
                  </a:lnTo>
                  <a:lnTo>
                    <a:pt x="1288567" y="742670"/>
                  </a:lnTo>
                  <a:lnTo>
                    <a:pt x="1294816" y="739873"/>
                  </a:lnTo>
                  <a:lnTo>
                    <a:pt x="1295473" y="734499"/>
                  </a:lnTo>
                  <a:lnTo>
                    <a:pt x="1292402" y="727407"/>
                  </a:lnTo>
                  <a:lnTo>
                    <a:pt x="1271311" y="706247"/>
                  </a:lnTo>
                  <a:lnTo>
                    <a:pt x="1219386" y="679448"/>
                  </a:lnTo>
                  <a:lnTo>
                    <a:pt x="1177383" y="653128"/>
                  </a:lnTo>
                  <a:lnTo>
                    <a:pt x="1175070" y="647423"/>
                  </a:lnTo>
                  <a:lnTo>
                    <a:pt x="1177038" y="642450"/>
                  </a:lnTo>
                  <a:lnTo>
                    <a:pt x="1181859" y="637965"/>
                  </a:lnTo>
                  <a:lnTo>
                    <a:pt x="1216591" y="626063"/>
                  </a:lnTo>
                  <a:lnTo>
                    <a:pt x="1279559" y="618797"/>
                  </a:lnTo>
                  <a:lnTo>
                    <a:pt x="1335152" y="607310"/>
                  </a:lnTo>
                  <a:lnTo>
                    <a:pt x="1346930" y="604009"/>
                  </a:lnTo>
                  <a:lnTo>
                    <a:pt x="1352442" y="598300"/>
                  </a:lnTo>
                  <a:lnTo>
                    <a:pt x="1353778" y="590984"/>
                  </a:lnTo>
                  <a:lnTo>
                    <a:pt x="1352328" y="582597"/>
                  </a:lnTo>
                  <a:lnTo>
                    <a:pt x="1346683" y="575836"/>
                  </a:lnTo>
                  <a:lnTo>
                    <a:pt x="1296656" y="547053"/>
                  </a:lnTo>
                  <a:lnTo>
                    <a:pt x="1294360" y="541611"/>
                  </a:lnTo>
                  <a:lnTo>
                    <a:pt x="1297509" y="536814"/>
                  </a:lnTo>
                  <a:lnTo>
                    <a:pt x="1304287" y="532446"/>
                  </a:lnTo>
                  <a:lnTo>
                    <a:pt x="1361870" y="521740"/>
                  </a:lnTo>
                  <a:lnTo>
                    <a:pt x="1410898" y="509283"/>
                  </a:lnTo>
                  <a:lnTo>
                    <a:pt x="1417315" y="503563"/>
                  </a:lnTo>
                  <a:lnTo>
                    <a:pt x="1420423" y="496241"/>
                  </a:lnTo>
                  <a:lnTo>
                    <a:pt x="1421325" y="487849"/>
                  </a:lnTo>
                  <a:lnTo>
                    <a:pt x="1417247" y="479916"/>
                  </a:lnTo>
                  <a:lnTo>
                    <a:pt x="1360641" y="429060"/>
                  </a:lnTo>
                  <a:lnTo>
                    <a:pt x="1353394" y="422005"/>
                  </a:lnTo>
                  <a:lnTo>
                    <a:pt x="1350903" y="413793"/>
                  </a:lnTo>
                  <a:lnTo>
                    <a:pt x="1354374" y="395309"/>
                  </a:lnTo>
                  <a:lnTo>
                    <a:pt x="1360914" y="387806"/>
                  </a:lnTo>
                  <a:lnTo>
                    <a:pt x="1401914" y="367360"/>
                  </a:lnTo>
                  <a:lnTo>
                    <a:pt x="1412495" y="363324"/>
                  </a:lnTo>
                  <a:lnTo>
                    <a:pt x="1418380" y="355955"/>
                  </a:lnTo>
                  <a:lnTo>
                    <a:pt x="1421798" y="335288"/>
                  </a:lnTo>
                  <a:lnTo>
                    <a:pt x="1413179" y="313625"/>
                  </a:lnTo>
                  <a:lnTo>
                    <a:pt x="1384639" y="276711"/>
                  </a:lnTo>
                  <a:lnTo>
                    <a:pt x="1324291" y="232612"/>
                  </a:lnTo>
                  <a:lnTo>
                    <a:pt x="1295578" y="211421"/>
                  </a:lnTo>
                  <a:lnTo>
                    <a:pt x="1290132" y="203213"/>
                  </a:lnTo>
                  <a:lnTo>
                    <a:pt x="1287200" y="184735"/>
                  </a:lnTo>
                  <a:lnTo>
                    <a:pt x="1291566" y="177233"/>
                  </a:lnTo>
                  <a:lnTo>
                    <a:pt x="1308894" y="165779"/>
                  </a:lnTo>
                  <a:lnTo>
                    <a:pt x="1350547" y="158343"/>
                  </a:lnTo>
                  <a:lnTo>
                    <a:pt x="1358363" y="153790"/>
                  </a:lnTo>
                  <a:lnTo>
                    <a:pt x="1361235" y="147245"/>
                  </a:lnTo>
                  <a:lnTo>
                    <a:pt x="1360809" y="139372"/>
                  </a:lnTo>
                  <a:lnTo>
                    <a:pt x="1354676" y="131784"/>
                  </a:lnTo>
                  <a:lnTo>
                    <a:pt x="1309045" y="105914"/>
                  </a:lnTo>
                  <a:lnTo>
                    <a:pt x="1253731" y="85462"/>
                  </a:lnTo>
                  <a:lnTo>
                    <a:pt x="1194912" y="71071"/>
                  </a:lnTo>
                  <a:lnTo>
                    <a:pt x="1142989" y="63601"/>
                  </a:lnTo>
                  <a:lnTo>
                    <a:pt x="1127575" y="62552"/>
                  </a:lnTo>
                  <a:lnTo>
                    <a:pt x="1120808" y="64193"/>
                  </a:lnTo>
                  <a:lnTo>
                    <a:pt x="1119806" y="67627"/>
                  </a:lnTo>
                  <a:lnTo>
                    <a:pt x="1122648" y="72255"/>
                  </a:lnTo>
                  <a:lnTo>
                    <a:pt x="1138283" y="80518"/>
                  </a:lnTo>
                  <a:lnTo>
                    <a:pt x="1183237" y="96589"/>
                  </a:lnTo>
                  <a:lnTo>
                    <a:pt x="1130377" y="92871"/>
                  </a:lnTo>
                  <a:lnTo>
                    <a:pt x="1073175" y="92287"/>
                  </a:lnTo>
                  <a:lnTo>
                    <a:pt x="1017362" y="92114"/>
                  </a:lnTo>
                  <a:lnTo>
                    <a:pt x="969369" y="97652"/>
                  </a:lnTo>
                  <a:lnTo>
                    <a:pt x="961525" y="101631"/>
                  </a:lnTo>
                  <a:lnTo>
                    <a:pt x="958636" y="106623"/>
                  </a:lnTo>
                  <a:lnTo>
                    <a:pt x="959049" y="112291"/>
                  </a:lnTo>
                  <a:lnTo>
                    <a:pt x="962834" y="117239"/>
                  </a:lnTo>
                  <a:lnTo>
                    <a:pt x="1023835" y="152848"/>
                  </a:lnTo>
                  <a:lnTo>
                    <a:pt x="1034101" y="157146"/>
                  </a:lnTo>
                  <a:lnTo>
                    <a:pt x="1038605" y="162350"/>
                  </a:lnTo>
                  <a:lnTo>
                    <a:pt x="1039268" y="168160"/>
                  </a:lnTo>
                  <a:lnTo>
                    <a:pt x="1037370" y="174372"/>
                  </a:lnTo>
                  <a:lnTo>
                    <a:pt x="1030256" y="177344"/>
                  </a:lnTo>
                  <a:lnTo>
                    <a:pt x="976811" y="176828"/>
                  </a:lnTo>
                  <a:lnTo>
                    <a:pt x="915517" y="181969"/>
                  </a:lnTo>
                  <a:lnTo>
                    <a:pt x="878102" y="190956"/>
                  </a:lnTo>
                  <a:lnTo>
                    <a:pt x="874944" y="194249"/>
                  </a:lnTo>
                  <a:lnTo>
                    <a:pt x="877518" y="197614"/>
                  </a:lnTo>
                  <a:lnTo>
                    <a:pt x="940831" y="226742"/>
                  </a:lnTo>
                  <a:lnTo>
                    <a:pt x="993849" y="243834"/>
                  </a:lnTo>
                  <a:lnTo>
                    <a:pt x="989013" y="242173"/>
                  </a:lnTo>
                  <a:lnTo>
                    <a:pt x="940501" y="238810"/>
                  </a:lnTo>
                  <a:lnTo>
                    <a:pt x="891614" y="231194"/>
                  </a:lnTo>
                  <a:lnTo>
                    <a:pt x="841254" y="222699"/>
                  </a:lnTo>
                  <a:lnTo>
                    <a:pt x="810838" y="220301"/>
                  </a:lnTo>
                  <a:lnTo>
                    <a:pt x="804365" y="222001"/>
                  </a:lnTo>
                  <a:lnTo>
                    <a:pt x="803559" y="225475"/>
                  </a:lnTo>
                  <a:lnTo>
                    <a:pt x="806532" y="230130"/>
                  </a:lnTo>
                  <a:lnTo>
                    <a:pt x="865838" y="252786"/>
                  </a:lnTo>
                  <a:lnTo>
                    <a:pt x="915823" y="273012"/>
                  </a:lnTo>
                  <a:lnTo>
                    <a:pt x="918809" y="275859"/>
                  </a:lnTo>
                  <a:lnTo>
                    <a:pt x="916120" y="277757"/>
                  </a:lnTo>
                  <a:lnTo>
                    <a:pt x="856063" y="281054"/>
                  </a:lnTo>
                  <a:lnTo>
                    <a:pt x="798095" y="280236"/>
                  </a:lnTo>
                  <a:lnTo>
                    <a:pt x="753052" y="275899"/>
                  </a:lnTo>
                  <a:lnTo>
                    <a:pt x="698423" y="272469"/>
                  </a:lnTo>
                  <a:lnTo>
                    <a:pt x="658190" y="277043"/>
                  </a:lnTo>
                  <a:lnTo>
                    <a:pt x="653467" y="280886"/>
                  </a:lnTo>
                  <a:lnTo>
                    <a:pt x="653827" y="285788"/>
                  </a:lnTo>
                  <a:lnTo>
                    <a:pt x="657577" y="291396"/>
                  </a:lnTo>
                  <a:lnTo>
                    <a:pt x="656568" y="297474"/>
                  </a:lnTo>
                  <a:lnTo>
                    <a:pt x="646087" y="310466"/>
                  </a:lnTo>
                  <a:lnTo>
                    <a:pt x="587886" y="329466"/>
                  </a:lnTo>
                  <a:lnTo>
                    <a:pt x="545630" y="342023"/>
                  </a:lnTo>
                  <a:lnTo>
                    <a:pt x="490322" y="378959"/>
                  </a:lnTo>
                  <a:lnTo>
                    <a:pt x="465036" y="397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2" name="Straight Connector 21"/>
            <p:cNvCxnSpPr/>
            <p:nvPr/>
          </p:nvCxnSpPr>
          <p:spPr>
            <a:xfrm flipH="1">
              <a:off x="3009896" y="2663708"/>
              <a:ext cx="1559468" cy="0"/>
            </a:xfrm>
            <a:prstGeom prst="line">
              <a:avLst/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3979769" y="2663708"/>
              <a:ext cx="579067" cy="1358177"/>
            </a:xfrm>
            <a:prstGeom prst="line">
              <a:avLst/>
            </a:pr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Freeform 23"/>
            <p:cNvSpPr/>
            <p:nvPr/>
          </p:nvSpPr>
          <p:spPr>
            <a:xfrm>
              <a:off x="3308275" y="3065216"/>
              <a:ext cx="216068" cy="246878"/>
            </a:xfrm>
            <a:custGeom>
              <a:avLst/>
              <a:gdLst/>
              <a:ahLst/>
              <a:cxnLst/>
              <a:rect l="0" t="0" r="0" b="0"/>
              <a:pathLst>
                <a:path w="216068" h="246878">
                  <a:moveTo>
                    <a:pt x="29255" y="61746"/>
                  </a:moveTo>
                  <a:lnTo>
                    <a:pt x="18077" y="72924"/>
                  </a:lnTo>
                  <a:lnTo>
                    <a:pt x="5536" y="102233"/>
                  </a:lnTo>
                  <a:lnTo>
                    <a:pt x="0" y="140553"/>
                  </a:lnTo>
                  <a:lnTo>
                    <a:pt x="6535" y="187018"/>
                  </a:lnTo>
                  <a:lnTo>
                    <a:pt x="12528" y="208669"/>
                  </a:lnTo>
                  <a:lnTo>
                    <a:pt x="25331" y="226871"/>
                  </a:lnTo>
                  <a:lnTo>
                    <a:pt x="33658" y="235000"/>
                  </a:lnTo>
                  <a:lnTo>
                    <a:pt x="55389" y="244033"/>
                  </a:lnTo>
                  <a:lnTo>
                    <a:pt x="79474" y="246877"/>
                  </a:lnTo>
                  <a:lnTo>
                    <a:pt x="101878" y="244242"/>
                  </a:lnTo>
                  <a:lnTo>
                    <a:pt x="120413" y="236052"/>
                  </a:lnTo>
                  <a:lnTo>
                    <a:pt x="180023" y="184396"/>
                  </a:lnTo>
                  <a:lnTo>
                    <a:pt x="200009" y="162298"/>
                  </a:lnTo>
                  <a:lnTo>
                    <a:pt x="209651" y="143871"/>
                  </a:lnTo>
                  <a:lnTo>
                    <a:pt x="216067" y="108176"/>
                  </a:lnTo>
                  <a:lnTo>
                    <a:pt x="209829" y="62599"/>
                  </a:lnTo>
                  <a:lnTo>
                    <a:pt x="203877" y="41068"/>
                  </a:lnTo>
                  <a:lnTo>
                    <a:pt x="191093" y="22920"/>
                  </a:lnTo>
                  <a:lnTo>
                    <a:pt x="182771" y="14805"/>
                  </a:lnTo>
                  <a:lnTo>
                    <a:pt x="161045" y="5789"/>
                  </a:lnTo>
                  <a:lnTo>
                    <a:pt x="108970" y="0"/>
                  </a:lnTo>
                  <a:lnTo>
                    <a:pt x="87691" y="5448"/>
                  </a:lnTo>
                  <a:lnTo>
                    <a:pt x="39784" y="406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90214" y="3000620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42662" y="60873"/>
                  </a:lnTo>
                  <a:lnTo>
                    <a:pt x="91279" y="121235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11271" y="3042734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84228" y="0"/>
                  </a:moveTo>
                  <a:lnTo>
                    <a:pt x="25665" y="4949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53385" y="2905864"/>
              <a:ext cx="231628" cy="156469"/>
            </a:xfrm>
            <a:custGeom>
              <a:avLst/>
              <a:gdLst/>
              <a:ahLst/>
              <a:cxnLst/>
              <a:rect l="0" t="0" r="0" b="0"/>
              <a:pathLst>
                <a:path w="231628" h="156469">
                  <a:moveTo>
                    <a:pt x="0" y="0"/>
                  </a:moveTo>
                  <a:lnTo>
                    <a:pt x="49498" y="59593"/>
                  </a:lnTo>
                  <a:lnTo>
                    <a:pt x="98287" y="116026"/>
                  </a:lnTo>
                  <a:lnTo>
                    <a:pt x="135703" y="156468"/>
                  </a:lnTo>
                  <a:lnTo>
                    <a:pt x="132062" y="152989"/>
                  </a:lnTo>
                  <a:lnTo>
                    <a:pt x="122448" y="132288"/>
                  </a:lnTo>
                  <a:lnTo>
                    <a:pt x="123368" y="98338"/>
                  </a:lnTo>
                  <a:lnTo>
                    <a:pt x="127869" y="88955"/>
                  </a:lnTo>
                  <a:lnTo>
                    <a:pt x="142229" y="75410"/>
                  </a:lnTo>
                  <a:lnTo>
                    <a:pt x="150971" y="72500"/>
                  </a:lnTo>
                  <a:lnTo>
                    <a:pt x="170044" y="72386"/>
                  </a:lnTo>
                  <a:lnTo>
                    <a:pt x="187099" y="79355"/>
                  </a:lnTo>
                  <a:lnTo>
                    <a:pt x="231627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85012" y="2858019"/>
              <a:ext cx="105286" cy="121545"/>
            </a:xfrm>
            <a:custGeom>
              <a:avLst/>
              <a:gdLst/>
              <a:ahLst/>
              <a:cxnLst/>
              <a:rect l="0" t="0" r="0" b="0"/>
              <a:pathLst>
                <a:path w="105286" h="121545">
                  <a:moveTo>
                    <a:pt x="0" y="121544"/>
                  </a:moveTo>
                  <a:lnTo>
                    <a:pt x="9575" y="97498"/>
                  </a:lnTo>
                  <a:lnTo>
                    <a:pt x="54309" y="35257"/>
                  </a:lnTo>
                  <a:lnTo>
                    <a:pt x="56113" y="15344"/>
                  </a:lnTo>
                  <a:lnTo>
                    <a:pt x="54956" y="5121"/>
                  </a:lnTo>
                  <a:lnTo>
                    <a:pt x="50675" y="645"/>
                  </a:lnTo>
                  <a:lnTo>
                    <a:pt x="44312" y="0"/>
                  </a:lnTo>
                  <a:lnTo>
                    <a:pt x="29053" y="5524"/>
                  </a:lnTo>
                  <a:lnTo>
                    <a:pt x="14472" y="15777"/>
                  </a:lnTo>
                  <a:lnTo>
                    <a:pt x="6432" y="34372"/>
                  </a:lnTo>
                  <a:lnTo>
                    <a:pt x="4028" y="57065"/>
                  </a:lnTo>
                  <a:lnTo>
                    <a:pt x="6860" y="78849"/>
                  </a:lnTo>
                  <a:lnTo>
                    <a:pt x="18257" y="97109"/>
                  </a:lnTo>
                  <a:lnTo>
                    <a:pt x="26209" y="105254"/>
                  </a:lnTo>
                  <a:lnTo>
                    <a:pt x="35020" y="109514"/>
                  </a:lnTo>
                  <a:lnTo>
                    <a:pt x="54170" y="111128"/>
                  </a:lnTo>
                  <a:lnTo>
                    <a:pt x="71259" y="104827"/>
                  </a:lnTo>
                  <a:lnTo>
                    <a:pt x="85483" y="94227"/>
                  </a:lnTo>
                  <a:lnTo>
                    <a:pt x="105285" y="689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11354" y="2779522"/>
              <a:ext cx="52643" cy="109400"/>
            </a:xfrm>
            <a:custGeom>
              <a:avLst/>
              <a:gdLst/>
              <a:ahLst/>
              <a:cxnLst/>
              <a:rect l="0" t="0" r="0" b="0"/>
              <a:pathLst>
                <a:path w="52643" h="109400">
                  <a:moveTo>
                    <a:pt x="0" y="84228"/>
                  </a:moveTo>
                  <a:lnTo>
                    <a:pt x="46856" y="109399"/>
                  </a:lnTo>
                  <a:lnTo>
                    <a:pt x="40712" y="107893"/>
                  </a:lnTo>
                  <a:lnTo>
                    <a:pt x="23112" y="94879"/>
                  </a:lnTo>
                  <a:lnTo>
                    <a:pt x="20087" y="87819"/>
                  </a:lnTo>
                  <a:lnTo>
                    <a:pt x="19846" y="70616"/>
                  </a:lnTo>
                  <a:lnTo>
                    <a:pt x="26287" y="41200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74484" y="3169076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26363" y="59941"/>
                  </a:lnTo>
                  <a:lnTo>
                    <a:pt x="59602" y="115439"/>
                  </a:lnTo>
                  <a:lnTo>
                    <a:pt x="78670" y="143512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90256" y="3200662"/>
              <a:ext cx="94757" cy="134229"/>
            </a:xfrm>
            <a:custGeom>
              <a:avLst/>
              <a:gdLst/>
              <a:ahLst/>
              <a:cxnLst/>
              <a:rect l="0" t="0" r="0" b="0"/>
              <a:pathLst>
                <a:path w="94757" h="134229">
                  <a:moveTo>
                    <a:pt x="94756" y="42114"/>
                  </a:moveTo>
                  <a:lnTo>
                    <a:pt x="60428" y="102987"/>
                  </a:lnTo>
                  <a:lnTo>
                    <a:pt x="34553" y="132907"/>
                  </a:lnTo>
                  <a:lnTo>
                    <a:pt x="28884" y="134228"/>
                  </a:lnTo>
                  <a:lnTo>
                    <a:pt x="23935" y="131599"/>
                  </a:lnTo>
                  <a:lnTo>
                    <a:pt x="19466" y="126337"/>
                  </a:lnTo>
                  <a:lnTo>
                    <a:pt x="14501" y="108012"/>
                  </a:lnTo>
                  <a:lnTo>
                    <a:pt x="3816" y="457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95994" y="1142509"/>
              <a:ext cx="1423050" cy="1458029"/>
            </a:xfrm>
            <a:custGeom>
              <a:avLst/>
              <a:gdLst/>
              <a:ahLst/>
              <a:cxnLst/>
              <a:rect l="0" t="0" r="0" b="0"/>
              <a:pathLst>
                <a:path w="1423050" h="1458029">
                  <a:moveTo>
                    <a:pt x="1315443" y="1415914"/>
                  </a:moveTo>
                  <a:lnTo>
                    <a:pt x="1369588" y="1415914"/>
                  </a:lnTo>
                  <a:lnTo>
                    <a:pt x="1423049" y="1421980"/>
                  </a:lnTo>
                  <a:lnTo>
                    <a:pt x="1422275" y="1421128"/>
                  </a:lnTo>
                  <a:lnTo>
                    <a:pt x="1366944" y="1401565"/>
                  </a:lnTo>
                  <a:lnTo>
                    <a:pt x="1304814" y="1380792"/>
                  </a:lnTo>
                  <a:lnTo>
                    <a:pt x="1301338" y="1379631"/>
                  </a:lnTo>
                  <a:lnTo>
                    <a:pt x="1351788" y="1392284"/>
                  </a:lnTo>
                  <a:lnTo>
                    <a:pt x="1364239" y="1393142"/>
                  </a:lnTo>
                  <a:lnTo>
                    <a:pt x="1370201" y="1391374"/>
                  </a:lnTo>
                  <a:lnTo>
                    <a:pt x="1371835" y="1387856"/>
                  </a:lnTo>
                  <a:lnTo>
                    <a:pt x="1370585" y="1383171"/>
                  </a:lnTo>
                  <a:lnTo>
                    <a:pt x="1359838" y="1374845"/>
                  </a:lnTo>
                  <a:lnTo>
                    <a:pt x="1299886" y="1356390"/>
                  </a:lnTo>
                  <a:lnTo>
                    <a:pt x="1275773" y="1349295"/>
                  </a:lnTo>
                  <a:lnTo>
                    <a:pt x="1272619" y="1346935"/>
                  </a:lnTo>
                  <a:lnTo>
                    <a:pt x="1275195" y="1345362"/>
                  </a:lnTo>
                  <a:lnTo>
                    <a:pt x="1289366" y="1344783"/>
                  </a:lnTo>
                  <a:lnTo>
                    <a:pt x="1342814" y="1351464"/>
                  </a:lnTo>
                  <a:lnTo>
                    <a:pt x="1350068" y="1348381"/>
                  </a:lnTo>
                  <a:lnTo>
                    <a:pt x="1353734" y="1342816"/>
                  </a:lnTo>
                  <a:lnTo>
                    <a:pt x="1357053" y="1283153"/>
                  </a:lnTo>
                  <a:lnTo>
                    <a:pt x="1357457" y="1226520"/>
                  </a:lnTo>
                  <a:lnTo>
                    <a:pt x="1363126" y="1164684"/>
                  </a:lnTo>
                  <a:lnTo>
                    <a:pt x="1366616" y="1113488"/>
                  </a:lnTo>
                  <a:lnTo>
                    <a:pt x="1373239" y="1061274"/>
                  </a:lnTo>
                  <a:lnTo>
                    <a:pt x="1377022" y="1008759"/>
                  </a:lnTo>
                  <a:lnTo>
                    <a:pt x="1378299" y="947017"/>
                  </a:lnTo>
                  <a:lnTo>
                    <a:pt x="1375432" y="889761"/>
                  </a:lnTo>
                  <a:lnTo>
                    <a:pt x="1369537" y="833391"/>
                  </a:lnTo>
                  <a:lnTo>
                    <a:pt x="1368516" y="785650"/>
                  </a:lnTo>
                  <a:lnTo>
                    <a:pt x="1362624" y="734460"/>
                  </a:lnTo>
                  <a:lnTo>
                    <a:pt x="1359058" y="682248"/>
                  </a:lnTo>
                  <a:lnTo>
                    <a:pt x="1350618" y="619439"/>
                  </a:lnTo>
                  <a:lnTo>
                    <a:pt x="1348092" y="569139"/>
                  </a:lnTo>
                  <a:lnTo>
                    <a:pt x="1347344" y="518360"/>
                  </a:lnTo>
                  <a:lnTo>
                    <a:pt x="1347091" y="455568"/>
                  </a:lnTo>
                  <a:lnTo>
                    <a:pt x="1352630" y="392775"/>
                  </a:lnTo>
                  <a:lnTo>
                    <a:pt x="1357753" y="336481"/>
                  </a:lnTo>
                  <a:lnTo>
                    <a:pt x="1366494" y="273906"/>
                  </a:lnTo>
                  <a:lnTo>
                    <a:pt x="1367771" y="211659"/>
                  </a:lnTo>
                  <a:lnTo>
                    <a:pt x="1368023" y="149970"/>
                  </a:lnTo>
                  <a:lnTo>
                    <a:pt x="1368073" y="87395"/>
                  </a:lnTo>
                  <a:lnTo>
                    <a:pt x="1362493" y="44169"/>
                  </a:lnTo>
                  <a:lnTo>
                    <a:pt x="1353511" y="22071"/>
                  </a:lnTo>
                  <a:lnTo>
                    <a:pt x="1347841" y="12903"/>
                  </a:lnTo>
                  <a:lnTo>
                    <a:pt x="1339381" y="6791"/>
                  </a:lnTo>
                  <a:lnTo>
                    <a:pt x="1317504" y="0"/>
                  </a:lnTo>
                  <a:lnTo>
                    <a:pt x="1284468" y="1766"/>
                  </a:lnTo>
                  <a:lnTo>
                    <a:pt x="1231295" y="24443"/>
                  </a:lnTo>
                  <a:lnTo>
                    <a:pt x="1168051" y="47059"/>
                  </a:lnTo>
                  <a:lnTo>
                    <a:pt x="1148160" y="55332"/>
                  </a:lnTo>
                  <a:lnTo>
                    <a:pt x="1093369" y="84833"/>
                  </a:lnTo>
                  <a:lnTo>
                    <a:pt x="1069489" y="93712"/>
                  </a:lnTo>
                  <a:lnTo>
                    <a:pt x="1127014" y="74909"/>
                  </a:lnTo>
                  <a:lnTo>
                    <a:pt x="1189196" y="54196"/>
                  </a:lnTo>
                  <a:lnTo>
                    <a:pt x="1245705" y="47420"/>
                  </a:lnTo>
                  <a:lnTo>
                    <a:pt x="1274893" y="41553"/>
                  </a:lnTo>
                  <a:lnTo>
                    <a:pt x="1274372" y="42268"/>
                  </a:lnTo>
                  <a:lnTo>
                    <a:pt x="1270515" y="43915"/>
                  </a:lnTo>
                  <a:lnTo>
                    <a:pt x="1209672" y="46776"/>
                  </a:lnTo>
                  <a:lnTo>
                    <a:pt x="1153910" y="47124"/>
                  </a:lnTo>
                  <a:lnTo>
                    <a:pt x="1099005" y="55598"/>
                  </a:lnTo>
                  <a:lnTo>
                    <a:pt x="1036726" y="71956"/>
                  </a:lnTo>
                  <a:lnTo>
                    <a:pt x="976143" y="89347"/>
                  </a:lnTo>
                  <a:lnTo>
                    <a:pt x="914092" y="106874"/>
                  </a:lnTo>
                  <a:lnTo>
                    <a:pt x="856791" y="124029"/>
                  </a:lnTo>
                  <a:lnTo>
                    <a:pt x="800153" y="149179"/>
                  </a:lnTo>
                  <a:lnTo>
                    <a:pt x="746984" y="175469"/>
                  </a:lnTo>
                  <a:lnTo>
                    <a:pt x="683740" y="212632"/>
                  </a:lnTo>
                  <a:lnTo>
                    <a:pt x="626822" y="261317"/>
                  </a:lnTo>
                  <a:lnTo>
                    <a:pt x="568594" y="310424"/>
                  </a:lnTo>
                  <a:lnTo>
                    <a:pt x="511794" y="367744"/>
                  </a:lnTo>
                  <a:lnTo>
                    <a:pt x="462636" y="425585"/>
                  </a:lnTo>
                  <a:lnTo>
                    <a:pt x="413502" y="484395"/>
                  </a:lnTo>
                  <a:lnTo>
                    <a:pt x="364369" y="545665"/>
                  </a:lnTo>
                  <a:lnTo>
                    <a:pt x="339412" y="584877"/>
                  </a:lnTo>
                  <a:lnTo>
                    <a:pt x="310751" y="635730"/>
                  </a:lnTo>
                  <a:lnTo>
                    <a:pt x="286577" y="670605"/>
                  </a:lnTo>
                  <a:lnTo>
                    <a:pt x="251397" y="731756"/>
                  </a:lnTo>
                  <a:lnTo>
                    <a:pt x="221345" y="794750"/>
                  </a:lnTo>
                  <a:lnTo>
                    <a:pt x="212675" y="814628"/>
                  </a:lnTo>
                  <a:lnTo>
                    <a:pt x="182884" y="869409"/>
                  </a:lnTo>
                  <a:lnTo>
                    <a:pt x="153671" y="931689"/>
                  </a:lnTo>
                  <a:lnTo>
                    <a:pt x="122294" y="994782"/>
                  </a:lnTo>
                  <a:lnTo>
                    <a:pt x="101629" y="1053007"/>
                  </a:lnTo>
                  <a:lnTo>
                    <a:pt x="83671" y="1113057"/>
                  </a:lnTo>
                  <a:lnTo>
                    <a:pt x="66069" y="1172698"/>
                  </a:lnTo>
                  <a:lnTo>
                    <a:pt x="48515" y="1226262"/>
                  </a:lnTo>
                  <a:lnTo>
                    <a:pt x="21868" y="1289560"/>
                  </a:lnTo>
                  <a:lnTo>
                    <a:pt x="17882" y="1291904"/>
                  </a:lnTo>
                  <a:lnTo>
                    <a:pt x="15224" y="1288787"/>
                  </a:lnTo>
                  <a:lnTo>
                    <a:pt x="13453" y="1282030"/>
                  </a:lnTo>
                  <a:lnTo>
                    <a:pt x="19015" y="1230327"/>
                  </a:lnTo>
                  <a:lnTo>
                    <a:pt x="31378" y="1170721"/>
                  </a:lnTo>
                  <a:lnTo>
                    <a:pt x="50675" y="1108558"/>
                  </a:lnTo>
                  <a:lnTo>
                    <a:pt x="68611" y="1045153"/>
                  </a:lnTo>
                  <a:lnTo>
                    <a:pt x="86539" y="990168"/>
                  </a:lnTo>
                  <a:lnTo>
                    <a:pt x="112263" y="929264"/>
                  </a:lnTo>
                  <a:lnTo>
                    <a:pt x="138523" y="869511"/>
                  </a:lnTo>
                  <a:lnTo>
                    <a:pt x="178565" y="808476"/>
                  </a:lnTo>
                  <a:lnTo>
                    <a:pt x="185517" y="800385"/>
                  </a:lnTo>
                  <a:lnTo>
                    <a:pt x="188983" y="799671"/>
                  </a:lnTo>
                  <a:lnTo>
                    <a:pt x="190123" y="803874"/>
                  </a:lnTo>
                  <a:lnTo>
                    <a:pt x="183547" y="844242"/>
                  </a:lnTo>
                  <a:lnTo>
                    <a:pt x="159261" y="902725"/>
                  </a:lnTo>
                  <a:lnTo>
                    <a:pt x="138848" y="963329"/>
                  </a:lnTo>
                  <a:lnTo>
                    <a:pt x="114321" y="1016552"/>
                  </a:lnTo>
                  <a:lnTo>
                    <a:pt x="88390" y="1077711"/>
                  </a:lnTo>
                  <a:lnTo>
                    <a:pt x="69738" y="1131475"/>
                  </a:lnTo>
                  <a:lnTo>
                    <a:pt x="43712" y="1192598"/>
                  </a:lnTo>
                  <a:lnTo>
                    <a:pt x="24239" y="1255572"/>
                  </a:lnTo>
                  <a:lnTo>
                    <a:pt x="9967" y="1310846"/>
                  </a:lnTo>
                  <a:lnTo>
                    <a:pt x="1472" y="1366824"/>
                  </a:lnTo>
                  <a:lnTo>
                    <a:pt x="0" y="1408908"/>
                  </a:lnTo>
                  <a:lnTo>
                    <a:pt x="3303" y="1417092"/>
                  </a:lnTo>
                  <a:lnTo>
                    <a:pt x="9015" y="1421379"/>
                  </a:lnTo>
                  <a:lnTo>
                    <a:pt x="16332" y="1423067"/>
                  </a:lnTo>
                  <a:lnTo>
                    <a:pt x="74850" y="1417665"/>
                  </a:lnTo>
                  <a:lnTo>
                    <a:pt x="129582" y="1416260"/>
                  </a:lnTo>
                  <a:lnTo>
                    <a:pt x="185453" y="1414813"/>
                  </a:lnTo>
                  <a:lnTo>
                    <a:pt x="241550" y="1407595"/>
                  </a:lnTo>
                  <a:lnTo>
                    <a:pt x="297691" y="1400233"/>
                  </a:lnTo>
                  <a:lnTo>
                    <a:pt x="339803" y="1396450"/>
                  </a:lnTo>
                  <a:lnTo>
                    <a:pt x="343312" y="1394749"/>
                  </a:lnTo>
                  <a:lnTo>
                    <a:pt x="339803" y="1392446"/>
                  </a:lnTo>
                  <a:lnTo>
                    <a:pt x="283679" y="1378162"/>
                  </a:lnTo>
                  <a:lnTo>
                    <a:pt x="235955" y="1373923"/>
                  </a:lnTo>
                  <a:lnTo>
                    <a:pt x="185940" y="1364608"/>
                  </a:lnTo>
                  <a:lnTo>
                    <a:pt x="129645" y="1344212"/>
                  </a:lnTo>
                  <a:lnTo>
                    <a:pt x="117809" y="1340037"/>
                  </a:lnTo>
                  <a:lnTo>
                    <a:pt x="112258" y="1334914"/>
                  </a:lnTo>
                  <a:lnTo>
                    <a:pt x="110897" y="1329158"/>
                  </a:lnTo>
                  <a:lnTo>
                    <a:pt x="112330" y="1322982"/>
                  </a:lnTo>
                  <a:lnTo>
                    <a:pt x="119134" y="1317695"/>
                  </a:lnTo>
                  <a:lnTo>
                    <a:pt x="142292" y="1308700"/>
                  </a:lnTo>
                  <a:lnTo>
                    <a:pt x="193803" y="1302649"/>
                  </a:lnTo>
                  <a:lnTo>
                    <a:pt x="242341" y="1295267"/>
                  </a:lnTo>
                  <a:lnTo>
                    <a:pt x="297536" y="1285670"/>
                  </a:lnTo>
                  <a:lnTo>
                    <a:pt x="347166" y="1281007"/>
                  </a:lnTo>
                  <a:lnTo>
                    <a:pt x="385918" y="1274036"/>
                  </a:lnTo>
                  <a:lnTo>
                    <a:pt x="391603" y="1269856"/>
                  </a:lnTo>
                  <a:lnTo>
                    <a:pt x="393053" y="1264730"/>
                  </a:lnTo>
                  <a:lnTo>
                    <a:pt x="391681" y="1258973"/>
                  </a:lnTo>
                  <a:lnTo>
                    <a:pt x="386086" y="1253965"/>
                  </a:lnTo>
                  <a:lnTo>
                    <a:pt x="354686" y="1241327"/>
                  </a:lnTo>
                  <a:lnTo>
                    <a:pt x="298505" y="1226577"/>
                  </a:lnTo>
                  <a:lnTo>
                    <a:pt x="241741" y="1212398"/>
                  </a:lnTo>
                  <a:lnTo>
                    <a:pt x="202602" y="1201845"/>
                  </a:lnTo>
                  <a:lnTo>
                    <a:pt x="196863" y="1197162"/>
                  </a:lnTo>
                  <a:lnTo>
                    <a:pt x="195376" y="1191701"/>
                  </a:lnTo>
                  <a:lnTo>
                    <a:pt x="196725" y="1185720"/>
                  </a:lnTo>
                  <a:lnTo>
                    <a:pt x="202303" y="1180563"/>
                  </a:lnTo>
                  <a:lnTo>
                    <a:pt x="252213" y="1160155"/>
                  </a:lnTo>
                  <a:lnTo>
                    <a:pt x="300462" y="1154910"/>
                  </a:lnTo>
                  <a:lnTo>
                    <a:pt x="353622" y="1153356"/>
                  </a:lnTo>
                  <a:lnTo>
                    <a:pt x="395240" y="1158485"/>
                  </a:lnTo>
                  <a:lnTo>
                    <a:pt x="402497" y="1163576"/>
                  </a:lnTo>
                  <a:lnTo>
                    <a:pt x="406165" y="1170480"/>
                  </a:lnTo>
                  <a:lnTo>
                    <a:pt x="407441" y="1178592"/>
                  </a:lnTo>
                  <a:lnTo>
                    <a:pt x="399500" y="1196964"/>
                  </a:lnTo>
                  <a:lnTo>
                    <a:pt x="372178" y="1227038"/>
                  </a:lnTo>
                  <a:lnTo>
                    <a:pt x="332203" y="1263052"/>
                  </a:lnTo>
                  <a:lnTo>
                    <a:pt x="328887" y="1270722"/>
                  </a:lnTo>
                  <a:lnTo>
                    <a:pt x="329016" y="1278175"/>
                  </a:lnTo>
                  <a:lnTo>
                    <a:pt x="331441" y="1285484"/>
                  </a:lnTo>
                  <a:lnTo>
                    <a:pt x="337738" y="1291526"/>
                  </a:lnTo>
                  <a:lnTo>
                    <a:pt x="370126" y="1305619"/>
                  </a:lnTo>
                  <a:lnTo>
                    <a:pt x="426640" y="1320861"/>
                  </a:lnTo>
                  <a:lnTo>
                    <a:pt x="477882" y="1329548"/>
                  </a:lnTo>
                  <a:lnTo>
                    <a:pt x="538688" y="1339738"/>
                  </a:lnTo>
                  <a:lnTo>
                    <a:pt x="592951" y="1347315"/>
                  </a:lnTo>
                  <a:lnTo>
                    <a:pt x="651505" y="1356724"/>
                  </a:lnTo>
                  <a:lnTo>
                    <a:pt x="703950" y="1366921"/>
                  </a:lnTo>
                  <a:lnTo>
                    <a:pt x="765892" y="1377351"/>
                  </a:lnTo>
                  <a:lnTo>
                    <a:pt x="826564" y="1391356"/>
                  </a:lnTo>
                  <a:lnTo>
                    <a:pt x="878583" y="1402268"/>
                  </a:lnTo>
                  <a:lnTo>
                    <a:pt x="933312" y="1410359"/>
                  </a:lnTo>
                  <a:lnTo>
                    <a:pt x="987493" y="1423222"/>
                  </a:lnTo>
                  <a:lnTo>
                    <a:pt x="1050188" y="1433909"/>
                  </a:lnTo>
                  <a:lnTo>
                    <a:pt x="1107979" y="1441956"/>
                  </a:lnTo>
                  <a:lnTo>
                    <a:pt x="1155966" y="1445857"/>
                  </a:lnTo>
                  <a:lnTo>
                    <a:pt x="1215008" y="1448345"/>
                  </a:lnTo>
                  <a:lnTo>
                    <a:pt x="1262801" y="1458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9316" y="2675828"/>
              <a:ext cx="1426998" cy="1316435"/>
            </a:xfrm>
            <a:custGeom>
              <a:avLst/>
              <a:gdLst/>
              <a:ahLst/>
              <a:cxnLst/>
              <a:rect l="0" t="0" r="0" b="0"/>
              <a:pathLst>
                <a:path w="1426998" h="1316435">
                  <a:moveTo>
                    <a:pt x="952038" y="1146015"/>
                  </a:moveTo>
                  <a:lnTo>
                    <a:pt x="924527" y="1199890"/>
                  </a:lnTo>
                  <a:lnTo>
                    <a:pt x="915940" y="1223589"/>
                  </a:lnTo>
                  <a:lnTo>
                    <a:pt x="931539" y="1161407"/>
                  </a:lnTo>
                  <a:lnTo>
                    <a:pt x="945129" y="1106941"/>
                  </a:lnTo>
                  <a:lnTo>
                    <a:pt x="962581" y="1051659"/>
                  </a:lnTo>
                  <a:lnTo>
                    <a:pt x="980116" y="998669"/>
                  </a:lnTo>
                  <a:lnTo>
                    <a:pt x="1002341" y="935450"/>
                  </a:lnTo>
                  <a:lnTo>
                    <a:pt x="1027784" y="877214"/>
                  </a:lnTo>
                  <a:lnTo>
                    <a:pt x="1046602" y="820282"/>
                  </a:lnTo>
                  <a:lnTo>
                    <a:pt x="1065487" y="767075"/>
                  </a:lnTo>
                  <a:lnTo>
                    <a:pt x="1090951" y="714358"/>
                  </a:lnTo>
                  <a:lnTo>
                    <a:pt x="1107336" y="663830"/>
                  </a:lnTo>
                  <a:lnTo>
                    <a:pt x="1133031" y="600430"/>
                  </a:lnTo>
                  <a:lnTo>
                    <a:pt x="1134701" y="597458"/>
                  </a:lnTo>
                  <a:lnTo>
                    <a:pt x="1126149" y="638108"/>
                  </a:lnTo>
                  <a:lnTo>
                    <a:pt x="1109786" y="692955"/>
                  </a:lnTo>
                  <a:lnTo>
                    <a:pt x="1091224" y="747058"/>
                  </a:lnTo>
                  <a:lnTo>
                    <a:pt x="1065802" y="807634"/>
                  </a:lnTo>
                  <a:lnTo>
                    <a:pt x="1049423" y="859332"/>
                  </a:lnTo>
                  <a:lnTo>
                    <a:pt x="1027990" y="914604"/>
                  </a:lnTo>
                  <a:lnTo>
                    <a:pt x="1006555" y="970583"/>
                  </a:lnTo>
                  <a:lnTo>
                    <a:pt x="981213" y="1032403"/>
                  </a:lnTo>
                  <a:lnTo>
                    <a:pt x="956617" y="1093446"/>
                  </a:lnTo>
                  <a:lnTo>
                    <a:pt x="938141" y="1154935"/>
                  </a:lnTo>
                  <a:lnTo>
                    <a:pt x="912138" y="1217308"/>
                  </a:lnTo>
                  <a:lnTo>
                    <a:pt x="907891" y="1228638"/>
                  </a:lnTo>
                  <a:lnTo>
                    <a:pt x="906229" y="1230343"/>
                  </a:lnTo>
                  <a:lnTo>
                    <a:pt x="914796" y="1176039"/>
                  </a:lnTo>
                  <a:lnTo>
                    <a:pt x="927741" y="1119494"/>
                  </a:lnTo>
                  <a:lnTo>
                    <a:pt x="945055" y="1056865"/>
                  </a:lnTo>
                  <a:lnTo>
                    <a:pt x="959064" y="1003016"/>
                  </a:lnTo>
                  <a:lnTo>
                    <a:pt x="973096" y="951132"/>
                  </a:lnTo>
                  <a:lnTo>
                    <a:pt x="992723" y="890841"/>
                  </a:lnTo>
                  <a:lnTo>
                    <a:pt x="1011894" y="832701"/>
                  </a:lnTo>
                  <a:lnTo>
                    <a:pt x="1036998" y="769224"/>
                  </a:lnTo>
                  <a:lnTo>
                    <a:pt x="1054420" y="722418"/>
                  </a:lnTo>
                  <a:lnTo>
                    <a:pt x="1076377" y="659789"/>
                  </a:lnTo>
                  <a:lnTo>
                    <a:pt x="1096374" y="610964"/>
                  </a:lnTo>
                  <a:lnTo>
                    <a:pt x="1124092" y="549299"/>
                  </a:lnTo>
                  <a:lnTo>
                    <a:pt x="1145087" y="500367"/>
                  </a:lnTo>
                  <a:lnTo>
                    <a:pt x="1173141" y="441319"/>
                  </a:lnTo>
                  <a:lnTo>
                    <a:pt x="1201214" y="384595"/>
                  </a:lnTo>
                  <a:lnTo>
                    <a:pt x="1229288" y="329499"/>
                  </a:lnTo>
                  <a:lnTo>
                    <a:pt x="1258794" y="272770"/>
                  </a:lnTo>
                  <a:lnTo>
                    <a:pt x="1281267" y="219589"/>
                  </a:lnTo>
                  <a:lnTo>
                    <a:pt x="1309212" y="179960"/>
                  </a:lnTo>
                  <a:lnTo>
                    <a:pt x="1308307" y="180274"/>
                  </a:lnTo>
                  <a:lnTo>
                    <a:pt x="1305364" y="182824"/>
                  </a:lnTo>
                  <a:lnTo>
                    <a:pt x="1285341" y="240502"/>
                  </a:lnTo>
                  <a:lnTo>
                    <a:pt x="1255310" y="300254"/>
                  </a:lnTo>
                  <a:lnTo>
                    <a:pt x="1225046" y="359039"/>
                  </a:lnTo>
                  <a:lnTo>
                    <a:pt x="1203147" y="413056"/>
                  </a:lnTo>
                  <a:lnTo>
                    <a:pt x="1171916" y="476021"/>
                  </a:lnTo>
                  <a:lnTo>
                    <a:pt x="1142003" y="534732"/>
                  </a:lnTo>
                  <a:lnTo>
                    <a:pt x="1113564" y="596979"/>
                  </a:lnTo>
                  <a:lnTo>
                    <a:pt x="1085417" y="651129"/>
                  </a:lnTo>
                  <a:lnTo>
                    <a:pt x="1060446" y="712604"/>
                  </a:lnTo>
                  <a:lnTo>
                    <a:pt x="1038313" y="764565"/>
                  </a:lnTo>
                  <a:lnTo>
                    <a:pt x="1012821" y="827646"/>
                  </a:lnTo>
                  <a:lnTo>
                    <a:pt x="987035" y="883641"/>
                  </a:lnTo>
                  <a:lnTo>
                    <a:pt x="955073" y="938877"/>
                  </a:lnTo>
                  <a:lnTo>
                    <a:pt x="952891" y="940073"/>
                  </a:lnTo>
                  <a:lnTo>
                    <a:pt x="970984" y="877572"/>
                  </a:lnTo>
                  <a:lnTo>
                    <a:pt x="996228" y="820329"/>
                  </a:lnTo>
                  <a:lnTo>
                    <a:pt x="1018140" y="758748"/>
                  </a:lnTo>
                  <a:lnTo>
                    <a:pt x="1043454" y="695714"/>
                  </a:lnTo>
                  <a:lnTo>
                    <a:pt x="1068578" y="640433"/>
                  </a:lnTo>
                  <a:lnTo>
                    <a:pt x="1096071" y="584453"/>
                  </a:lnTo>
                  <a:lnTo>
                    <a:pt x="1116796" y="528335"/>
                  </a:lnTo>
                  <a:lnTo>
                    <a:pt x="1142207" y="472189"/>
                  </a:lnTo>
                  <a:lnTo>
                    <a:pt x="1169757" y="416039"/>
                  </a:lnTo>
                  <a:lnTo>
                    <a:pt x="1197729" y="359887"/>
                  </a:lnTo>
                  <a:lnTo>
                    <a:pt x="1225784" y="303735"/>
                  </a:lnTo>
                  <a:lnTo>
                    <a:pt x="1259705" y="241951"/>
                  </a:lnTo>
                  <a:lnTo>
                    <a:pt x="1283737" y="198724"/>
                  </a:lnTo>
                  <a:lnTo>
                    <a:pt x="1305343" y="166946"/>
                  </a:lnTo>
                  <a:lnTo>
                    <a:pt x="1338988" y="103701"/>
                  </a:lnTo>
                  <a:lnTo>
                    <a:pt x="1343365" y="93170"/>
                  </a:lnTo>
                  <a:lnTo>
                    <a:pt x="1343944" y="89659"/>
                  </a:lnTo>
                  <a:lnTo>
                    <a:pt x="1341990" y="90828"/>
                  </a:lnTo>
                  <a:lnTo>
                    <a:pt x="1300784" y="145256"/>
                  </a:lnTo>
                  <a:lnTo>
                    <a:pt x="1275689" y="174110"/>
                  </a:lnTo>
                  <a:lnTo>
                    <a:pt x="1241357" y="210410"/>
                  </a:lnTo>
                  <a:lnTo>
                    <a:pt x="1192249" y="272275"/>
                  </a:lnTo>
                  <a:lnTo>
                    <a:pt x="1139917" y="335332"/>
                  </a:lnTo>
                  <a:lnTo>
                    <a:pt x="1087302" y="398493"/>
                  </a:lnTo>
                  <a:lnTo>
                    <a:pt x="1031186" y="456073"/>
                  </a:lnTo>
                  <a:lnTo>
                    <a:pt x="980228" y="516717"/>
                  </a:lnTo>
                  <a:lnTo>
                    <a:pt x="945034" y="552765"/>
                  </a:lnTo>
                  <a:lnTo>
                    <a:pt x="942689" y="552813"/>
                  </a:lnTo>
                  <a:lnTo>
                    <a:pt x="946323" y="540389"/>
                  </a:lnTo>
                  <a:lnTo>
                    <a:pt x="989910" y="478761"/>
                  </a:lnTo>
                  <a:lnTo>
                    <a:pt x="1039733" y="418341"/>
                  </a:lnTo>
                  <a:lnTo>
                    <a:pt x="1083055" y="363507"/>
                  </a:lnTo>
                  <a:lnTo>
                    <a:pt x="1144020" y="301341"/>
                  </a:lnTo>
                  <a:lnTo>
                    <a:pt x="1200741" y="238960"/>
                  </a:lnTo>
                  <a:lnTo>
                    <a:pt x="1254463" y="186318"/>
                  </a:lnTo>
                  <a:lnTo>
                    <a:pt x="1258940" y="183343"/>
                  </a:lnTo>
                  <a:lnTo>
                    <a:pt x="1258415" y="184869"/>
                  </a:lnTo>
                  <a:lnTo>
                    <a:pt x="1221828" y="220163"/>
                  </a:lnTo>
                  <a:lnTo>
                    <a:pt x="1160913" y="268679"/>
                  </a:lnTo>
                  <a:lnTo>
                    <a:pt x="1104877" y="310758"/>
                  </a:lnTo>
                  <a:lnTo>
                    <a:pt x="1044374" y="359887"/>
                  </a:lnTo>
                  <a:lnTo>
                    <a:pt x="987977" y="412140"/>
                  </a:lnTo>
                  <a:lnTo>
                    <a:pt x="970351" y="424445"/>
                  </a:lnTo>
                  <a:lnTo>
                    <a:pt x="968926" y="422813"/>
                  </a:lnTo>
                  <a:lnTo>
                    <a:pt x="970315" y="418215"/>
                  </a:lnTo>
                  <a:lnTo>
                    <a:pt x="1025526" y="356839"/>
                  </a:lnTo>
                  <a:lnTo>
                    <a:pt x="1074858" y="301683"/>
                  </a:lnTo>
                  <a:lnTo>
                    <a:pt x="1113083" y="262275"/>
                  </a:lnTo>
                  <a:lnTo>
                    <a:pt x="1168197" y="216445"/>
                  </a:lnTo>
                  <a:lnTo>
                    <a:pt x="1218109" y="178377"/>
                  </a:lnTo>
                  <a:lnTo>
                    <a:pt x="1217156" y="176879"/>
                  </a:lnTo>
                  <a:lnTo>
                    <a:pt x="1199048" y="180360"/>
                  </a:lnTo>
                  <a:lnTo>
                    <a:pt x="1182313" y="186901"/>
                  </a:lnTo>
                  <a:lnTo>
                    <a:pt x="1119696" y="222053"/>
                  </a:lnTo>
                  <a:lnTo>
                    <a:pt x="1109433" y="228224"/>
                  </a:lnTo>
                  <a:lnTo>
                    <a:pt x="1103762" y="227658"/>
                  </a:lnTo>
                  <a:lnTo>
                    <a:pt x="1101150" y="222602"/>
                  </a:lnTo>
                  <a:lnTo>
                    <a:pt x="1100579" y="214551"/>
                  </a:lnTo>
                  <a:lnTo>
                    <a:pt x="1104878" y="206845"/>
                  </a:lnTo>
                  <a:lnTo>
                    <a:pt x="1133285" y="184820"/>
                  </a:lnTo>
                  <a:lnTo>
                    <a:pt x="1192874" y="154960"/>
                  </a:lnTo>
                  <a:lnTo>
                    <a:pt x="1219799" y="137341"/>
                  </a:lnTo>
                  <a:lnTo>
                    <a:pt x="1220622" y="134314"/>
                  </a:lnTo>
                  <a:lnTo>
                    <a:pt x="1216492" y="133466"/>
                  </a:lnTo>
                  <a:lnTo>
                    <a:pt x="1209059" y="134070"/>
                  </a:lnTo>
                  <a:lnTo>
                    <a:pt x="1194561" y="128503"/>
                  </a:lnTo>
                  <a:lnTo>
                    <a:pt x="1187420" y="123743"/>
                  </a:lnTo>
                  <a:lnTo>
                    <a:pt x="1184998" y="118229"/>
                  </a:lnTo>
                  <a:lnTo>
                    <a:pt x="1185724" y="112214"/>
                  </a:lnTo>
                  <a:lnTo>
                    <a:pt x="1192769" y="99292"/>
                  </a:lnTo>
                  <a:lnTo>
                    <a:pt x="1223006" y="64972"/>
                  </a:lnTo>
                  <a:lnTo>
                    <a:pt x="1225100" y="57992"/>
                  </a:lnTo>
                  <a:lnTo>
                    <a:pt x="1224157" y="50999"/>
                  </a:lnTo>
                  <a:lnTo>
                    <a:pt x="1221188" y="43998"/>
                  </a:lnTo>
                  <a:lnTo>
                    <a:pt x="1208531" y="33098"/>
                  </a:lnTo>
                  <a:lnTo>
                    <a:pt x="1148370" y="9210"/>
                  </a:lnTo>
                  <a:lnTo>
                    <a:pt x="1095195" y="542"/>
                  </a:lnTo>
                  <a:lnTo>
                    <a:pt x="1038461" y="0"/>
                  </a:lnTo>
                  <a:lnTo>
                    <a:pt x="975262" y="6825"/>
                  </a:lnTo>
                  <a:lnTo>
                    <a:pt x="911782" y="8520"/>
                  </a:lnTo>
                  <a:lnTo>
                    <a:pt x="857389" y="16091"/>
                  </a:lnTo>
                  <a:lnTo>
                    <a:pt x="795865" y="21919"/>
                  </a:lnTo>
                  <a:lnTo>
                    <a:pt x="732716" y="28399"/>
                  </a:lnTo>
                  <a:lnTo>
                    <a:pt x="681293" y="29522"/>
                  </a:lnTo>
                  <a:lnTo>
                    <a:pt x="627156" y="37137"/>
                  </a:lnTo>
                  <a:lnTo>
                    <a:pt x="569496" y="39854"/>
                  </a:lnTo>
                  <a:lnTo>
                    <a:pt x="507717" y="40391"/>
                  </a:lnTo>
                  <a:lnTo>
                    <a:pt x="451623" y="41666"/>
                  </a:lnTo>
                  <a:lnTo>
                    <a:pt x="389091" y="49584"/>
                  </a:lnTo>
                  <a:lnTo>
                    <a:pt x="325678" y="49592"/>
                  </a:lnTo>
                  <a:lnTo>
                    <a:pt x="274210" y="43730"/>
                  </a:lnTo>
                  <a:lnTo>
                    <a:pt x="221916" y="41473"/>
                  </a:lnTo>
                  <a:lnTo>
                    <a:pt x="171716" y="41974"/>
                  </a:lnTo>
                  <a:lnTo>
                    <a:pt x="145484" y="46237"/>
                  </a:lnTo>
                  <a:lnTo>
                    <a:pt x="141764" y="47842"/>
                  </a:lnTo>
                  <a:lnTo>
                    <a:pt x="143964" y="48912"/>
                  </a:lnTo>
                  <a:lnTo>
                    <a:pt x="200830" y="50770"/>
                  </a:lnTo>
                  <a:lnTo>
                    <a:pt x="254003" y="47876"/>
                  </a:lnTo>
                  <a:lnTo>
                    <a:pt x="300287" y="42701"/>
                  </a:lnTo>
                  <a:lnTo>
                    <a:pt x="343006" y="40321"/>
                  </a:lnTo>
                  <a:lnTo>
                    <a:pt x="389289" y="35364"/>
                  </a:lnTo>
                  <a:lnTo>
                    <a:pt x="444616" y="31585"/>
                  </a:lnTo>
                  <a:lnTo>
                    <a:pt x="507413" y="30466"/>
                  </a:lnTo>
                  <a:lnTo>
                    <a:pt x="569543" y="37323"/>
                  </a:lnTo>
                  <a:lnTo>
                    <a:pt x="628782" y="43010"/>
                  </a:lnTo>
                  <a:lnTo>
                    <a:pt x="690873" y="55052"/>
                  </a:lnTo>
                  <a:lnTo>
                    <a:pt x="728427" y="65235"/>
                  </a:lnTo>
                  <a:lnTo>
                    <a:pt x="731604" y="67526"/>
                  </a:lnTo>
                  <a:lnTo>
                    <a:pt x="729043" y="69053"/>
                  </a:lnTo>
                  <a:lnTo>
                    <a:pt x="670378" y="80112"/>
                  </a:lnTo>
                  <a:lnTo>
                    <a:pt x="622008" y="89947"/>
                  </a:lnTo>
                  <a:lnTo>
                    <a:pt x="575181" y="99101"/>
                  </a:lnTo>
                  <a:lnTo>
                    <a:pt x="520232" y="102333"/>
                  </a:lnTo>
                  <a:lnTo>
                    <a:pt x="461677" y="106544"/>
                  </a:lnTo>
                  <a:lnTo>
                    <a:pt x="399201" y="112706"/>
                  </a:lnTo>
                  <a:lnTo>
                    <a:pt x="356943" y="113548"/>
                  </a:lnTo>
                  <a:lnTo>
                    <a:pt x="312035" y="115093"/>
                  </a:lnTo>
                  <a:lnTo>
                    <a:pt x="268679" y="119678"/>
                  </a:lnTo>
                  <a:lnTo>
                    <a:pt x="210398" y="128837"/>
                  </a:lnTo>
                  <a:lnTo>
                    <a:pt x="156085" y="133370"/>
                  </a:lnTo>
                  <a:lnTo>
                    <a:pt x="146492" y="136346"/>
                  </a:lnTo>
                  <a:lnTo>
                    <a:pt x="142436" y="140670"/>
                  </a:lnTo>
                  <a:lnTo>
                    <a:pt x="142072" y="145892"/>
                  </a:lnTo>
                  <a:lnTo>
                    <a:pt x="146509" y="149373"/>
                  </a:lnTo>
                  <a:lnTo>
                    <a:pt x="176279" y="154273"/>
                  </a:lnTo>
                  <a:lnTo>
                    <a:pt x="222795" y="155725"/>
                  </a:lnTo>
                  <a:lnTo>
                    <a:pt x="277002" y="154985"/>
                  </a:lnTo>
                  <a:lnTo>
                    <a:pt x="331657" y="144848"/>
                  </a:lnTo>
                  <a:lnTo>
                    <a:pt x="387167" y="131580"/>
                  </a:lnTo>
                  <a:lnTo>
                    <a:pt x="442022" y="124930"/>
                  </a:lnTo>
                  <a:lnTo>
                    <a:pt x="504290" y="110274"/>
                  </a:lnTo>
                  <a:lnTo>
                    <a:pt x="558094" y="103824"/>
                  </a:lnTo>
                  <a:lnTo>
                    <a:pt x="613089" y="95617"/>
                  </a:lnTo>
                  <a:lnTo>
                    <a:pt x="664045" y="90772"/>
                  </a:lnTo>
                  <a:lnTo>
                    <a:pt x="683661" y="86253"/>
                  </a:lnTo>
                  <a:lnTo>
                    <a:pt x="680704" y="85048"/>
                  </a:lnTo>
                  <a:lnTo>
                    <a:pt x="664159" y="84878"/>
                  </a:lnTo>
                  <a:lnTo>
                    <a:pt x="609062" y="97432"/>
                  </a:lnTo>
                  <a:lnTo>
                    <a:pt x="549423" y="114322"/>
                  </a:lnTo>
                  <a:lnTo>
                    <a:pt x="495303" y="128280"/>
                  </a:lnTo>
                  <a:lnTo>
                    <a:pt x="440722" y="149538"/>
                  </a:lnTo>
                  <a:lnTo>
                    <a:pt x="378513" y="169941"/>
                  </a:lnTo>
                  <a:lnTo>
                    <a:pt x="317480" y="184327"/>
                  </a:lnTo>
                  <a:lnTo>
                    <a:pt x="266083" y="201553"/>
                  </a:lnTo>
                  <a:lnTo>
                    <a:pt x="206643" y="224378"/>
                  </a:lnTo>
                  <a:lnTo>
                    <a:pt x="208274" y="226264"/>
                  </a:lnTo>
                  <a:lnTo>
                    <a:pt x="214040" y="227521"/>
                  </a:lnTo>
                  <a:lnTo>
                    <a:pt x="272984" y="221371"/>
                  </a:lnTo>
                  <a:lnTo>
                    <a:pt x="327744" y="214286"/>
                  </a:lnTo>
                  <a:lnTo>
                    <a:pt x="386827" y="208857"/>
                  </a:lnTo>
                  <a:lnTo>
                    <a:pt x="437839" y="200853"/>
                  </a:lnTo>
                  <a:lnTo>
                    <a:pt x="492629" y="198925"/>
                  </a:lnTo>
                  <a:lnTo>
                    <a:pt x="498366" y="201106"/>
                  </a:lnTo>
                  <a:lnTo>
                    <a:pt x="498682" y="204900"/>
                  </a:lnTo>
                  <a:lnTo>
                    <a:pt x="479561" y="227800"/>
                  </a:lnTo>
                  <a:lnTo>
                    <a:pt x="454466" y="242372"/>
                  </a:lnTo>
                  <a:lnTo>
                    <a:pt x="393787" y="270571"/>
                  </a:lnTo>
                  <a:lnTo>
                    <a:pt x="330835" y="301859"/>
                  </a:lnTo>
                  <a:lnTo>
                    <a:pt x="269878" y="327203"/>
                  </a:lnTo>
                  <a:lnTo>
                    <a:pt x="214162" y="352969"/>
                  </a:lnTo>
                  <a:lnTo>
                    <a:pt x="183327" y="366806"/>
                  </a:lnTo>
                  <a:lnTo>
                    <a:pt x="183370" y="365669"/>
                  </a:lnTo>
                  <a:lnTo>
                    <a:pt x="186909" y="362572"/>
                  </a:lnTo>
                  <a:lnTo>
                    <a:pt x="241985" y="342621"/>
                  </a:lnTo>
                  <a:lnTo>
                    <a:pt x="290486" y="323836"/>
                  </a:lnTo>
                  <a:lnTo>
                    <a:pt x="353688" y="302116"/>
                  </a:lnTo>
                  <a:lnTo>
                    <a:pt x="397023" y="290258"/>
                  </a:lnTo>
                  <a:lnTo>
                    <a:pt x="403043" y="290071"/>
                  </a:lnTo>
                  <a:lnTo>
                    <a:pt x="403548" y="292286"/>
                  </a:lnTo>
                  <a:lnTo>
                    <a:pt x="373551" y="318241"/>
                  </a:lnTo>
                  <a:lnTo>
                    <a:pt x="320405" y="352858"/>
                  </a:lnTo>
                  <a:lnTo>
                    <a:pt x="257164" y="385459"/>
                  </a:lnTo>
                  <a:lnTo>
                    <a:pt x="203866" y="407096"/>
                  </a:lnTo>
                  <a:lnTo>
                    <a:pt x="165328" y="421448"/>
                  </a:lnTo>
                  <a:lnTo>
                    <a:pt x="154994" y="421985"/>
                  </a:lnTo>
                  <a:lnTo>
                    <a:pt x="137272" y="416342"/>
                  </a:lnTo>
                  <a:lnTo>
                    <a:pt x="132780" y="410392"/>
                  </a:lnTo>
                  <a:lnTo>
                    <a:pt x="130955" y="402916"/>
                  </a:lnTo>
                  <a:lnTo>
                    <a:pt x="130909" y="394422"/>
                  </a:lnTo>
                  <a:lnTo>
                    <a:pt x="140215" y="375626"/>
                  </a:lnTo>
                  <a:lnTo>
                    <a:pt x="178145" y="317224"/>
                  </a:lnTo>
                  <a:lnTo>
                    <a:pt x="237869" y="254125"/>
                  </a:lnTo>
                  <a:lnTo>
                    <a:pt x="262621" y="225995"/>
                  </a:lnTo>
                  <a:lnTo>
                    <a:pt x="265479" y="217983"/>
                  </a:lnTo>
                  <a:lnTo>
                    <a:pt x="265045" y="210302"/>
                  </a:lnTo>
                  <a:lnTo>
                    <a:pt x="262415" y="202842"/>
                  </a:lnTo>
                  <a:lnTo>
                    <a:pt x="257153" y="199038"/>
                  </a:lnTo>
                  <a:lnTo>
                    <a:pt x="241947" y="197932"/>
                  </a:lnTo>
                  <a:lnTo>
                    <a:pt x="185037" y="209835"/>
                  </a:lnTo>
                  <a:lnTo>
                    <a:pt x="141656" y="223186"/>
                  </a:lnTo>
                  <a:lnTo>
                    <a:pt x="132193" y="223129"/>
                  </a:lnTo>
                  <a:lnTo>
                    <a:pt x="115440" y="216828"/>
                  </a:lnTo>
                  <a:lnTo>
                    <a:pt x="114716" y="210702"/>
                  </a:lnTo>
                  <a:lnTo>
                    <a:pt x="126389" y="194537"/>
                  </a:lnTo>
                  <a:lnTo>
                    <a:pt x="169339" y="149590"/>
                  </a:lnTo>
                  <a:lnTo>
                    <a:pt x="169366" y="143650"/>
                  </a:lnTo>
                  <a:lnTo>
                    <a:pt x="164705" y="138520"/>
                  </a:lnTo>
                  <a:lnTo>
                    <a:pt x="156918" y="133930"/>
                  </a:lnTo>
                  <a:lnTo>
                    <a:pt x="138907" y="131950"/>
                  </a:lnTo>
                  <a:lnTo>
                    <a:pt x="120374" y="136139"/>
                  </a:lnTo>
                  <a:lnTo>
                    <a:pt x="76567" y="158804"/>
                  </a:lnTo>
                  <a:lnTo>
                    <a:pt x="72423" y="163830"/>
                  </a:lnTo>
                  <a:lnTo>
                    <a:pt x="72000" y="169521"/>
                  </a:lnTo>
                  <a:lnTo>
                    <a:pt x="77769" y="182083"/>
                  </a:lnTo>
                  <a:lnTo>
                    <a:pt x="93001" y="205819"/>
                  </a:lnTo>
                  <a:lnTo>
                    <a:pt x="103103" y="245997"/>
                  </a:lnTo>
                  <a:lnTo>
                    <a:pt x="100341" y="298439"/>
                  </a:lnTo>
                  <a:lnTo>
                    <a:pt x="99449" y="358841"/>
                  </a:lnTo>
                  <a:lnTo>
                    <a:pt x="99273" y="415833"/>
                  </a:lnTo>
                  <a:lnTo>
                    <a:pt x="101582" y="456922"/>
                  </a:lnTo>
                  <a:lnTo>
                    <a:pt x="117361" y="519270"/>
                  </a:lnTo>
                  <a:lnTo>
                    <a:pt x="136568" y="579863"/>
                  </a:lnTo>
                  <a:lnTo>
                    <a:pt x="145990" y="628511"/>
                  </a:lnTo>
                  <a:lnTo>
                    <a:pt x="170884" y="682549"/>
                  </a:lnTo>
                  <a:lnTo>
                    <a:pt x="185971" y="711164"/>
                  </a:lnTo>
                  <a:lnTo>
                    <a:pt x="202140" y="737580"/>
                  </a:lnTo>
                  <a:lnTo>
                    <a:pt x="230155" y="787163"/>
                  </a:lnTo>
                  <a:lnTo>
                    <a:pt x="286610" y="848765"/>
                  </a:lnTo>
                  <a:lnTo>
                    <a:pt x="303003" y="862995"/>
                  </a:lnTo>
                  <a:lnTo>
                    <a:pt x="321986" y="873219"/>
                  </a:lnTo>
                  <a:lnTo>
                    <a:pt x="381523" y="884660"/>
                  </a:lnTo>
                  <a:lnTo>
                    <a:pt x="430812" y="891618"/>
                  </a:lnTo>
                  <a:lnTo>
                    <a:pt x="491674" y="884588"/>
                  </a:lnTo>
                  <a:lnTo>
                    <a:pt x="550949" y="868537"/>
                  </a:lnTo>
                  <a:lnTo>
                    <a:pt x="555964" y="863934"/>
                  </a:lnTo>
                  <a:lnTo>
                    <a:pt x="556967" y="858525"/>
                  </a:lnTo>
                  <a:lnTo>
                    <a:pt x="555297" y="852580"/>
                  </a:lnTo>
                  <a:lnTo>
                    <a:pt x="549504" y="849786"/>
                  </a:lnTo>
                  <a:lnTo>
                    <a:pt x="488043" y="850797"/>
                  </a:lnTo>
                  <a:lnTo>
                    <a:pt x="438392" y="856682"/>
                  </a:lnTo>
                  <a:lnTo>
                    <a:pt x="397814" y="854656"/>
                  </a:lnTo>
                  <a:lnTo>
                    <a:pt x="363564" y="841058"/>
                  </a:lnTo>
                  <a:lnTo>
                    <a:pt x="358511" y="835085"/>
                  </a:lnTo>
                  <a:lnTo>
                    <a:pt x="357482" y="828764"/>
                  </a:lnTo>
                  <a:lnTo>
                    <a:pt x="359135" y="822211"/>
                  </a:lnTo>
                  <a:lnTo>
                    <a:pt x="378230" y="796219"/>
                  </a:lnTo>
                  <a:lnTo>
                    <a:pt x="440878" y="745622"/>
                  </a:lnTo>
                  <a:lnTo>
                    <a:pt x="501678" y="709346"/>
                  </a:lnTo>
                  <a:lnTo>
                    <a:pt x="550559" y="683160"/>
                  </a:lnTo>
                  <a:lnTo>
                    <a:pt x="551024" y="681857"/>
                  </a:lnTo>
                  <a:lnTo>
                    <a:pt x="547825" y="682158"/>
                  </a:lnTo>
                  <a:lnTo>
                    <a:pt x="488961" y="706428"/>
                  </a:lnTo>
                  <a:lnTo>
                    <a:pt x="429105" y="742960"/>
                  </a:lnTo>
                  <a:lnTo>
                    <a:pt x="389473" y="758050"/>
                  </a:lnTo>
                  <a:lnTo>
                    <a:pt x="382802" y="757520"/>
                  </a:lnTo>
                  <a:lnTo>
                    <a:pt x="380695" y="753658"/>
                  </a:lnTo>
                  <a:lnTo>
                    <a:pt x="381630" y="747573"/>
                  </a:lnTo>
                  <a:lnTo>
                    <a:pt x="399713" y="722242"/>
                  </a:lnTo>
                  <a:lnTo>
                    <a:pt x="444500" y="684581"/>
                  </a:lnTo>
                  <a:lnTo>
                    <a:pt x="501245" y="647055"/>
                  </a:lnTo>
                  <a:lnTo>
                    <a:pt x="524582" y="627598"/>
                  </a:lnTo>
                  <a:lnTo>
                    <a:pt x="573567" y="606144"/>
                  </a:lnTo>
                  <a:lnTo>
                    <a:pt x="576891" y="605947"/>
                  </a:lnTo>
                  <a:lnTo>
                    <a:pt x="575598" y="608155"/>
                  </a:lnTo>
                  <a:lnTo>
                    <a:pt x="564803" y="615678"/>
                  </a:lnTo>
                  <a:lnTo>
                    <a:pt x="532396" y="633159"/>
                  </a:lnTo>
                  <a:lnTo>
                    <a:pt x="507165" y="648957"/>
                  </a:lnTo>
                  <a:lnTo>
                    <a:pt x="454507" y="678006"/>
                  </a:lnTo>
                  <a:lnTo>
                    <a:pt x="391969" y="720046"/>
                  </a:lnTo>
                  <a:lnTo>
                    <a:pt x="359696" y="737266"/>
                  </a:lnTo>
                  <a:lnTo>
                    <a:pt x="417194" y="701776"/>
                  </a:lnTo>
                  <a:lnTo>
                    <a:pt x="472087" y="679325"/>
                  </a:lnTo>
                  <a:lnTo>
                    <a:pt x="530086" y="658667"/>
                  </a:lnTo>
                  <a:lnTo>
                    <a:pt x="575191" y="638184"/>
                  </a:lnTo>
                  <a:lnTo>
                    <a:pt x="634880" y="631712"/>
                  </a:lnTo>
                  <a:lnTo>
                    <a:pt x="649353" y="631180"/>
                  </a:lnTo>
                  <a:lnTo>
                    <a:pt x="655491" y="634336"/>
                  </a:lnTo>
                  <a:lnTo>
                    <a:pt x="656074" y="639949"/>
                  </a:lnTo>
                  <a:lnTo>
                    <a:pt x="648533" y="654375"/>
                  </a:lnTo>
                  <a:lnTo>
                    <a:pt x="629964" y="675650"/>
                  </a:lnTo>
                  <a:lnTo>
                    <a:pt x="572466" y="717848"/>
                  </a:lnTo>
                  <a:lnTo>
                    <a:pt x="509793" y="759970"/>
                  </a:lnTo>
                  <a:lnTo>
                    <a:pt x="453902" y="802084"/>
                  </a:lnTo>
                  <a:lnTo>
                    <a:pt x="400758" y="839519"/>
                  </a:lnTo>
                  <a:lnTo>
                    <a:pt x="462869" y="796555"/>
                  </a:lnTo>
                  <a:lnTo>
                    <a:pt x="517330" y="767240"/>
                  </a:lnTo>
                  <a:lnTo>
                    <a:pt x="578851" y="734975"/>
                  </a:lnTo>
                  <a:lnTo>
                    <a:pt x="630504" y="717339"/>
                  </a:lnTo>
                  <a:lnTo>
                    <a:pt x="684024" y="707825"/>
                  </a:lnTo>
                  <a:lnTo>
                    <a:pt x="699662" y="706489"/>
                  </a:lnTo>
                  <a:lnTo>
                    <a:pt x="707749" y="709108"/>
                  </a:lnTo>
                  <a:lnTo>
                    <a:pt x="710800" y="714364"/>
                  </a:lnTo>
                  <a:lnTo>
                    <a:pt x="710494" y="721377"/>
                  </a:lnTo>
                  <a:lnTo>
                    <a:pt x="697676" y="738528"/>
                  </a:lnTo>
                  <a:lnTo>
                    <a:pt x="634622" y="800221"/>
                  </a:lnTo>
                  <a:lnTo>
                    <a:pt x="580459" y="839844"/>
                  </a:lnTo>
                  <a:lnTo>
                    <a:pt x="540472" y="868294"/>
                  </a:lnTo>
                  <a:lnTo>
                    <a:pt x="526964" y="874015"/>
                  </a:lnTo>
                  <a:lnTo>
                    <a:pt x="528275" y="872265"/>
                  </a:lnTo>
                  <a:lnTo>
                    <a:pt x="582964" y="834550"/>
                  </a:lnTo>
                  <a:lnTo>
                    <a:pt x="636107" y="805955"/>
                  </a:lnTo>
                  <a:lnTo>
                    <a:pt x="694405" y="779457"/>
                  </a:lnTo>
                  <a:lnTo>
                    <a:pt x="751345" y="757178"/>
                  </a:lnTo>
                  <a:lnTo>
                    <a:pt x="805160" y="742564"/>
                  </a:lnTo>
                  <a:lnTo>
                    <a:pt x="814345" y="743687"/>
                  </a:lnTo>
                  <a:lnTo>
                    <a:pt x="819299" y="747945"/>
                  </a:lnTo>
                  <a:lnTo>
                    <a:pt x="821431" y="754293"/>
                  </a:lnTo>
                  <a:lnTo>
                    <a:pt x="820513" y="760865"/>
                  </a:lnTo>
                  <a:lnTo>
                    <a:pt x="813254" y="774406"/>
                  </a:lnTo>
                  <a:lnTo>
                    <a:pt x="751268" y="823165"/>
                  </a:lnTo>
                  <a:lnTo>
                    <a:pt x="693669" y="863829"/>
                  </a:lnTo>
                  <a:lnTo>
                    <a:pt x="636821" y="903209"/>
                  </a:lnTo>
                  <a:lnTo>
                    <a:pt x="577175" y="952955"/>
                  </a:lnTo>
                  <a:lnTo>
                    <a:pt x="575788" y="952967"/>
                  </a:lnTo>
                  <a:lnTo>
                    <a:pt x="583604" y="940503"/>
                  </a:lnTo>
                  <a:lnTo>
                    <a:pt x="598777" y="928724"/>
                  </a:lnTo>
                  <a:lnTo>
                    <a:pt x="660773" y="892741"/>
                  </a:lnTo>
                  <a:lnTo>
                    <a:pt x="720660" y="859328"/>
                  </a:lnTo>
                  <a:lnTo>
                    <a:pt x="773796" y="841597"/>
                  </a:lnTo>
                  <a:lnTo>
                    <a:pt x="834936" y="816025"/>
                  </a:lnTo>
                  <a:lnTo>
                    <a:pt x="868598" y="804265"/>
                  </a:lnTo>
                  <a:lnTo>
                    <a:pt x="894286" y="801104"/>
                  </a:lnTo>
                  <a:lnTo>
                    <a:pt x="901839" y="803770"/>
                  </a:lnTo>
                  <a:lnTo>
                    <a:pt x="905703" y="809057"/>
                  </a:lnTo>
                  <a:lnTo>
                    <a:pt x="907110" y="816092"/>
                  </a:lnTo>
                  <a:lnTo>
                    <a:pt x="905709" y="823121"/>
                  </a:lnTo>
                  <a:lnTo>
                    <a:pt x="892557" y="844192"/>
                  </a:lnTo>
                  <a:lnTo>
                    <a:pt x="837839" y="893547"/>
                  </a:lnTo>
                  <a:lnTo>
                    <a:pt x="778205" y="937091"/>
                  </a:lnTo>
                  <a:lnTo>
                    <a:pt x="717970" y="985185"/>
                  </a:lnTo>
                  <a:lnTo>
                    <a:pt x="683813" y="1011404"/>
                  </a:lnTo>
                  <a:lnTo>
                    <a:pt x="625214" y="1061061"/>
                  </a:lnTo>
                  <a:lnTo>
                    <a:pt x="614833" y="1068322"/>
                  </a:lnTo>
                  <a:lnTo>
                    <a:pt x="612591" y="1073162"/>
                  </a:lnTo>
                  <a:lnTo>
                    <a:pt x="615775" y="1076389"/>
                  </a:lnTo>
                  <a:lnTo>
                    <a:pt x="622578" y="1078541"/>
                  </a:lnTo>
                  <a:lnTo>
                    <a:pt x="642615" y="1074693"/>
                  </a:lnTo>
                  <a:lnTo>
                    <a:pt x="680203" y="1065611"/>
                  </a:lnTo>
                  <a:lnTo>
                    <a:pt x="734826" y="1062543"/>
                  </a:lnTo>
                  <a:lnTo>
                    <a:pt x="789506" y="1070342"/>
                  </a:lnTo>
                  <a:lnTo>
                    <a:pt x="813121" y="1076508"/>
                  </a:lnTo>
                  <a:lnTo>
                    <a:pt x="821992" y="1082129"/>
                  </a:lnTo>
                  <a:lnTo>
                    <a:pt x="834968" y="1097734"/>
                  </a:lnTo>
                  <a:lnTo>
                    <a:pt x="836557" y="1105639"/>
                  </a:lnTo>
                  <a:lnTo>
                    <a:pt x="835276" y="1113249"/>
                  </a:lnTo>
                  <a:lnTo>
                    <a:pt x="832083" y="1120661"/>
                  </a:lnTo>
                  <a:lnTo>
                    <a:pt x="787883" y="1163493"/>
                  </a:lnTo>
                  <a:lnTo>
                    <a:pt x="732314" y="1198649"/>
                  </a:lnTo>
                  <a:lnTo>
                    <a:pt x="716343" y="1208012"/>
                  </a:lnTo>
                  <a:lnTo>
                    <a:pt x="715359" y="1207234"/>
                  </a:lnTo>
                  <a:lnTo>
                    <a:pt x="717043" y="1204375"/>
                  </a:lnTo>
                  <a:lnTo>
                    <a:pt x="731392" y="1201198"/>
                  </a:lnTo>
                  <a:lnTo>
                    <a:pt x="778732" y="1199159"/>
                  </a:lnTo>
                  <a:lnTo>
                    <a:pt x="785028" y="1201332"/>
                  </a:lnTo>
                  <a:lnTo>
                    <a:pt x="786886" y="1205119"/>
                  </a:lnTo>
                  <a:lnTo>
                    <a:pt x="785785" y="1209985"/>
                  </a:lnTo>
                  <a:lnTo>
                    <a:pt x="781541" y="1214398"/>
                  </a:lnTo>
                  <a:lnTo>
                    <a:pt x="767467" y="1222421"/>
                  </a:lnTo>
                  <a:lnTo>
                    <a:pt x="746394" y="1223647"/>
                  </a:lnTo>
                  <a:lnTo>
                    <a:pt x="700327" y="1214902"/>
                  </a:lnTo>
                  <a:lnTo>
                    <a:pt x="658602" y="1193504"/>
                  </a:lnTo>
                  <a:lnTo>
                    <a:pt x="596549" y="1142799"/>
                  </a:lnTo>
                  <a:lnTo>
                    <a:pt x="549054" y="1082562"/>
                  </a:lnTo>
                  <a:lnTo>
                    <a:pt x="499982" y="1019648"/>
                  </a:lnTo>
                  <a:lnTo>
                    <a:pt x="450219" y="960626"/>
                  </a:lnTo>
                  <a:lnTo>
                    <a:pt x="401049" y="903679"/>
                  </a:lnTo>
                  <a:lnTo>
                    <a:pt x="376091" y="869812"/>
                  </a:lnTo>
                  <a:lnTo>
                    <a:pt x="369678" y="857142"/>
                  </a:lnTo>
                  <a:lnTo>
                    <a:pt x="369606" y="858676"/>
                  </a:lnTo>
                  <a:lnTo>
                    <a:pt x="370727" y="863209"/>
                  </a:lnTo>
                  <a:lnTo>
                    <a:pt x="407211" y="922915"/>
                  </a:lnTo>
                  <a:lnTo>
                    <a:pt x="450023" y="978308"/>
                  </a:lnTo>
                  <a:lnTo>
                    <a:pt x="507016" y="1040796"/>
                  </a:lnTo>
                  <a:lnTo>
                    <a:pt x="533180" y="1069215"/>
                  </a:lnTo>
                  <a:lnTo>
                    <a:pt x="595666" y="1130332"/>
                  </a:lnTo>
                  <a:lnTo>
                    <a:pt x="646922" y="1163736"/>
                  </a:lnTo>
                  <a:lnTo>
                    <a:pt x="675240" y="1179732"/>
                  </a:lnTo>
                  <a:lnTo>
                    <a:pt x="701568" y="1196169"/>
                  </a:lnTo>
                  <a:lnTo>
                    <a:pt x="762719" y="1219496"/>
                  </a:lnTo>
                  <a:lnTo>
                    <a:pt x="816363" y="1236063"/>
                  </a:lnTo>
                  <a:lnTo>
                    <a:pt x="876879" y="1245741"/>
                  </a:lnTo>
                  <a:lnTo>
                    <a:pt x="883215" y="1242914"/>
                  </a:lnTo>
                  <a:lnTo>
                    <a:pt x="886269" y="1236351"/>
                  </a:lnTo>
                  <a:lnTo>
                    <a:pt x="896930" y="1177972"/>
                  </a:lnTo>
                  <a:lnTo>
                    <a:pt x="910130" y="1119355"/>
                  </a:lnTo>
                  <a:lnTo>
                    <a:pt x="927499" y="1057756"/>
                  </a:lnTo>
                  <a:lnTo>
                    <a:pt x="938008" y="1001451"/>
                  </a:lnTo>
                  <a:lnTo>
                    <a:pt x="952040" y="945494"/>
                  </a:lnTo>
                  <a:lnTo>
                    <a:pt x="966077" y="889727"/>
                  </a:lnTo>
                  <a:lnTo>
                    <a:pt x="980114" y="833651"/>
                  </a:lnTo>
                  <a:lnTo>
                    <a:pt x="994152" y="780634"/>
                  </a:lnTo>
                  <a:lnTo>
                    <a:pt x="1012869" y="718050"/>
                  </a:lnTo>
                  <a:lnTo>
                    <a:pt x="1038312" y="662192"/>
                  </a:lnTo>
                  <a:lnTo>
                    <a:pt x="1060250" y="606006"/>
                  </a:lnTo>
                  <a:lnTo>
                    <a:pt x="1085977" y="563484"/>
                  </a:lnTo>
                  <a:lnTo>
                    <a:pt x="1088124" y="562299"/>
                  </a:lnTo>
                  <a:lnTo>
                    <a:pt x="1068799" y="613858"/>
                  </a:lnTo>
                  <a:lnTo>
                    <a:pt x="1037493" y="676430"/>
                  </a:lnTo>
                  <a:lnTo>
                    <a:pt x="1008432" y="729214"/>
                  </a:lnTo>
                  <a:lnTo>
                    <a:pt x="972927" y="784700"/>
                  </a:lnTo>
                  <a:lnTo>
                    <a:pt x="939050" y="840721"/>
                  </a:lnTo>
                  <a:lnTo>
                    <a:pt x="896949" y="903647"/>
                  </a:lnTo>
                  <a:lnTo>
                    <a:pt x="860931" y="965385"/>
                  </a:lnTo>
                  <a:lnTo>
                    <a:pt x="818689" y="1024468"/>
                  </a:lnTo>
                  <a:lnTo>
                    <a:pt x="797624" y="1052679"/>
                  </a:lnTo>
                  <a:lnTo>
                    <a:pt x="791774" y="1055715"/>
                  </a:lnTo>
                  <a:lnTo>
                    <a:pt x="786703" y="1054229"/>
                  </a:lnTo>
                  <a:lnTo>
                    <a:pt x="782153" y="1049730"/>
                  </a:lnTo>
                  <a:lnTo>
                    <a:pt x="780290" y="1043220"/>
                  </a:lnTo>
                  <a:lnTo>
                    <a:pt x="781339" y="1026629"/>
                  </a:lnTo>
                  <a:lnTo>
                    <a:pt x="788825" y="1010676"/>
                  </a:lnTo>
                  <a:lnTo>
                    <a:pt x="807104" y="975782"/>
                  </a:lnTo>
                  <a:lnTo>
                    <a:pt x="828678" y="921563"/>
                  </a:lnTo>
                  <a:lnTo>
                    <a:pt x="861184" y="861521"/>
                  </a:lnTo>
                  <a:lnTo>
                    <a:pt x="885825" y="808365"/>
                  </a:lnTo>
                  <a:lnTo>
                    <a:pt x="914420" y="747221"/>
                  </a:lnTo>
                  <a:lnTo>
                    <a:pt x="948659" y="693460"/>
                  </a:lnTo>
                  <a:lnTo>
                    <a:pt x="975307" y="635455"/>
                  </a:lnTo>
                  <a:lnTo>
                    <a:pt x="1013292" y="572233"/>
                  </a:lnTo>
                  <a:lnTo>
                    <a:pt x="1053953" y="513845"/>
                  </a:lnTo>
                  <a:lnTo>
                    <a:pt x="1057416" y="511659"/>
                  </a:lnTo>
                  <a:lnTo>
                    <a:pt x="1058555" y="514880"/>
                  </a:lnTo>
                  <a:lnTo>
                    <a:pt x="1058144" y="521708"/>
                  </a:lnTo>
                  <a:lnTo>
                    <a:pt x="1029312" y="576256"/>
                  </a:lnTo>
                  <a:lnTo>
                    <a:pt x="1000255" y="629958"/>
                  </a:lnTo>
                  <a:lnTo>
                    <a:pt x="965956" y="682740"/>
                  </a:lnTo>
                  <a:lnTo>
                    <a:pt x="930965" y="743734"/>
                  </a:lnTo>
                  <a:lnTo>
                    <a:pt x="903120" y="798285"/>
                  </a:lnTo>
                  <a:lnTo>
                    <a:pt x="870885" y="856768"/>
                  </a:lnTo>
                  <a:lnTo>
                    <a:pt x="855723" y="891856"/>
                  </a:lnTo>
                  <a:lnTo>
                    <a:pt x="855073" y="897027"/>
                  </a:lnTo>
                  <a:lnTo>
                    <a:pt x="856979" y="898135"/>
                  </a:lnTo>
                  <a:lnTo>
                    <a:pt x="860589" y="896534"/>
                  </a:lnTo>
                  <a:lnTo>
                    <a:pt x="896485" y="834995"/>
                  </a:lnTo>
                  <a:lnTo>
                    <a:pt x="928988" y="773002"/>
                  </a:lnTo>
                  <a:lnTo>
                    <a:pt x="955064" y="713950"/>
                  </a:lnTo>
                  <a:lnTo>
                    <a:pt x="985627" y="651141"/>
                  </a:lnTo>
                  <a:lnTo>
                    <a:pt x="1017685" y="592244"/>
                  </a:lnTo>
                  <a:lnTo>
                    <a:pt x="1046358" y="541557"/>
                  </a:lnTo>
                  <a:lnTo>
                    <a:pt x="1074481" y="478268"/>
                  </a:lnTo>
                  <a:lnTo>
                    <a:pt x="1090873" y="445526"/>
                  </a:lnTo>
                  <a:lnTo>
                    <a:pt x="1118196" y="395414"/>
                  </a:lnTo>
                  <a:lnTo>
                    <a:pt x="1150586" y="336446"/>
                  </a:lnTo>
                  <a:lnTo>
                    <a:pt x="1186978" y="273684"/>
                  </a:lnTo>
                  <a:lnTo>
                    <a:pt x="1222243" y="219709"/>
                  </a:lnTo>
                  <a:lnTo>
                    <a:pt x="1222252" y="214963"/>
                  </a:lnTo>
                  <a:lnTo>
                    <a:pt x="1217579" y="214138"/>
                  </a:lnTo>
                  <a:lnTo>
                    <a:pt x="1202247" y="219460"/>
                  </a:lnTo>
                  <a:lnTo>
                    <a:pt x="1139512" y="268912"/>
                  </a:lnTo>
                  <a:lnTo>
                    <a:pt x="1077285" y="325025"/>
                  </a:lnTo>
                  <a:lnTo>
                    <a:pt x="1022349" y="371298"/>
                  </a:lnTo>
                  <a:lnTo>
                    <a:pt x="967059" y="420127"/>
                  </a:lnTo>
                  <a:lnTo>
                    <a:pt x="927189" y="448692"/>
                  </a:lnTo>
                  <a:lnTo>
                    <a:pt x="926113" y="448337"/>
                  </a:lnTo>
                  <a:lnTo>
                    <a:pt x="980248" y="391506"/>
                  </a:lnTo>
                  <a:lnTo>
                    <a:pt x="1040337" y="332430"/>
                  </a:lnTo>
                  <a:lnTo>
                    <a:pt x="1098751" y="282715"/>
                  </a:lnTo>
                  <a:lnTo>
                    <a:pt x="1114340" y="269826"/>
                  </a:lnTo>
                  <a:lnTo>
                    <a:pt x="1172351" y="228845"/>
                  </a:lnTo>
                  <a:lnTo>
                    <a:pt x="1233861" y="177529"/>
                  </a:lnTo>
                  <a:lnTo>
                    <a:pt x="1290887" y="119203"/>
                  </a:lnTo>
                  <a:lnTo>
                    <a:pt x="1343226" y="66682"/>
                  </a:lnTo>
                  <a:lnTo>
                    <a:pt x="1345021" y="63811"/>
                  </a:lnTo>
                  <a:lnTo>
                    <a:pt x="1341539" y="64237"/>
                  </a:lnTo>
                  <a:lnTo>
                    <a:pt x="1314280" y="79135"/>
                  </a:lnTo>
                  <a:lnTo>
                    <a:pt x="1263148" y="110021"/>
                  </a:lnTo>
                  <a:lnTo>
                    <a:pt x="1223412" y="127907"/>
                  </a:lnTo>
                  <a:lnTo>
                    <a:pt x="1224201" y="128025"/>
                  </a:lnTo>
                  <a:lnTo>
                    <a:pt x="1285151" y="115877"/>
                  </a:lnTo>
                  <a:lnTo>
                    <a:pt x="1289927" y="116495"/>
                  </a:lnTo>
                  <a:lnTo>
                    <a:pt x="1289601" y="118078"/>
                  </a:lnTo>
                  <a:lnTo>
                    <a:pt x="1278711" y="122955"/>
                  </a:lnTo>
                  <a:lnTo>
                    <a:pt x="1258273" y="129022"/>
                  </a:lnTo>
                  <a:lnTo>
                    <a:pt x="1253291" y="128768"/>
                  </a:lnTo>
                  <a:lnTo>
                    <a:pt x="1252309" y="126259"/>
                  </a:lnTo>
                  <a:lnTo>
                    <a:pt x="1253994" y="122247"/>
                  </a:lnTo>
                  <a:lnTo>
                    <a:pt x="1265225" y="114669"/>
                  </a:lnTo>
                  <a:lnTo>
                    <a:pt x="1318278" y="96734"/>
                  </a:lnTo>
                  <a:lnTo>
                    <a:pt x="1372881" y="79135"/>
                  </a:lnTo>
                  <a:lnTo>
                    <a:pt x="1410265" y="74190"/>
                  </a:lnTo>
                  <a:lnTo>
                    <a:pt x="1416620" y="77006"/>
                  </a:lnTo>
                  <a:lnTo>
                    <a:pt x="1418517" y="82392"/>
                  </a:lnTo>
                  <a:lnTo>
                    <a:pt x="1417442" y="89493"/>
                  </a:lnTo>
                  <a:lnTo>
                    <a:pt x="1406889" y="103621"/>
                  </a:lnTo>
                  <a:lnTo>
                    <a:pt x="1348264" y="157254"/>
                  </a:lnTo>
                  <a:lnTo>
                    <a:pt x="1335511" y="167477"/>
                  </a:lnTo>
                  <a:lnTo>
                    <a:pt x="1331689" y="173122"/>
                  </a:lnTo>
                  <a:lnTo>
                    <a:pt x="1333820" y="175715"/>
                  </a:lnTo>
                  <a:lnTo>
                    <a:pt x="1339920" y="176275"/>
                  </a:lnTo>
                  <a:lnTo>
                    <a:pt x="1352937" y="170657"/>
                  </a:lnTo>
                  <a:lnTo>
                    <a:pt x="1366522" y="159191"/>
                  </a:lnTo>
                  <a:lnTo>
                    <a:pt x="1415313" y="101049"/>
                  </a:lnTo>
                  <a:lnTo>
                    <a:pt x="1422325" y="91402"/>
                  </a:lnTo>
                  <a:lnTo>
                    <a:pt x="1425830" y="89650"/>
                  </a:lnTo>
                  <a:lnTo>
                    <a:pt x="1426997" y="93162"/>
                  </a:lnTo>
                  <a:lnTo>
                    <a:pt x="1420464" y="126830"/>
                  </a:lnTo>
                  <a:lnTo>
                    <a:pt x="1393068" y="180786"/>
                  </a:lnTo>
                  <a:lnTo>
                    <a:pt x="1358986" y="240794"/>
                  </a:lnTo>
                  <a:lnTo>
                    <a:pt x="1324025" y="302148"/>
                  </a:lnTo>
                  <a:lnTo>
                    <a:pt x="1295965" y="353941"/>
                  </a:lnTo>
                  <a:lnTo>
                    <a:pt x="1271012" y="406112"/>
                  </a:lnTo>
                  <a:lnTo>
                    <a:pt x="1249586" y="468515"/>
                  </a:lnTo>
                  <a:lnTo>
                    <a:pt x="1223787" y="524350"/>
                  </a:lnTo>
                  <a:lnTo>
                    <a:pt x="1201802" y="580532"/>
                  </a:lnTo>
                  <a:lnTo>
                    <a:pt x="1176070" y="634232"/>
                  </a:lnTo>
                  <a:lnTo>
                    <a:pt x="1144595" y="695564"/>
                  </a:lnTo>
                  <a:lnTo>
                    <a:pt x="1123234" y="755374"/>
                  </a:lnTo>
                  <a:lnTo>
                    <a:pt x="1097444" y="814549"/>
                  </a:lnTo>
                  <a:lnTo>
                    <a:pt x="1067127" y="871605"/>
                  </a:lnTo>
                  <a:lnTo>
                    <a:pt x="1033831" y="925998"/>
                  </a:lnTo>
                  <a:lnTo>
                    <a:pt x="1006714" y="986612"/>
                  </a:lnTo>
                  <a:lnTo>
                    <a:pt x="971536" y="1042064"/>
                  </a:lnTo>
                  <a:lnTo>
                    <a:pt x="954046" y="1072711"/>
                  </a:lnTo>
                  <a:lnTo>
                    <a:pt x="951037" y="1074919"/>
                  </a:lnTo>
                  <a:lnTo>
                    <a:pt x="950201" y="1071711"/>
                  </a:lnTo>
                  <a:lnTo>
                    <a:pt x="963330" y="1010362"/>
                  </a:lnTo>
                  <a:lnTo>
                    <a:pt x="980215" y="956663"/>
                  </a:lnTo>
                  <a:lnTo>
                    <a:pt x="1001180" y="893345"/>
                  </a:lnTo>
                  <a:lnTo>
                    <a:pt x="1029465" y="830161"/>
                  </a:lnTo>
                  <a:lnTo>
                    <a:pt x="1055460" y="771928"/>
                  </a:lnTo>
                  <a:lnTo>
                    <a:pt x="1086006" y="711878"/>
                  </a:lnTo>
                  <a:lnTo>
                    <a:pt x="1107244" y="653407"/>
                  </a:lnTo>
                  <a:lnTo>
                    <a:pt x="1138202" y="597651"/>
                  </a:lnTo>
                  <a:lnTo>
                    <a:pt x="1170111" y="540185"/>
                  </a:lnTo>
                  <a:lnTo>
                    <a:pt x="1211784" y="478204"/>
                  </a:lnTo>
                  <a:lnTo>
                    <a:pt x="1215279" y="476200"/>
                  </a:lnTo>
                  <a:lnTo>
                    <a:pt x="1216439" y="478373"/>
                  </a:lnTo>
                  <a:lnTo>
                    <a:pt x="1216043" y="483331"/>
                  </a:lnTo>
                  <a:lnTo>
                    <a:pt x="1197426" y="524911"/>
                  </a:lnTo>
                  <a:lnTo>
                    <a:pt x="1162297" y="586397"/>
                  </a:lnTo>
                  <a:lnTo>
                    <a:pt x="1127400" y="646675"/>
                  </a:lnTo>
                  <a:lnTo>
                    <a:pt x="1099371" y="700849"/>
                  </a:lnTo>
                  <a:lnTo>
                    <a:pt x="1067381" y="756069"/>
                  </a:lnTo>
                  <a:lnTo>
                    <a:pt x="1039683" y="809676"/>
                  </a:lnTo>
                  <a:lnTo>
                    <a:pt x="1017747" y="860949"/>
                  </a:lnTo>
                  <a:lnTo>
                    <a:pt x="988285" y="918043"/>
                  </a:lnTo>
                  <a:lnTo>
                    <a:pt x="964917" y="979711"/>
                  </a:lnTo>
                  <a:lnTo>
                    <a:pt x="946177" y="1035783"/>
                  </a:lnTo>
                  <a:lnTo>
                    <a:pt x="927624" y="1098311"/>
                  </a:lnTo>
                  <a:lnTo>
                    <a:pt x="909944" y="1155807"/>
                  </a:lnTo>
                  <a:lnTo>
                    <a:pt x="893549" y="1217495"/>
                  </a:lnTo>
                  <a:lnTo>
                    <a:pt x="883894" y="1280975"/>
                  </a:lnTo>
                  <a:lnTo>
                    <a:pt x="873370" y="1316434"/>
                  </a:lnTo>
                  <a:lnTo>
                    <a:pt x="889398" y="1257694"/>
                  </a:lnTo>
                  <a:lnTo>
                    <a:pt x="908599" y="1204860"/>
                  </a:lnTo>
                  <a:lnTo>
                    <a:pt x="926517" y="1150533"/>
                  </a:lnTo>
                  <a:lnTo>
                    <a:pt x="944893" y="1093968"/>
                  </a:lnTo>
                  <a:lnTo>
                    <a:pt x="955511" y="1061964"/>
                  </a:lnTo>
                  <a:lnTo>
                    <a:pt x="957863" y="1060735"/>
                  </a:lnTo>
                  <a:lnTo>
                    <a:pt x="960476" y="1074967"/>
                  </a:lnTo>
                  <a:lnTo>
                    <a:pt x="953748" y="1114953"/>
                  </a:lnTo>
                  <a:lnTo>
                    <a:pt x="937763" y="1172730"/>
                  </a:lnTo>
                  <a:lnTo>
                    <a:pt x="923915" y="1225988"/>
                  </a:lnTo>
                  <a:lnTo>
                    <a:pt x="912250" y="1259398"/>
                  </a:lnTo>
                  <a:lnTo>
                    <a:pt x="900819" y="1276736"/>
                  </a:lnTo>
                  <a:lnTo>
                    <a:pt x="894495" y="1279956"/>
                  </a:lnTo>
                  <a:lnTo>
                    <a:pt x="887940" y="1279763"/>
                  </a:lnTo>
                  <a:lnTo>
                    <a:pt x="874417" y="1273309"/>
                  </a:lnTo>
                  <a:lnTo>
                    <a:pt x="853650" y="1255351"/>
                  </a:lnTo>
                  <a:lnTo>
                    <a:pt x="796299" y="1199203"/>
                  </a:lnTo>
                  <a:lnTo>
                    <a:pt x="740736" y="1156591"/>
                  </a:lnTo>
                  <a:lnTo>
                    <a:pt x="678233" y="1117553"/>
                  </a:lnTo>
                  <a:lnTo>
                    <a:pt x="667726" y="1113003"/>
                  </a:lnTo>
                  <a:lnTo>
                    <a:pt x="661891" y="1113478"/>
                  </a:lnTo>
                  <a:lnTo>
                    <a:pt x="659171" y="1117305"/>
                  </a:lnTo>
                  <a:lnTo>
                    <a:pt x="658527" y="1123365"/>
                  </a:lnTo>
                  <a:lnTo>
                    <a:pt x="661608" y="1129745"/>
                  </a:lnTo>
                  <a:lnTo>
                    <a:pt x="691768" y="1156796"/>
                  </a:lnTo>
                  <a:lnTo>
                    <a:pt x="752255" y="1198680"/>
                  </a:lnTo>
                  <a:lnTo>
                    <a:pt x="774339" y="1210366"/>
                  </a:lnTo>
                  <a:lnTo>
                    <a:pt x="799751" y="1215560"/>
                  </a:lnTo>
                  <a:lnTo>
                    <a:pt x="808399" y="1212265"/>
                  </a:lnTo>
                  <a:lnTo>
                    <a:pt x="814165" y="1205390"/>
                  </a:lnTo>
                  <a:lnTo>
                    <a:pt x="818008" y="1196127"/>
                  </a:lnTo>
                  <a:lnTo>
                    <a:pt x="819160" y="1176476"/>
                  </a:lnTo>
                  <a:lnTo>
                    <a:pt x="804065" y="1114331"/>
                  </a:lnTo>
                  <a:lnTo>
                    <a:pt x="790488" y="1072296"/>
                  </a:lnTo>
                  <a:lnTo>
                    <a:pt x="791696" y="1064114"/>
                  </a:lnTo>
                  <a:lnTo>
                    <a:pt x="796010" y="1057489"/>
                  </a:lnTo>
                  <a:lnTo>
                    <a:pt x="802396" y="1051903"/>
                  </a:lnTo>
                  <a:lnTo>
                    <a:pt x="821969" y="1045696"/>
                  </a:lnTo>
                  <a:lnTo>
                    <a:pt x="877848" y="1032978"/>
                  </a:lnTo>
                  <a:lnTo>
                    <a:pt x="930917" y="1016067"/>
                  </a:lnTo>
                  <a:lnTo>
                    <a:pt x="936787" y="1010250"/>
                  </a:lnTo>
                  <a:lnTo>
                    <a:pt x="939531" y="1002862"/>
                  </a:lnTo>
                  <a:lnTo>
                    <a:pt x="940191" y="994428"/>
                  </a:lnTo>
                  <a:lnTo>
                    <a:pt x="937121" y="987635"/>
                  </a:lnTo>
                  <a:lnTo>
                    <a:pt x="924351" y="976968"/>
                  </a:lnTo>
                  <a:lnTo>
                    <a:pt x="906977" y="974567"/>
                  </a:lnTo>
                  <a:lnTo>
                    <a:pt x="867228" y="982557"/>
                  </a:lnTo>
                  <a:lnTo>
                    <a:pt x="804588" y="1016910"/>
                  </a:lnTo>
                  <a:lnTo>
                    <a:pt x="789799" y="1033653"/>
                  </a:lnTo>
                  <a:lnTo>
                    <a:pt x="784217" y="1043031"/>
                  </a:lnTo>
                  <a:lnTo>
                    <a:pt x="782835" y="1052793"/>
                  </a:lnTo>
                  <a:lnTo>
                    <a:pt x="787540" y="1072997"/>
                  </a:lnTo>
                  <a:lnTo>
                    <a:pt x="794410" y="1080959"/>
                  </a:lnTo>
                  <a:lnTo>
                    <a:pt x="814520" y="1092924"/>
                  </a:lnTo>
                  <a:lnTo>
                    <a:pt x="852151" y="1100649"/>
                  </a:lnTo>
                  <a:lnTo>
                    <a:pt x="859710" y="1098223"/>
                  </a:lnTo>
                  <a:lnTo>
                    <a:pt x="863580" y="1093097"/>
                  </a:lnTo>
                  <a:lnTo>
                    <a:pt x="864990" y="1086170"/>
                  </a:lnTo>
                  <a:lnTo>
                    <a:pt x="861251" y="1081552"/>
                  </a:lnTo>
                  <a:lnTo>
                    <a:pt x="844618" y="1076421"/>
                  </a:lnTo>
                  <a:lnTo>
                    <a:pt x="814535" y="1079121"/>
                  </a:lnTo>
                  <a:lnTo>
                    <a:pt x="754108" y="1093807"/>
                  </a:lnTo>
                  <a:lnTo>
                    <a:pt x="733048" y="1101754"/>
                  </a:lnTo>
                  <a:lnTo>
                    <a:pt x="715889" y="1113086"/>
                  </a:lnTo>
                  <a:lnTo>
                    <a:pt x="715057" y="1118213"/>
                  </a:lnTo>
                  <a:lnTo>
                    <a:pt x="719181" y="1122801"/>
                  </a:lnTo>
                  <a:lnTo>
                    <a:pt x="726610" y="1127029"/>
                  </a:lnTo>
                  <a:lnTo>
                    <a:pt x="736242" y="1127509"/>
                  </a:lnTo>
                  <a:lnTo>
                    <a:pt x="759423" y="1121802"/>
                  </a:lnTo>
                  <a:lnTo>
                    <a:pt x="802856" y="1091839"/>
                  </a:lnTo>
                  <a:lnTo>
                    <a:pt x="855864" y="1046753"/>
                  </a:lnTo>
                  <a:lnTo>
                    <a:pt x="867570" y="1028199"/>
                  </a:lnTo>
                  <a:lnTo>
                    <a:pt x="868820" y="1019508"/>
                  </a:lnTo>
                  <a:lnTo>
                    <a:pt x="863970" y="1003612"/>
                  </a:lnTo>
                  <a:lnTo>
                    <a:pt x="847776" y="991867"/>
                  </a:lnTo>
                  <a:lnTo>
                    <a:pt x="836906" y="987098"/>
                  </a:lnTo>
                  <a:lnTo>
                    <a:pt x="793662" y="985974"/>
                  </a:lnTo>
                  <a:lnTo>
                    <a:pt x="741120" y="996076"/>
                  </a:lnTo>
                  <a:lnTo>
                    <a:pt x="679961" y="1009336"/>
                  </a:lnTo>
                  <a:lnTo>
                    <a:pt x="622474" y="1017631"/>
                  </a:lnTo>
                  <a:lnTo>
                    <a:pt x="617685" y="1015972"/>
                  </a:lnTo>
                  <a:lnTo>
                    <a:pt x="619172" y="1012527"/>
                  </a:lnTo>
                  <a:lnTo>
                    <a:pt x="672168" y="973812"/>
                  </a:lnTo>
                  <a:lnTo>
                    <a:pt x="719201" y="940294"/>
                  </a:lnTo>
                  <a:lnTo>
                    <a:pt x="721944" y="933998"/>
                  </a:lnTo>
                  <a:lnTo>
                    <a:pt x="719093" y="928631"/>
                  </a:lnTo>
                  <a:lnTo>
                    <a:pt x="712513" y="923884"/>
                  </a:lnTo>
                  <a:lnTo>
                    <a:pt x="703448" y="923058"/>
                  </a:lnTo>
                  <a:lnTo>
                    <a:pt x="647482" y="938941"/>
                  </a:lnTo>
                  <a:lnTo>
                    <a:pt x="587084" y="974665"/>
                  </a:lnTo>
                  <a:lnTo>
                    <a:pt x="550315" y="991502"/>
                  </a:lnTo>
                  <a:lnTo>
                    <a:pt x="559805" y="990385"/>
                  </a:lnTo>
                  <a:lnTo>
                    <a:pt x="585866" y="977590"/>
                  </a:lnTo>
                  <a:lnTo>
                    <a:pt x="648993" y="938968"/>
                  </a:lnTo>
                  <a:lnTo>
                    <a:pt x="708566" y="906909"/>
                  </a:lnTo>
                  <a:lnTo>
                    <a:pt x="711344" y="901213"/>
                  </a:lnTo>
                  <a:lnTo>
                    <a:pt x="708517" y="896246"/>
                  </a:lnTo>
                  <a:lnTo>
                    <a:pt x="701954" y="891765"/>
                  </a:lnTo>
                  <a:lnTo>
                    <a:pt x="679062" y="893025"/>
                  </a:lnTo>
                  <a:lnTo>
                    <a:pt x="633290" y="910008"/>
                  </a:lnTo>
                  <a:lnTo>
                    <a:pt x="576600" y="936010"/>
                  </a:lnTo>
                  <a:lnTo>
                    <a:pt x="517723" y="956115"/>
                  </a:lnTo>
                  <a:lnTo>
                    <a:pt x="504567" y="959753"/>
                  </a:lnTo>
                  <a:lnTo>
                    <a:pt x="498136" y="957500"/>
                  </a:lnTo>
                  <a:lnTo>
                    <a:pt x="496189" y="951318"/>
                  </a:lnTo>
                  <a:lnTo>
                    <a:pt x="497230" y="942517"/>
                  </a:lnTo>
                  <a:lnTo>
                    <a:pt x="504626" y="926500"/>
                  </a:lnTo>
                  <a:lnTo>
                    <a:pt x="518052" y="910412"/>
                  </a:lnTo>
                  <a:lnTo>
                    <a:pt x="577117" y="859274"/>
                  </a:lnTo>
                  <a:lnTo>
                    <a:pt x="610363" y="836317"/>
                  </a:lnTo>
                  <a:lnTo>
                    <a:pt x="623928" y="817689"/>
                  </a:lnTo>
                  <a:lnTo>
                    <a:pt x="623334" y="811317"/>
                  </a:lnTo>
                  <a:lnTo>
                    <a:pt x="618258" y="807070"/>
                  </a:lnTo>
                  <a:lnTo>
                    <a:pt x="610195" y="804238"/>
                  </a:lnTo>
                  <a:lnTo>
                    <a:pt x="570901" y="805842"/>
                  </a:lnTo>
                  <a:lnTo>
                    <a:pt x="507830" y="820126"/>
                  </a:lnTo>
                  <a:lnTo>
                    <a:pt x="480871" y="824531"/>
                  </a:lnTo>
                  <a:lnTo>
                    <a:pt x="440556" y="819264"/>
                  </a:lnTo>
                  <a:lnTo>
                    <a:pt x="417047" y="809330"/>
                  </a:lnTo>
                  <a:lnTo>
                    <a:pt x="411713" y="802235"/>
                  </a:lnTo>
                  <a:lnTo>
                    <a:pt x="410498" y="793996"/>
                  </a:lnTo>
                  <a:lnTo>
                    <a:pt x="412027" y="784994"/>
                  </a:lnTo>
                  <a:lnTo>
                    <a:pt x="423084" y="768752"/>
                  </a:lnTo>
                  <a:lnTo>
                    <a:pt x="480188" y="717959"/>
                  </a:lnTo>
                  <a:lnTo>
                    <a:pt x="542605" y="674442"/>
                  </a:lnTo>
                  <a:lnTo>
                    <a:pt x="586633" y="644593"/>
                  </a:lnTo>
                  <a:lnTo>
                    <a:pt x="589112" y="640938"/>
                  </a:lnTo>
                  <a:lnTo>
                    <a:pt x="587254" y="639671"/>
                  </a:lnTo>
                  <a:lnTo>
                    <a:pt x="582507" y="639996"/>
                  </a:lnTo>
                  <a:lnTo>
                    <a:pt x="520818" y="664309"/>
                  </a:lnTo>
                  <a:lnTo>
                    <a:pt x="467786" y="682642"/>
                  </a:lnTo>
                  <a:lnTo>
                    <a:pt x="414447" y="702365"/>
                  </a:lnTo>
                  <a:lnTo>
                    <a:pt x="371415" y="718046"/>
                  </a:lnTo>
                  <a:lnTo>
                    <a:pt x="432374" y="705495"/>
                  </a:lnTo>
                  <a:lnTo>
                    <a:pt x="466611" y="709904"/>
                  </a:lnTo>
                  <a:lnTo>
                    <a:pt x="471662" y="714895"/>
                  </a:lnTo>
                  <a:lnTo>
                    <a:pt x="472690" y="721731"/>
                  </a:lnTo>
                  <a:lnTo>
                    <a:pt x="471036" y="729798"/>
                  </a:lnTo>
                  <a:lnTo>
                    <a:pt x="451940" y="757919"/>
                  </a:lnTo>
                  <a:lnTo>
                    <a:pt x="392411" y="797842"/>
                  </a:lnTo>
                  <a:lnTo>
                    <a:pt x="343146" y="820917"/>
                  </a:lnTo>
                  <a:lnTo>
                    <a:pt x="321111" y="822932"/>
                  </a:lnTo>
                  <a:lnTo>
                    <a:pt x="278369" y="814694"/>
                  </a:lnTo>
                  <a:lnTo>
                    <a:pt x="252264" y="799581"/>
                  </a:lnTo>
                  <a:lnTo>
                    <a:pt x="229711" y="780285"/>
                  </a:lnTo>
                  <a:lnTo>
                    <a:pt x="213800" y="754161"/>
                  </a:lnTo>
                  <a:lnTo>
                    <a:pt x="185087" y="693088"/>
                  </a:lnTo>
                  <a:lnTo>
                    <a:pt x="183374" y="689646"/>
                  </a:lnTo>
                  <a:lnTo>
                    <a:pt x="237941" y="739229"/>
                  </a:lnTo>
                  <a:lnTo>
                    <a:pt x="298263" y="781055"/>
                  </a:lnTo>
                  <a:lnTo>
                    <a:pt x="314811" y="795077"/>
                  </a:lnTo>
                  <a:lnTo>
                    <a:pt x="318990" y="796243"/>
                  </a:lnTo>
                  <a:lnTo>
                    <a:pt x="320606" y="793511"/>
                  </a:lnTo>
                  <a:lnTo>
                    <a:pt x="320513" y="788179"/>
                  </a:lnTo>
                  <a:lnTo>
                    <a:pt x="314171" y="776017"/>
                  </a:lnTo>
                  <a:lnTo>
                    <a:pt x="294328" y="756016"/>
                  </a:lnTo>
                  <a:lnTo>
                    <a:pt x="269341" y="732153"/>
                  </a:lnTo>
                  <a:lnTo>
                    <a:pt x="209584" y="676168"/>
                  </a:lnTo>
                  <a:lnTo>
                    <a:pt x="187430" y="654811"/>
                  </a:lnTo>
                  <a:lnTo>
                    <a:pt x="184936" y="653599"/>
                  </a:lnTo>
                  <a:lnTo>
                    <a:pt x="185613" y="656301"/>
                  </a:lnTo>
                  <a:lnTo>
                    <a:pt x="197744" y="673751"/>
                  </a:lnTo>
                  <a:lnTo>
                    <a:pt x="252404" y="730519"/>
                  </a:lnTo>
                  <a:lnTo>
                    <a:pt x="276799" y="755019"/>
                  </a:lnTo>
                  <a:lnTo>
                    <a:pt x="233267" y="699621"/>
                  </a:lnTo>
                  <a:lnTo>
                    <a:pt x="199986" y="640278"/>
                  </a:lnTo>
                  <a:lnTo>
                    <a:pt x="171365" y="587956"/>
                  </a:lnTo>
                  <a:lnTo>
                    <a:pt x="140676" y="527023"/>
                  </a:lnTo>
                  <a:lnTo>
                    <a:pt x="118725" y="477563"/>
                  </a:lnTo>
                  <a:lnTo>
                    <a:pt x="103124" y="416667"/>
                  </a:lnTo>
                  <a:lnTo>
                    <a:pt x="85243" y="357385"/>
                  </a:lnTo>
                  <a:lnTo>
                    <a:pt x="72333" y="297652"/>
                  </a:lnTo>
                  <a:lnTo>
                    <a:pt x="69728" y="263987"/>
                  </a:lnTo>
                  <a:lnTo>
                    <a:pt x="66694" y="255009"/>
                  </a:lnTo>
                  <a:lnTo>
                    <a:pt x="62331" y="251364"/>
                  </a:lnTo>
                  <a:lnTo>
                    <a:pt x="57083" y="251274"/>
                  </a:lnTo>
                  <a:lnTo>
                    <a:pt x="54754" y="254723"/>
                  </a:lnTo>
                  <a:lnTo>
                    <a:pt x="55286" y="267914"/>
                  </a:lnTo>
                  <a:lnTo>
                    <a:pt x="66020" y="330934"/>
                  </a:lnTo>
                  <a:lnTo>
                    <a:pt x="67323" y="392209"/>
                  </a:lnTo>
                  <a:lnTo>
                    <a:pt x="67501" y="421826"/>
                  </a:lnTo>
                  <a:lnTo>
                    <a:pt x="64040" y="429255"/>
                  </a:lnTo>
                  <a:lnTo>
                    <a:pt x="58222" y="431869"/>
                  </a:lnTo>
                  <a:lnTo>
                    <a:pt x="50834" y="431272"/>
                  </a:lnTo>
                  <a:lnTo>
                    <a:pt x="44739" y="427364"/>
                  </a:lnTo>
                  <a:lnTo>
                    <a:pt x="34848" y="413664"/>
                  </a:lnTo>
                  <a:lnTo>
                    <a:pt x="11694" y="350272"/>
                  </a:lnTo>
                  <a:lnTo>
                    <a:pt x="4730" y="288968"/>
                  </a:lnTo>
                  <a:lnTo>
                    <a:pt x="0" y="243728"/>
                  </a:lnTo>
                  <a:lnTo>
                    <a:pt x="9517" y="193798"/>
                  </a:lnTo>
                  <a:lnTo>
                    <a:pt x="14547" y="143130"/>
                  </a:lnTo>
                  <a:lnTo>
                    <a:pt x="21756" y="107320"/>
                  </a:lnTo>
                  <a:lnTo>
                    <a:pt x="23014" y="108451"/>
                  </a:lnTo>
                  <a:lnTo>
                    <a:pt x="30095" y="147821"/>
                  </a:lnTo>
                  <a:lnTo>
                    <a:pt x="15465" y="209372"/>
                  </a:lnTo>
                  <a:lnTo>
                    <a:pt x="12971" y="209241"/>
                  </a:lnTo>
                  <a:lnTo>
                    <a:pt x="10139" y="205644"/>
                  </a:lnTo>
                  <a:lnTo>
                    <a:pt x="10111" y="192289"/>
                  </a:lnTo>
                  <a:lnTo>
                    <a:pt x="14358" y="136591"/>
                  </a:lnTo>
                  <a:lnTo>
                    <a:pt x="20506" y="73899"/>
                  </a:lnTo>
                  <a:lnTo>
                    <a:pt x="24520" y="68622"/>
                  </a:lnTo>
                  <a:lnTo>
                    <a:pt x="29536" y="67445"/>
                  </a:lnTo>
                  <a:lnTo>
                    <a:pt x="79449" y="86271"/>
                  </a:lnTo>
                  <a:lnTo>
                    <a:pt x="132153" y="117041"/>
                  </a:lnTo>
                  <a:lnTo>
                    <a:pt x="170856" y="129355"/>
                  </a:lnTo>
                  <a:lnTo>
                    <a:pt x="234210" y="140088"/>
                  </a:lnTo>
                  <a:lnTo>
                    <a:pt x="286246" y="144678"/>
                  </a:lnTo>
                  <a:lnTo>
                    <a:pt x="341585" y="145585"/>
                  </a:lnTo>
                  <a:lnTo>
                    <a:pt x="397577" y="145764"/>
                  </a:lnTo>
                  <a:lnTo>
                    <a:pt x="459399" y="154135"/>
                  </a:lnTo>
                  <a:lnTo>
                    <a:pt x="513785" y="155901"/>
                  </a:lnTo>
                  <a:lnTo>
                    <a:pt x="568419" y="150184"/>
                  </a:lnTo>
                  <a:lnTo>
                    <a:pt x="614219" y="151655"/>
                  </a:lnTo>
                  <a:lnTo>
                    <a:pt x="676055" y="146578"/>
                  </a:lnTo>
                  <a:lnTo>
                    <a:pt x="728070" y="142840"/>
                  </a:lnTo>
                  <a:lnTo>
                    <a:pt x="783204" y="127870"/>
                  </a:lnTo>
                  <a:lnTo>
                    <a:pt x="836175" y="110661"/>
                  </a:lnTo>
                  <a:lnTo>
                    <a:pt x="899391" y="89651"/>
                  </a:lnTo>
                  <a:lnTo>
                    <a:pt x="933320" y="77957"/>
                  </a:lnTo>
                  <a:lnTo>
                    <a:pt x="878973" y="90477"/>
                  </a:lnTo>
                  <a:lnTo>
                    <a:pt x="816869" y="107311"/>
                  </a:lnTo>
                  <a:lnTo>
                    <a:pt x="757749" y="121263"/>
                  </a:lnTo>
                  <a:lnTo>
                    <a:pt x="702917" y="135283"/>
                  </a:lnTo>
                  <a:lnTo>
                    <a:pt x="657944" y="149318"/>
                  </a:lnTo>
                  <a:lnTo>
                    <a:pt x="654200" y="148148"/>
                  </a:lnTo>
                  <a:lnTo>
                    <a:pt x="655213" y="143858"/>
                  </a:lnTo>
                  <a:lnTo>
                    <a:pt x="659398" y="137489"/>
                  </a:lnTo>
                  <a:lnTo>
                    <a:pt x="673407" y="127293"/>
                  </a:lnTo>
                  <a:lnTo>
                    <a:pt x="722175" y="105626"/>
                  </a:lnTo>
                  <a:lnTo>
                    <a:pt x="776695" y="91268"/>
                  </a:lnTo>
                  <a:lnTo>
                    <a:pt x="831715" y="79605"/>
                  </a:lnTo>
                  <a:lnTo>
                    <a:pt x="887067" y="66354"/>
                  </a:lnTo>
                  <a:lnTo>
                    <a:pt x="944967" y="62523"/>
                  </a:lnTo>
                  <a:lnTo>
                    <a:pt x="1001204" y="56177"/>
                  </a:lnTo>
                  <a:lnTo>
                    <a:pt x="1055683" y="50894"/>
                  </a:lnTo>
                  <a:lnTo>
                    <a:pt x="1115317" y="46038"/>
                  </a:lnTo>
                  <a:lnTo>
                    <a:pt x="1161586" y="55650"/>
                  </a:lnTo>
                  <a:lnTo>
                    <a:pt x="1167775" y="61136"/>
                  </a:lnTo>
                  <a:lnTo>
                    <a:pt x="1170732" y="68303"/>
                  </a:lnTo>
                  <a:lnTo>
                    <a:pt x="1171534" y="76591"/>
                  </a:lnTo>
                  <a:lnTo>
                    <a:pt x="1167389" y="83285"/>
                  </a:lnTo>
                  <a:lnTo>
                    <a:pt x="1150305" y="93843"/>
                  </a:lnTo>
                  <a:lnTo>
                    <a:pt x="1147387" y="99466"/>
                  </a:lnTo>
                  <a:lnTo>
                    <a:pt x="1148951" y="105555"/>
                  </a:lnTo>
                  <a:lnTo>
                    <a:pt x="1153503" y="111953"/>
                  </a:lnTo>
                  <a:lnTo>
                    <a:pt x="1171040" y="119063"/>
                  </a:lnTo>
                  <a:lnTo>
                    <a:pt x="1182267" y="120959"/>
                  </a:lnTo>
                  <a:lnTo>
                    <a:pt x="1188582" y="125732"/>
                  </a:lnTo>
                  <a:lnTo>
                    <a:pt x="1191622" y="132424"/>
                  </a:lnTo>
                  <a:lnTo>
                    <a:pt x="1192480" y="140395"/>
                  </a:lnTo>
                  <a:lnTo>
                    <a:pt x="1188372" y="148048"/>
                  </a:lnTo>
                  <a:lnTo>
                    <a:pt x="1171329" y="162791"/>
                  </a:lnTo>
                  <a:lnTo>
                    <a:pt x="1117137" y="190043"/>
                  </a:lnTo>
                  <a:lnTo>
                    <a:pt x="1074857" y="216417"/>
                  </a:lnTo>
                  <a:lnTo>
                    <a:pt x="1071352" y="224466"/>
                  </a:lnTo>
                  <a:lnTo>
                    <a:pt x="1071355" y="233342"/>
                  </a:lnTo>
                  <a:lnTo>
                    <a:pt x="1073697" y="242768"/>
                  </a:lnTo>
                  <a:lnTo>
                    <a:pt x="1078767" y="250222"/>
                  </a:lnTo>
                  <a:lnTo>
                    <a:pt x="1100332" y="268642"/>
                  </a:lnTo>
                  <a:lnTo>
                    <a:pt x="1110753" y="285799"/>
                  </a:lnTo>
                  <a:lnTo>
                    <a:pt x="1111660" y="294117"/>
                  </a:lnTo>
                  <a:lnTo>
                    <a:pt x="1106430" y="309599"/>
                  </a:lnTo>
                  <a:lnTo>
                    <a:pt x="1047170" y="366861"/>
                  </a:lnTo>
                  <a:lnTo>
                    <a:pt x="1040026" y="373895"/>
                  </a:lnTo>
                  <a:lnTo>
                    <a:pt x="1036433" y="382094"/>
                  </a:lnTo>
                  <a:lnTo>
                    <a:pt x="1035560" y="400563"/>
                  </a:lnTo>
                  <a:lnTo>
                    <a:pt x="1040475" y="409231"/>
                  </a:lnTo>
                  <a:lnTo>
                    <a:pt x="1066239" y="430270"/>
                  </a:lnTo>
                  <a:lnTo>
                    <a:pt x="1088909" y="4406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 flipH="1">
              <a:off x="4474608" y="2684765"/>
              <a:ext cx="84228" cy="144240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Freeform 34"/>
            <p:cNvSpPr/>
            <p:nvPr/>
          </p:nvSpPr>
          <p:spPr>
            <a:xfrm>
              <a:off x="3495458" y="4022000"/>
              <a:ext cx="715939" cy="484311"/>
            </a:xfrm>
            <a:custGeom>
              <a:avLst/>
              <a:gdLst/>
              <a:ahLst/>
              <a:cxnLst/>
              <a:rect l="0" t="0" r="0" b="0"/>
              <a:pathLst>
                <a:path w="715939" h="484311">
                  <a:moveTo>
                    <a:pt x="715938" y="0"/>
                  </a:moveTo>
                  <a:lnTo>
                    <a:pt x="691891" y="9575"/>
                  </a:lnTo>
                  <a:lnTo>
                    <a:pt x="629650" y="59898"/>
                  </a:lnTo>
                  <a:lnTo>
                    <a:pt x="568358" y="101796"/>
                  </a:lnTo>
                  <a:lnTo>
                    <a:pt x="514417" y="149480"/>
                  </a:lnTo>
                  <a:lnTo>
                    <a:pt x="457845" y="188863"/>
                  </a:lnTo>
                  <a:lnTo>
                    <a:pt x="402663" y="230588"/>
                  </a:lnTo>
                  <a:lnTo>
                    <a:pt x="344374" y="267400"/>
                  </a:lnTo>
                  <a:lnTo>
                    <a:pt x="283216" y="301906"/>
                  </a:lnTo>
                  <a:lnTo>
                    <a:pt x="220466" y="338349"/>
                  </a:lnTo>
                  <a:lnTo>
                    <a:pt x="166937" y="375950"/>
                  </a:lnTo>
                  <a:lnTo>
                    <a:pt x="111570" y="410913"/>
                  </a:lnTo>
                  <a:lnTo>
                    <a:pt x="49901" y="454783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02805" y="4537896"/>
              <a:ext cx="176716" cy="323935"/>
            </a:xfrm>
            <a:custGeom>
              <a:avLst/>
              <a:gdLst/>
              <a:ahLst/>
              <a:cxnLst/>
              <a:rect l="0" t="0" r="0" b="0"/>
              <a:pathLst>
                <a:path w="176716" h="323935">
                  <a:moveTo>
                    <a:pt x="29316" y="0"/>
                  </a:moveTo>
                  <a:lnTo>
                    <a:pt x="14661" y="55141"/>
                  </a:lnTo>
                  <a:lnTo>
                    <a:pt x="10156" y="103555"/>
                  </a:lnTo>
                  <a:lnTo>
                    <a:pt x="7464" y="163911"/>
                  </a:lnTo>
                  <a:lnTo>
                    <a:pt x="0" y="220894"/>
                  </a:lnTo>
                  <a:lnTo>
                    <a:pt x="3768" y="277210"/>
                  </a:lnTo>
                  <a:lnTo>
                    <a:pt x="12517" y="313763"/>
                  </a:lnTo>
                  <a:lnTo>
                    <a:pt x="19287" y="320310"/>
                  </a:lnTo>
                  <a:lnTo>
                    <a:pt x="28479" y="323504"/>
                  </a:lnTo>
                  <a:lnTo>
                    <a:pt x="50001" y="323934"/>
                  </a:lnTo>
                  <a:lnTo>
                    <a:pt x="102966" y="311561"/>
                  </a:lnTo>
                  <a:lnTo>
                    <a:pt x="152532" y="297814"/>
                  </a:lnTo>
                  <a:lnTo>
                    <a:pt x="17671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42649" y="467476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63706" y="4510773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6066"/>
                  </a:moveTo>
                  <a:lnTo>
                    <a:pt x="73122" y="2946"/>
                  </a:lnTo>
                  <a:lnTo>
                    <a:pt x="5238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13360" y="4665710"/>
              <a:ext cx="187259" cy="166992"/>
            </a:xfrm>
            <a:custGeom>
              <a:avLst/>
              <a:gdLst/>
              <a:ahLst/>
              <a:cxnLst/>
              <a:rect l="0" t="0" r="0" b="0"/>
              <a:pathLst>
                <a:path w="187259" h="166992">
                  <a:moveTo>
                    <a:pt x="81973" y="93284"/>
                  </a:moveTo>
                  <a:lnTo>
                    <a:pt x="87562" y="76516"/>
                  </a:lnTo>
                  <a:lnTo>
                    <a:pt x="87187" y="58926"/>
                  </a:lnTo>
                  <a:lnTo>
                    <a:pt x="81951" y="40579"/>
                  </a:lnTo>
                  <a:lnTo>
                    <a:pt x="52970" y="2491"/>
                  </a:lnTo>
                  <a:lnTo>
                    <a:pt x="46260" y="0"/>
                  </a:lnTo>
                  <a:lnTo>
                    <a:pt x="39447" y="679"/>
                  </a:lnTo>
                  <a:lnTo>
                    <a:pt x="32565" y="3472"/>
                  </a:lnTo>
                  <a:lnTo>
                    <a:pt x="21800" y="15933"/>
                  </a:lnTo>
                  <a:lnTo>
                    <a:pt x="5356" y="58118"/>
                  </a:lnTo>
                  <a:lnTo>
                    <a:pt x="0" y="97812"/>
                  </a:lnTo>
                  <a:lnTo>
                    <a:pt x="4003" y="133620"/>
                  </a:lnTo>
                  <a:lnTo>
                    <a:pt x="12615" y="152545"/>
                  </a:lnTo>
                  <a:lnTo>
                    <a:pt x="18187" y="160868"/>
                  </a:lnTo>
                  <a:lnTo>
                    <a:pt x="26581" y="165246"/>
                  </a:lnTo>
                  <a:lnTo>
                    <a:pt x="48386" y="166991"/>
                  </a:lnTo>
                  <a:lnTo>
                    <a:pt x="58412" y="163479"/>
                  </a:lnTo>
                  <a:lnTo>
                    <a:pt x="75791" y="150218"/>
                  </a:lnTo>
                  <a:lnTo>
                    <a:pt x="93140" y="123022"/>
                  </a:lnTo>
                  <a:lnTo>
                    <a:pt x="100100" y="87147"/>
                  </a:lnTo>
                  <a:lnTo>
                    <a:pt x="96573" y="52471"/>
                  </a:lnTo>
                  <a:lnTo>
                    <a:pt x="94046" y="48528"/>
                  </a:lnTo>
                  <a:lnTo>
                    <a:pt x="91192" y="49409"/>
                  </a:lnTo>
                  <a:lnTo>
                    <a:pt x="88119" y="53505"/>
                  </a:lnTo>
                  <a:lnTo>
                    <a:pt x="87824" y="67416"/>
                  </a:lnTo>
                  <a:lnTo>
                    <a:pt x="92763" y="84127"/>
                  </a:lnTo>
                  <a:lnTo>
                    <a:pt x="128236" y="128191"/>
                  </a:lnTo>
                  <a:lnTo>
                    <a:pt x="141919" y="142334"/>
                  </a:lnTo>
                  <a:lnTo>
                    <a:pt x="158919" y="150179"/>
                  </a:lnTo>
                  <a:lnTo>
                    <a:pt x="187258" y="156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11147" y="4506310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7958" y="165006"/>
                  </a:lnTo>
                  <a:lnTo>
                    <a:pt x="31667" y="221110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47976" y="4625416"/>
              <a:ext cx="147400" cy="7237"/>
            </a:xfrm>
            <a:custGeom>
              <a:avLst/>
              <a:gdLst/>
              <a:ahLst/>
              <a:cxnLst/>
              <a:rect l="0" t="0" r="0" b="0"/>
              <a:pathLst>
                <a:path w="147400" h="7237">
                  <a:moveTo>
                    <a:pt x="147399" y="7236"/>
                  </a:moveTo>
                  <a:lnTo>
                    <a:pt x="119843" y="0"/>
                  </a:lnTo>
                  <a:lnTo>
                    <a:pt x="66740" y="477"/>
                  </a:lnTo>
                  <a:lnTo>
                    <a:pt x="32643" y="5233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58546" y="465370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37489" y="45589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28742" y="4547996"/>
              <a:ext cx="119318" cy="193528"/>
            </a:xfrm>
            <a:custGeom>
              <a:avLst/>
              <a:gdLst/>
              <a:ahLst/>
              <a:cxnLst/>
              <a:rect l="0" t="0" r="0" b="0"/>
              <a:pathLst>
                <a:path w="119318" h="193528">
                  <a:moveTo>
                    <a:pt x="24560" y="105713"/>
                  </a:moveTo>
                  <a:lnTo>
                    <a:pt x="42518" y="169141"/>
                  </a:lnTo>
                  <a:lnTo>
                    <a:pt x="49309" y="190055"/>
                  </a:lnTo>
                  <a:lnTo>
                    <a:pt x="49249" y="193527"/>
                  </a:lnTo>
                  <a:lnTo>
                    <a:pt x="46868" y="192332"/>
                  </a:lnTo>
                  <a:lnTo>
                    <a:pt x="39155" y="181645"/>
                  </a:lnTo>
                  <a:lnTo>
                    <a:pt x="17590" y="118806"/>
                  </a:lnTo>
                  <a:lnTo>
                    <a:pt x="0" y="58348"/>
                  </a:lnTo>
                  <a:lnTo>
                    <a:pt x="646" y="23049"/>
                  </a:lnTo>
                  <a:lnTo>
                    <a:pt x="5108" y="14339"/>
                  </a:lnTo>
                  <a:lnTo>
                    <a:pt x="19424" y="1541"/>
                  </a:lnTo>
                  <a:lnTo>
                    <a:pt x="28155" y="0"/>
                  </a:lnTo>
                  <a:lnTo>
                    <a:pt x="47215" y="4528"/>
                  </a:lnTo>
                  <a:lnTo>
                    <a:pt x="64265" y="17458"/>
                  </a:lnTo>
                  <a:lnTo>
                    <a:pt x="78472" y="34903"/>
                  </a:lnTo>
                  <a:lnTo>
                    <a:pt x="110840" y="93099"/>
                  </a:lnTo>
                  <a:lnTo>
                    <a:pt x="119317" y="1162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42091" y="4504388"/>
              <a:ext cx="168491" cy="391478"/>
            </a:xfrm>
            <a:custGeom>
              <a:avLst/>
              <a:gdLst/>
              <a:ahLst/>
              <a:cxnLst/>
              <a:rect l="0" t="0" r="0" b="0"/>
              <a:pathLst>
                <a:path w="168491" h="391478">
                  <a:moveTo>
                    <a:pt x="90196" y="128264"/>
                  </a:moveTo>
                  <a:lnTo>
                    <a:pt x="90196" y="69648"/>
                  </a:lnTo>
                  <a:lnTo>
                    <a:pt x="83956" y="49180"/>
                  </a:lnTo>
                  <a:lnTo>
                    <a:pt x="60887" y="16976"/>
                  </a:lnTo>
                  <a:lnTo>
                    <a:pt x="35109" y="794"/>
                  </a:lnTo>
                  <a:lnTo>
                    <a:pt x="26565" y="0"/>
                  </a:lnTo>
                  <a:lnTo>
                    <a:pt x="10833" y="5358"/>
                  </a:lnTo>
                  <a:lnTo>
                    <a:pt x="5701" y="12401"/>
                  </a:lnTo>
                  <a:lnTo>
                    <a:pt x="0" y="32706"/>
                  </a:lnTo>
                  <a:lnTo>
                    <a:pt x="2380" y="64856"/>
                  </a:lnTo>
                  <a:lnTo>
                    <a:pt x="16083" y="96609"/>
                  </a:lnTo>
                  <a:lnTo>
                    <a:pt x="31520" y="111465"/>
                  </a:lnTo>
                  <a:lnTo>
                    <a:pt x="40550" y="117065"/>
                  </a:lnTo>
                  <a:lnTo>
                    <a:pt x="48910" y="118458"/>
                  </a:lnTo>
                  <a:lnTo>
                    <a:pt x="56823" y="117048"/>
                  </a:lnTo>
                  <a:lnTo>
                    <a:pt x="71854" y="109242"/>
                  </a:lnTo>
                  <a:lnTo>
                    <a:pt x="86333" y="97973"/>
                  </a:lnTo>
                  <a:lnTo>
                    <a:pt x="94328" y="78927"/>
                  </a:lnTo>
                  <a:lnTo>
                    <a:pt x="96460" y="67297"/>
                  </a:lnTo>
                  <a:lnTo>
                    <a:pt x="99052" y="64223"/>
                  </a:lnTo>
                  <a:lnTo>
                    <a:pt x="101949" y="66853"/>
                  </a:lnTo>
                  <a:lnTo>
                    <a:pt x="119603" y="123297"/>
                  </a:lnTo>
                  <a:lnTo>
                    <a:pt x="144905" y="180253"/>
                  </a:lnTo>
                  <a:lnTo>
                    <a:pt x="160101" y="231297"/>
                  </a:lnTo>
                  <a:lnTo>
                    <a:pt x="168490" y="272527"/>
                  </a:lnTo>
                  <a:lnTo>
                    <a:pt x="166717" y="300396"/>
                  </a:lnTo>
                  <a:lnTo>
                    <a:pt x="155791" y="322141"/>
                  </a:lnTo>
                  <a:lnTo>
                    <a:pt x="147964" y="331215"/>
                  </a:lnTo>
                  <a:lnTo>
                    <a:pt x="126789" y="344417"/>
                  </a:lnTo>
                  <a:lnTo>
                    <a:pt x="70968" y="367429"/>
                  </a:lnTo>
                  <a:lnTo>
                    <a:pt x="27025" y="391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73700" y="4904696"/>
              <a:ext cx="253303" cy="383770"/>
            </a:xfrm>
            <a:custGeom>
              <a:avLst/>
              <a:gdLst/>
              <a:ahLst/>
              <a:cxnLst/>
              <a:rect l="0" t="0" r="0" b="0"/>
              <a:pathLst>
                <a:path w="253303" h="383770">
                  <a:moveTo>
                    <a:pt x="53260" y="22754"/>
                  </a:moveTo>
                  <a:lnTo>
                    <a:pt x="36472" y="77799"/>
                  </a:lnTo>
                  <a:lnTo>
                    <a:pt x="34100" y="102591"/>
                  </a:lnTo>
                  <a:lnTo>
                    <a:pt x="32298" y="107564"/>
                  </a:lnTo>
                  <a:lnTo>
                    <a:pt x="29927" y="107370"/>
                  </a:lnTo>
                  <a:lnTo>
                    <a:pt x="27176" y="103732"/>
                  </a:lnTo>
                  <a:lnTo>
                    <a:pt x="23305" y="76253"/>
                  </a:lnTo>
                  <a:lnTo>
                    <a:pt x="27747" y="44065"/>
                  </a:lnTo>
                  <a:lnTo>
                    <a:pt x="42061" y="17890"/>
                  </a:lnTo>
                  <a:lnTo>
                    <a:pt x="57642" y="5775"/>
                  </a:lnTo>
                  <a:lnTo>
                    <a:pt x="66710" y="906"/>
                  </a:lnTo>
                  <a:lnTo>
                    <a:pt x="75095" y="0"/>
                  </a:lnTo>
                  <a:lnTo>
                    <a:pt x="90651" y="5232"/>
                  </a:lnTo>
                  <a:lnTo>
                    <a:pt x="102243" y="18477"/>
                  </a:lnTo>
                  <a:lnTo>
                    <a:pt x="126638" y="79065"/>
                  </a:lnTo>
                  <a:lnTo>
                    <a:pt x="143295" y="138834"/>
                  </a:lnTo>
                  <a:lnTo>
                    <a:pt x="147084" y="195076"/>
                  </a:lnTo>
                  <a:lnTo>
                    <a:pt x="144621" y="244998"/>
                  </a:lnTo>
                  <a:lnTo>
                    <a:pt x="133308" y="303091"/>
                  </a:lnTo>
                  <a:lnTo>
                    <a:pt x="118639" y="347191"/>
                  </a:lnTo>
                  <a:lnTo>
                    <a:pt x="107274" y="364261"/>
                  </a:lnTo>
                  <a:lnTo>
                    <a:pt x="91304" y="376526"/>
                  </a:lnTo>
                  <a:lnTo>
                    <a:pt x="82132" y="381435"/>
                  </a:lnTo>
                  <a:lnTo>
                    <a:pt x="62583" y="383769"/>
                  </a:lnTo>
                  <a:lnTo>
                    <a:pt x="43366" y="379738"/>
                  </a:lnTo>
                  <a:lnTo>
                    <a:pt x="27026" y="370147"/>
                  </a:lnTo>
                  <a:lnTo>
                    <a:pt x="4673" y="346004"/>
                  </a:lnTo>
                  <a:lnTo>
                    <a:pt x="982" y="336520"/>
                  </a:lnTo>
                  <a:lnTo>
                    <a:pt x="0" y="316624"/>
                  </a:lnTo>
                  <a:lnTo>
                    <a:pt x="6582" y="299202"/>
                  </a:lnTo>
                  <a:lnTo>
                    <a:pt x="11613" y="291281"/>
                  </a:lnTo>
                  <a:lnTo>
                    <a:pt x="19646" y="286000"/>
                  </a:lnTo>
                  <a:lnTo>
                    <a:pt x="41050" y="280133"/>
                  </a:lnTo>
                  <a:lnTo>
                    <a:pt x="73819" y="282419"/>
                  </a:lnTo>
                  <a:lnTo>
                    <a:pt x="92034" y="290629"/>
                  </a:lnTo>
                  <a:lnTo>
                    <a:pt x="153377" y="326308"/>
                  </a:lnTo>
                  <a:lnTo>
                    <a:pt x="201365" y="356775"/>
                  </a:lnTo>
                  <a:lnTo>
                    <a:pt x="253302" y="380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06235" y="4000942"/>
              <a:ext cx="294799" cy="536955"/>
            </a:xfrm>
            <a:custGeom>
              <a:avLst/>
              <a:gdLst/>
              <a:ahLst/>
              <a:cxnLst/>
              <a:rect l="0" t="0" r="0" b="0"/>
              <a:pathLst>
                <a:path w="294799" h="536955">
                  <a:moveTo>
                    <a:pt x="0" y="0"/>
                  </a:moveTo>
                  <a:lnTo>
                    <a:pt x="28681" y="53875"/>
                  </a:lnTo>
                  <a:lnTo>
                    <a:pt x="65872" y="115922"/>
                  </a:lnTo>
                  <a:lnTo>
                    <a:pt x="89614" y="164188"/>
                  </a:lnTo>
                  <a:lnTo>
                    <a:pt x="116228" y="218176"/>
                  </a:lnTo>
                  <a:lnTo>
                    <a:pt x="149173" y="274948"/>
                  </a:lnTo>
                  <a:lnTo>
                    <a:pt x="180878" y="337018"/>
                  </a:lnTo>
                  <a:lnTo>
                    <a:pt x="218063" y="400093"/>
                  </a:lnTo>
                  <a:lnTo>
                    <a:pt x="250679" y="457666"/>
                  </a:lnTo>
                  <a:lnTo>
                    <a:pt x="282356" y="516331"/>
                  </a:lnTo>
                  <a:lnTo>
                    <a:pt x="294798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00991" y="4811637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29560" y="159756"/>
                  </a:lnTo>
                  <a:lnTo>
                    <a:pt x="39591" y="217257"/>
                  </a:lnTo>
                  <a:lnTo>
                    <a:pt x="49719" y="270556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37862" y="4758994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0" y="0"/>
                  </a:moveTo>
                  <a:lnTo>
                    <a:pt x="3120" y="42692"/>
                  </a:lnTo>
                  <a:lnTo>
                    <a:pt x="17958" y="103239"/>
                  </a:lnTo>
                  <a:lnTo>
                    <a:pt x="31666" y="158217"/>
                  </a:lnTo>
                  <a:lnTo>
                    <a:pt x="45639" y="219726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64162" y="4948508"/>
              <a:ext cx="94758" cy="42114"/>
            </a:xfrm>
            <a:custGeom>
              <a:avLst/>
              <a:gdLst/>
              <a:ahLst/>
              <a:cxnLst/>
              <a:rect l="0" t="0" r="0" b="0"/>
              <a:pathLst>
                <a:path w="94758" h="42114">
                  <a:moveTo>
                    <a:pt x="94757" y="0"/>
                  </a:moveTo>
                  <a:lnTo>
                    <a:pt x="42052" y="19127"/>
                  </a:lnTo>
                  <a:lnTo>
                    <a:pt x="14329" y="3688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38668" y="4885336"/>
              <a:ext cx="123631" cy="172664"/>
            </a:xfrm>
            <a:custGeom>
              <a:avLst/>
              <a:gdLst/>
              <a:ahLst/>
              <a:cxnLst/>
              <a:rect l="0" t="0" r="0" b="0"/>
              <a:pathLst>
                <a:path w="123631" h="172664">
                  <a:moveTo>
                    <a:pt x="67650" y="0"/>
                  </a:moveTo>
                  <a:lnTo>
                    <a:pt x="50882" y="11179"/>
                  </a:lnTo>
                  <a:lnTo>
                    <a:pt x="39530" y="26025"/>
                  </a:lnTo>
                  <a:lnTo>
                    <a:pt x="12907" y="68288"/>
                  </a:lnTo>
                  <a:lnTo>
                    <a:pt x="0" y="125398"/>
                  </a:lnTo>
                  <a:lnTo>
                    <a:pt x="2878" y="146980"/>
                  </a:lnTo>
                  <a:lnTo>
                    <a:pt x="6921" y="157648"/>
                  </a:lnTo>
                  <a:lnTo>
                    <a:pt x="14296" y="164760"/>
                  </a:lnTo>
                  <a:lnTo>
                    <a:pt x="34968" y="172663"/>
                  </a:lnTo>
                  <a:lnTo>
                    <a:pt x="44693" y="172430"/>
                  </a:lnTo>
                  <a:lnTo>
                    <a:pt x="61736" y="165933"/>
                  </a:lnTo>
                  <a:lnTo>
                    <a:pt x="84485" y="149121"/>
                  </a:lnTo>
                  <a:lnTo>
                    <a:pt x="111963" y="114074"/>
                  </a:lnTo>
                  <a:lnTo>
                    <a:pt x="121660" y="93983"/>
                  </a:lnTo>
                  <a:lnTo>
                    <a:pt x="123630" y="70237"/>
                  </a:lnTo>
                  <a:lnTo>
                    <a:pt x="119436" y="46424"/>
                  </a:lnTo>
                  <a:lnTo>
                    <a:pt x="109773" y="28042"/>
                  </a:lnTo>
                  <a:lnTo>
                    <a:pt x="94560" y="15193"/>
                  </a:lnTo>
                  <a:lnTo>
                    <a:pt x="77270" y="6752"/>
                  </a:lnTo>
                  <a:lnTo>
                    <a:pt x="465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90546" y="4747220"/>
              <a:ext cx="326384" cy="236459"/>
            </a:xfrm>
            <a:custGeom>
              <a:avLst/>
              <a:gdLst/>
              <a:ahLst/>
              <a:cxnLst/>
              <a:rect l="0" t="0" r="0" b="0"/>
              <a:pathLst>
                <a:path w="326384" h="236459">
                  <a:moveTo>
                    <a:pt x="0" y="148645"/>
                  </a:moveTo>
                  <a:lnTo>
                    <a:pt x="14572" y="191336"/>
                  </a:lnTo>
                  <a:lnTo>
                    <a:pt x="35410" y="236458"/>
                  </a:lnTo>
                  <a:lnTo>
                    <a:pt x="29568" y="216813"/>
                  </a:lnTo>
                  <a:lnTo>
                    <a:pt x="23579" y="186000"/>
                  </a:lnTo>
                  <a:lnTo>
                    <a:pt x="24924" y="150354"/>
                  </a:lnTo>
                  <a:lnTo>
                    <a:pt x="27144" y="139256"/>
                  </a:lnTo>
                  <a:lnTo>
                    <a:pt x="33304" y="131857"/>
                  </a:lnTo>
                  <a:lnTo>
                    <a:pt x="52626" y="123636"/>
                  </a:lnTo>
                  <a:lnTo>
                    <a:pt x="61990" y="123783"/>
                  </a:lnTo>
                  <a:lnTo>
                    <a:pt x="78634" y="130186"/>
                  </a:lnTo>
                  <a:lnTo>
                    <a:pt x="90711" y="143951"/>
                  </a:lnTo>
                  <a:lnTo>
                    <a:pt x="95568" y="152534"/>
                  </a:lnTo>
                  <a:lnTo>
                    <a:pt x="96468" y="155917"/>
                  </a:lnTo>
                  <a:lnTo>
                    <a:pt x="94727" y="155833"/>
                  </a:lnTo>
                  <a:lnTo>
                    <a:pt x="91228" y="153437"/>
                  </a:lnTo>
                  <a:lnTo>
                    <a:pt x="80713" y="133297"/>
                  </a:lnTo>
                  <a:lnTo>
                    <a:pt x="80714" y="124375"/>
                  </a:lnTo>
                  <a:lnTo>
                    <a:pt x="86956" y="105103"/>
                  </a:lnTo>
                  <a:lnTo>
                    <a:pt x="94235" y="99729"/>
                  </a:lnTo>
                  <a:lnTo>
                    <a:pt x="114802" y="96879"/>
                  </a:lnTo>
                  <a:lnTo>
                    <a:pt x="136421" y="102631"/>
                  </a:lnTo>
                  <a:lnTo>
                    <a:pt x="165203" y="119023"/>
                  </a:lnTo>
                  <a:lnTo>
                    <a:pt x="173306" y="125388"/>
                  </a:lnTo>
                  <a:lnTo>
                    <a:pt x="182310" y="144937"/>
                  </a:lnTo>
                  <a:lnTo>
                    <a:pt x="184711" y="156701"/>
                  </a:lnTo>
                  <a:lnTo>
                    <a:pt x="187481" y="161035"/>
                  </a:lnTo>
                  <a:lnTo>
                    <a:pt x="190498" y="160414"/>
                  </a:lnTo>
                  <a:lnTo>
                    <a:pt x="196970" y="150366"/>
                  </a:lnTo>
                  <a:lnTo>
                    <a:pt x="209530" y="126148"/>
                  </a:lnTo>
                  <a:lnTo>
                    <a:pt x="254470" y="80976"/>
                  </a:lnTo>
                  <a:lnTo>
                    <a:pt x="264396" y="62418"/>
                  </a:lnTo>
                  <a:lnTo>
                    <a:pt x="270972" y="26650"/>
                  </a:lnTo>
                  <a:lnTo>
                    <a:pt x="268385" y="17012"/>
                  </a:lnTo>
                  <a:lnTo>
                    <a:pt x="263152" y="9417"/>
                  </a:lnTo>
                  <a:lnTo>
                    <a:pt x="256153" y="3184"/>
                  </a:lnTo>
                  <a:lnTo>
                    <a:pt x="247977" y="198"/>
                  </a:lnTo>
                  <a:lnTo>
                    <a:pt x="229535" y="0"/>
                  </a:lnTo>
                  <a:lnTo>
                    <a:pt x="212759" y="6931"/>
                  </a:lnTo>
                  <a:lnTo>
                    <a:pt x="205011" y="12055"/>
                  </a:lnTo>
                  <a:lnTo>
                    <a:pt x="199845" y="20150"/>
                  </a:lnTo>
                  <a:lnTo>
                    <a:pt x="194105" y="41623"/>
                  </a:lnTo>
                  <a:lnTo>
                    <a:pt x="196463" y="80020"/>
                  </a:lnTo>
                  <a:lnTo>
                    <a:pt x="210159" y="115443"/>
                  </a:lnTo>
                  <a:lnTo>
                    <a:pt x="234625" y="142577"/>
                  </a:lnTo>
                  <a:lnTo>
                    <a:pt x="257136" y="151797"/>
                  </a:lnTo>
                  <a:lnTo>
                    <a:pt x="269690" y="154256"/>
                  </a:lnTo>
                  <a:lnTo>
                    <a:pt x="289878" y="150748"/>
                  </a:lnTo>
                  <a:lnTo>
                    <a:pt x="326383" y="127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06401" y="4685295"/>
              <a:ext cx="161070" cy="179183"/>
            </a:xfrm>
            <a:custGeom>
              <a:avLst/>
              <a:gdLst/>
              <a:ahLst/>
              <a:cxnLst/>
              <a:rect l="0" t="0" r="0" b="0"/>
              <a:pathLst>
                <a:path w="161070" h="179183">
                  <a:moveTo>
                    <a:pt x="0" y="94757"/>
                  </a:moveTo>
                  <a:lnTo>
                    <a:pt x="14572" y="137448"/>
                  </a:lnTo>
                  <a:lnTo>
                    <a:pt x="39403" y="173509"/>
                  </a:lnTo>
                  <a:lnTo>
                    <a:pt x="47326" y="177674"/>
                  </a:lnTo>
                  <a:lnTo>
                    <a:pt x="65487" y="179182"/>
                  </a:lnTo>
                  <a:lnTo>
                    <a:pt x="71734" y="174437"/>
                  </a:lnTo>
                  <a:lnTo>
                    <a:pt x="78675" y="156686"/>
                  </a:lnTo>
                  <a:lnTo>
                    <a:pt x="78640" y="136319"/>
                  </a:lnTo>
                  <a:lnTo>
                    <a:pt x="76993" y="125974"/>
                  </a:lnTo>
                  <a:lnTo>
                    <a:pt x="78235" y="121417"/>
                  </a:lnTo>
                  <a:lnTo>
                    <a:pt x="81402" y="120719"/>
                  </a:lnTo>
                  <a:lnTo>
                    <a:pt x="108886" y="130821"/>
                  </a:lnTo>
                  <a:lnTo>
                    <a:pt x="143527" y="129489"/>
                  </a:lnTo>
                  <a:lnTo>
                    <a:pt x="151836" y="123761"/>
                  </a:lnTo>
                  <a:lnTo>
                    <a:pt x="157376" y="115262"/>
                  </a:lnTo>
                  <a:lnTo>
                    <a:pt x="161069" y="104918"/>
                  </a:lnTo>
                  <a:lnTo>
                    <a:pt x="160678" y="68002"/>
                  </a:lnTo>
                  <a:lnTo>
                    <a:pt x="141623" y="1740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19302" y="4622124"/>
              <a:ext cx="78715" cy="158408"/>
            </a:xfrm>
            <a:custGeom>
              <a:avLst/>
              <a:gdLst/>
              <a:ahLst/>
              <a:cxnLst/>
              <a:rect l="0" t="0" r="0" b="0"/>
              <a:pathLst>
                <a:path w="78715" h="158408">
                  <a:moveTo>
                    <a:pt x="29254" y="21056"/>
                  </a:moveTo>
                  <a:lnTo>
                    <a:pt x="5535" y="65019"/>
                  </a:lnTo>
                  <a:lnTo>
                    <a:pt x="0" y="100893"/>
                  </a:lnTo>
                  <a:lnTo>
                    <a:pt x="3949" y="135569"/>
                  </a:lnTo>
                  <a:lnTo>
                    <a:pt x="8874" y="144192"/>
                  </a:lnTo>
                  <a:lnTo>
                    <a:pt x="23706" y="156892"/>
                  </a:lnTo>
                  <a:lnTo>
                    <a:pt x="32574" y="158407"/>
                  </a:lnTo>
                  <a:lnTo>
                    <a:pt x="51787" y="153851"/>
                  </a:lnTo>
                  <a:lnTo>
                    <a:pt x="59484" y="147021"/>
                  </a:lnTo>
                  <a:lnTo>
                    <a:pt x="71156" y="126953"/>
                  </a:lnTo>
                  <a:lnTo>
                    <a:pt x="78714" y="89348"/>
                  </a:lnTo>
                  <a:lnTo>
                    <a:pt x="75364" y="48570"/>
                  </a:lnTo>
                  <a:lnTo>
                    <a:pt x="66905" y="27046"/>
                  </a:lnTo>
                  <a:lnTo>
                    <a:pt x="61374" y="18030"/>
                  </a:lnTo>
                  <a:lnTo>
                    <a:pt x="48989" y="8013"/>
                  </a:lnTo>
                  <a:lnTo>
                    <a:pt x="292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53841" y="4527367"/>
              <a:ext cx="63172" cy="167134"/>
            </a:xfrm>
            <a:custGeom>
              <a:avLst/>
              <a:gdLst/>
              <a:ahLst/>
              <a:cxnLst/>
              <a:rect l="0" t="0" r="0" b="0"/>
              <a:pathLst>
                <a:path w="63172" h="167134">
                  <a:moveTo>
                    <a:pt x="0" y="126343"/>
                  </a:moveTo>
                  <a:lnTo>
                    <a:pt x="31238" y="167133"/>
                  </a:lnTo>
                  <a:lnTo>
                    <a:pt x="27141" y="163579"/>
                  </a:lnTo>
                  <a:lnTo>
                    <a:pt x="11681" y="142835"/>
                  </a:lnTo>
                  <a:lnTo>
                    <a:pt x="8958" y="133828"/>
                  </a:lnTo>
                  <a:lnTo>
                    <a:pt x="9050" y="114462"/>
                  </a:lnTo>
                  <a:lnTo>
                    <a:pt x="19812" y="73433"/>
                  </a:lnTo>
                  <a:lnTo>
                    <a:pt x="54320" y="1401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27541" y="4369440"/>
              <a:ext cx="73700" cy="273741"/>
            </a:xfrm>
            <a:custGeom>
              <a:avLst/>
              <a:gdLst/>
              <a:ahLst/>
              <a:cxnLst/>
              <a:rect l="0" t="0" r="0" b="0"/>
              <a:pathLst>
                <a:path w="73700" h="273741">
                  <a:moveTo>
                    <a:pt x="0" y="0"/>
                  </a:moveTo>
                  <a:lnTo>
                    <a:pt x="8333" y="37478"/>
                  </a:lnTo>
                  <a:lnTo>
                    <a:pt x="11892" y="62280"/>
                  </a:lnTo>
                  <a:lnTo>
                    <a:pt x="30122" y="116330"/>
                  </a:lnTo>
                  <a:lnTo>
                    <a:pt x="45334" y="172067"/>
                  </a:lnTo>
                  <a:lnTo>
                    <a:pt x="63133" y="230716"/>
                  </a:lnTo>
                  <a:lnTo>
                    <a:pt x="73699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94329" y="4379969"/>
              <a:ext cx="91140" cy="200042"/>
            </a:xfrm>
            <a:custGeom>
              <a:avLst/>
              <a:gdLst/>
              <a:ahLst/>
              <a:cxnLst/>
              <a:rect l="0" t="0" r="0" b="0"/>
              <a:pathLst>
                <a:path w="91140" h="200042">
                  <a:moveTo>
                    <a:pt x="49025" y="0"/>
                  </a:moveTo>
                  <a:lnTo>
                    <a:pt x="20344" y="53874"/>
                  </a:lnTo>
                  <a:lnTo>
                    <a:pt x="4522" y="85763"/>
                  </a:lnTo>
                  <a:lnTo>
                    <a:pt x="0" y="111036"/>
                  </a:lnTo>
                  <a:lnTo>
                    <a:pt x="4230" y="131627"/>
                  </a:lnTo>
                  <a:lnTo>
                    <a:pt x="19765" y="156374"/>
                  </a:lnTo>
                  <a:lnTo>
                    <a:pt x="33681" y="170105"/>
                  </a:lnTo>
                  <a:lnTo>
                    <a:pt x="91139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91496" y="4969113"/>
              <a:ext cx="251776" cy="411685"/>
            </a:xfrm>
            <a:custGeom>
              <a:avLst/>
              <a:gdLst/>
              <a:ahLst/>
              <a:cxnLst/>
              <a:rect l="0" t="0" r="0" b="0"/>
              <a:pathLst>
                <a:path w="251776" h="411685">
                  <a:moveTo>
                    <a:pt x="41205" y="21508"/>
                  </a:moveTo>
                  <a:lnTo>
                    <a:pt x="32872" y="58987"/>
                  </a:lnTo>
                  <a:lnTo>
                    <a:pt x="23730" y="117994"/>
                  </a:lnTo>
                  <a:lnTo>
                    <a:pt x="18870" y="160971"/>
                  </a:lnTo>
                  <a:lnTo>
                    <a:pt x="9442" y="181368"/>
                  </a:lnTo>
                  <a:lnTo>
                    <a:pt x="5991" y="183063"/>
                  </a:lnTo>
                  <a:lnTo>
                    <a:pt x="3692" y="179515"/>
                  </a:lnTo>
                  <a:lnTo>
                    <a:pt x="0" y="134608"/>
                  </a:lnTo>
                  <a:lnTo>
                    <a:pt x="10664" y="72060"/>
                  </a:lnTo>
                  <a:lnTo>
                    <a:pt x="18273" y="47485"/>
                  </a:lnTo>
                  <a:lnTo>
                    <a:pt x="42221" y="12645"/>
                  </a:lnTo>
                  <a:lnTo>
                    <a:pt x="48902" y="5071"/>
                  </a:lnTo>
                  <a:lnTo>
                    <a:pt x="58034" y="1191"/>
                  </a:lnTo>
                  <a:lnTo>
                    <a:pt x="80660" y="0"/>
                  </a:lnTo>
                  <a:lnTo>
                    <a:pt x="90905" y="3660"/>
                  </a:lnTo>
                  <a:lnTo>
                    <a:pt x="108528" y="17085"/>
                  </a:lnTo>
                  <a:lnTo>
                    <a:pt x="144192" y="74687"/>
                  </a:lnTo>
                  <a:lnTo>
                    <a:pt x="170126" y="125946"/>
                  </a:lnTo>
                  <a:lnTo>
                    <a:pt x="184608" y="188064"/>
                  </a:lnTo>
                  <a:lnTo>
                    <a:pt x="193404" y="240152"/>
                  </a:lnTo>
                  <a:lnTo>
                    <a:pt x="196831" y="292641"/>
                  </a:lnTo>
                  <a:lnTo>
                    <a:pt x="187456" y="344951"/>
                  </a:lnTo>
                  <a:lnTo>
                    <a:pt x="174616" y="378606"/>
                  </a:lnTo>
                  <a:lnTo>
                    <a:pt x="168750" y="389425"/>
                  </a:lnTo>
                  <a:lnTo>
                    <a:pt x="152874" y="404565"/>
                  </a:lnTo>
                  <a:lnTo>
                    <a:pt x="143727" y="410241"/>
                  </a:lnTo>
                  <a:lnTo>
                    <a:pt x="134120" y="411684"/>
                  </a:lnTo>
                  <a:lnTo>
                    <a:pt x="114086" y="407050"/>
                  </a:lnTo>
                  <a:lnTo>
                    <a:pt x="106170" y="401368"/>
                  </a:lnTo>
                  <a:lnTo>
                    <a:pt x="94255" y="385697"/>
                  </a:lnTo>
                  <a:lnTo>
                    <a:pt x="80970" y="357144"/>
                  </a:lnTo>
                  <a:lnTo>
                    <a:pt x="75214" y="315278"/>
                  </a:lnTo>
                  <a:lnTo>
                    <a:pt x="81675" y="265540"/>
                  </a:lnTo>
                  <a:lnTo>
                    <a:pt x="87658" y="243441"/>
                  </a:lnTo>
                  <a:lnTo>
                    <a:pt x="93230" y="234974"/>
                  </a:lnTo>
                  <a:lnTo>
                    <a:pt x="108781" y="222447"/>
                  </a:lnTo>
                  <a:lnTo>
                    <a:pt x="137267" y="208817"/>
                  </a:lnTo>
                  <a:lnTo>
                    <a:pt x="197110" y="198470"/>
                  </a:lnTo>
                  <a:lnTo>
                    <a:pt x="251775" y="179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51578" y="2921332"/>
              <a:ext cx="385460" cy="1213494"/>
            </a:xfrm>
            <a:custGeom>
              <a:avLst/>
              <a:gdLst/>
              <a:ahLst/>
              <a:cxnLst/>
              <a:rect l="0" t="0" r="0" b="0"/>
              <a:pathLst>
                <a:path w="385460" h="1213494">
                  <a:moveTo>
                    <a:pt x="49372" y="5589"/>
                  </a:moveTo>
                  <a:lnTo>
                    <a:pt x="66140" y="0"/>
                  </a:lnTo>
                  <a:lnTo>
                    <a:pt x="68739" y="693"/>
                  </a:lnTo>
                  <a:lnTo>
                    <a:pt x="68133" y="3495"/>
                  </a:lnTo>
                  <a:lnTo>
                    <a:pt x="65389" y="7702"/>
                  </a:lnTo>
                  <a:lnTo>
                    <a:pt x="65899" y="12847"/>
                  </a:lnTo>
                  <a:lnTo>
                    <a:pt x="72705" y="24802"/>
                  </a:lnTo>
                  <a:lnTo>
                    <a:pt x="89691" y="44687"/>
                  </a:lnTo>
                  <a:lnTo>
                    <a:pt x="91459" y="51541"/>
                  </a:lnTo>
                  <a:lnTo>
                    <a:pt x="90298" y="58451"/>
                  </a:lnTo>
                  <a:lnTo>
                    <a:pt x="82769" y="72367"/>
                  </a:lnTo>
                  <a:lnTo>
                    <a:pt x="71624" y="86350"/>
                  </a:lnTo>
                  <a:lnTo>
                    <a:pt x="71226" y="92185"/>
                  </a:lnTo>
                  <a:lnTo>
                    <a:pt x="74469" y="97245"/>
                  </a:lnTo>
                  <a:lnTo>
                    <a:pt x="87433" y="105986"/>
                  </a:lnTo>
                  <a:lnTo>
                    <a:pt x="104892" y="113771"/>
                  </a:lnTo>
                  <a:lnTo>
                    <a:pt x="108612" y="118654"/>
                  </a:lnTo>
                  <a:lnTo>
                    <a:pt x="108753" y="124250"/>
                  </a:lnTo>
                  <a:lnTo>
                    <a:pt x="106507" y="130320"/>
                  </a:lnTo>
                  <a:lnTo>
                    <a:pt x="64036" y="170702"/>
                  </a:lnTo>
                  <a:lnTo>
                    <a:pt x="64997" y="175326"/>
                  </a:lnTo>
                  <a:lnTo>
                    <a:pt x="71487" y="178408"/>
                  </a:lnTo>
                  <a:lnTo>
                    <a:pt x="118341" y="183356"/>
                  </a:lnTo>
                  <a:lnTo>
                    <a:pt x="124597" y="187271"/>
                  </a:lnTo>
                  <a:lnTo>
                    <a:pt x="126429" y="193391"/>
                  </a:lnTo>
                  <a:lnTo>
                    <a:pt x="125310" y="200980"/>
                  </a:lnTo>
                  <a:lnTo>
                    <a:pt x="114708" y="215652"/>
                  </a:lnTo>
                  <a:lnTo>
                    <a:pt x="98297" y="228802"/>
                  </a:lnTo>
                  <a:lnTo>
                    <a:pt x="79306" y="238545"/>
                  </a:lnTo>
                  <a:lnTo>
                    <a:pt x="76347" y="242782"/>
                  </a:lnTo>
                  <a:lnTo>
                    <a:pt x="77883" y="246775"/>
                  </a:lnTo>
                  <a:lnTo>
                    <a:pt x="82418" y="250608"/>
                  </a:lnTo>
                  <a:lnTo>
                    <a:pt x="143717" y="263189"/>
                  </a:lnTo>
                  <a:lnTo>
                    <a:pt x="149704" y="268569"/>
                  </a:lnTo>
                  <a:lnTo>
                    <a:pt x="152525" y="275666"/>
                  </a:lnTo>
                  <a:lnTo>
                    <a:pt x="153235" y="283906"/>
                  </a:lnTo>
                  <a:lnTo>
                    <a:pt x="150200" y="291739"/>
                  </a:lnTo>
                  <a:lnTo>
                    <a:pt x="129160" y="313942"/>
                  </a:lnTo>
                  <a:lnTo>
                    <a:pt x="90609" y="339286"/>
                  </a:lnTo>
                  <a:lnTo>
                    <a:pt x="80373" y="343867"/>
                  </a:lnTo>
                  <a:lnTo>
                    <a:pt x="78228" y="348091"/>
                  </a:lnTo>
                  <a:lnTo>
                    <a:pt x="81477" y="352077"/>
                  </a:lnTo>
                  <a:lnTo>
                    <a:pt x="88323" y="355904"/>
                  </a:lnTo>
                  <a:lnTo>
                    <a:pt x="140168" y="362046"/>
                  </a:lnTo>
                  <a:lnTo>
                    <a:pt x="168494" y="362886"/>
                  </a:lnTo>
                  <a:lnTo>
                    <a:pt x="175580" y="366619"/>
                  </a:lnTo>
                  <a:lnTo>
                    <a:pt x="177964" y="372618"/>
                  </a:lnTo>
                  <a:lnTo>
                    <a:pt x="177214" y="380126"/>
                  </a:lnTo>
                  <a:lnTo>
                    <a:pt x="167022" y="394708"/>
                  </a:lnTo>
                  <a:lnTo>
                    <a:pt x="121927" y="429011"/>
                  </a:lnTo>
                  <a:lnTo>
                    <a:pt x="70278" y="450671"/>
                  </a:lnTo>
                  <a:lnTo>
                    <a:pt x="64479" y="456729"/>
                  </a:lnTo>
                  <a:lnTo>
                    <a:pt x="61783" y="464276"/>
                  </a:lnTo>
                  <a:lnTo>
                    <a:pt x="61156" y="472817"/>
                  </a:lnTo>
                  <a:lnTo>
                    <a:pt x="66587" y="478512"/>
                  </a:lnTo>
                  <a:lnTo>
                    <a:pt x="88219" y="484838"/>
                  </a:lnTo>
                  <a:lnTo>
                    <a:pt x="140191" y="491239"/>
                  </a:lnTo>
                  <a:lnTo>
                    <a:pt x="163435" y="500633"/>
                  </a:lnTo>
                  <a:lnTo>
                    <a:pt x="168698" y="507584"/>
                  </a:lnTo>
                  <a:lnTo>
                    <a:pt x="169867" y="515727"/>
                  </a:lnTo>
                  <a:lnTo>
                    <a:pt x="168307" y="524665"/>
                  </a:lnTo>
                  <a:lnTo>
                    <a:pt x="149342" y="554013"/>
                  </a:lnTo>
                  <a:lnTo>
                    <a:pt x="110323" y="586965"/>
                  </a:lnTo>
                  <a:lnTo>
                    <a:pt x="56286" y="623103"/>
                  </a:lnTo>
                  <a:lnTo>
                    <a:pt x="55152" y="627835"/>
                  </a:lnTo>
                  <a:lnTo>
                    <a:pt x="59074" y="630989"/>
                  </a:lnTo>
                  <a:lnTo>
                    <a:pt x="66369" y="633092"/>
                  </a:lnTo>
                  <a:lnTo>
                    <a:pt x="127967" y="628411"/>
                  </a:lnTo>
                  <a:lnTo>
                    <a:pt x="188639" y="627094"/>
                  </a:lnTo>
                  <a:lnTo>
                    <a:pt x="225947" y="632455"/>
                  </a:lnTo>
                  <a:lnTo>
                    <a:pt x="231429" y="637579"/>
                  </a:lnTo>
                  <a:lnTo>
                    <a:pt x="232745" y="644505"/>
                  </a:lnTo>
                  <a:lnTo>
                    <a:pt x="231282" y="652631"/>
                  </a:lnTo>
                  <a:lnTo>
                    <a:pt x="212456" y="680836"/>
                  </a:lnTo>
                  <a:lnTo>
                    <a:pt x="159011" y="713402"/>
                  </a:lnTo>
                  <a:lnTo>
                    <a:pt x="102182" y="742365"/>
                  </a:lnTo>
                  <a:lnTo>
                    <a:pt x="83372" y="753015"/>
                  </a:lnTo>
                  <a:lnTo>
                    <a:pt x="84906" y="754217"/>
                  </a:lnTo>
                  <a:lnTo>
                    <a:pt x="146324" y="753209"/>
                  </a:lnTo>
                  <a:lnTo>
                    <a:pt x="207372" y="745889"/>
                  </a:lnTo>
                  <a:lnTo>
                    <a:pt x="260649" y="746356"/>
                  </a:lnTo>
                  <a:lnTo>
                    <a:pt x="274452" y="748608"/>
                  </a:lnTo>
                  <a:lnTo>
                    <a:pt x="282483" y="753619"/>
                  </a:lnTo>
                  <a:lnTo>
                    <a:pt x="286668" y="760469"/>
                  </a:lnTo>
                  <a:lnTo>
                    <a:pt x="288288" y="768545"/>
                  </a:lnTo>
                  <a:lnTo>
                    <a:pt x="284688" y="776269"/>
                  </a:lnTo>
                  <a:lnTo>
                    <a:pt x="232626" y="823766"/>
                  </a:lnTo>
                  <a:lnTo>
                    <a:pt x="171062" y="859267"/>
                  </a:lnTo>
                  <a:lnTo>
                    <a:pt x="151420" y="871652"/>
                  </a:lnTo>
                  <a:lnTo>
                    <a:pt x="92677" y="898516"/>
                  </a:lnTo>
                  <a:lnTo>
                    <a:pt x="35136" y="931442"/>
                  </a:lnTo>
                  <a:lnTo>
                    <a:pt x="6939" y="945031"/>
                  </a:lnTo>
                  <a:lnTo>
                    <a:pt x="9385" y="945399"/>
                  </a:lnTo>
                  <a:lnTo>
                    <a:pt x="60614" y="934585"/>
                  </a:lnTo>
                  <a:lnTo>
                    <a:pt x="107815" y="924775"/>
                  </a:lnTo>
                  <a:lnTo>
                    <a:pt x="160015" y="914459"/>
                  </a:lnTo>
                  <a:lnTo>
                    <a:pt x="215906" y="903994"/>
                  </a:lnTo>
                  <a:lnTo>
                    <a:pt x="257423" y="895824"/>
                  </a:lnTo>
                  <a:lnTo>
                    <a:pt x="309660" y="902358"/>
                  </a:lnTo>
                  <a:lnTo>
                    <a:pt x="321164" y="905252"/>
                  </a:lnTo>
                  <a:lnTo>
                    <a:pt x="326493" y="909520"/>
                  </a:lnTo>
                  <a:lnTo>
                    <a:pt x="327706" y="914707"/>
                  </a:lnTo>
                  <a:lnTo>
                    <a:pt x="326175" y="920503"/>
                  </a:lnTo>
                  <a:lnTo>
                    <a:pt x="311996" y="933183"/>
                  </a:lnTo>
                  <a:lnTo>
                    <a:pt x="259176" y="965976"/>
                  </a:lnTo>
                  <a:lnTo>
                    <a:pt x="209542" y="995947"/>
                  </a:lnTo>
                  <a:lnTo>
                    <a:pt x="157180" y="1021874"/>
                  </a:lnTo>
                  <a:lnTo>
                    <a:pt x="96758" y="1055198"/>
                  </a:lnTo>
                  <a:lnTo>
                    <a:pt x="61462" y="1070476"/>
                  </a:lnTo>
                  <a:lnTo>
                    <a:pt x="59772" y="1072313"/>
                  </a:lnTo>
                  <a:lnTo>
                    <a:pt x="95967" y="1066855"/>
                  </a:lnTo>
                  <a:lnTo>
                    <a:pt x="154112" y="1054512"/>
                  </a:lnTo>
                  <a:lnTo>
                    <a:pt x="207452" y="1039639"/>
                  </a:lnTo>
                  <a:lnTo>
                    <a:pt x="268768" y="1018503"/>
                  </a:lnTo>
                  <a:lnTo>
                    <a:pt x="331875" y="1008306"/>
                  </a:lnTo>
                  <a:lnTo>
                    <a:pt x="378006" y="1001396"/>
                  </a:lnTo>
                  <a:lnTo>
                    <a:pt x="379595" y="1004032"/>
                  </a:lnTo>
                  <a:lnTo>
                    <a:pt x="378316" y="1008130"/>
                  </a:lnTo>
                  <a:lnTo>
                    <a:pt x="354157" y="1025075"/>
                  </a:lnTo>
                  <a:lnTo>
                    <a:pt x="295746" y="1047214"/>
                  </a:lnTo>
                  <a:lnTo>
                    <a:pt x="253782" y="1061352"/>
                  </a:lnTo>
                  <a:lnTo>
                    <a:pt x="196984" y="1087090"/>
                  </a:lnTo>
                  <a:lnTo>
                    <a:pt x="139015" y="1113534"/>
                  </a:lnTo>
                  <a:lnTo>
                    <a:pt x="81670" y="1135046"/>
                  </a:lnTo>
                  <a:lnTo>
                    <a:pt x="39937" y="1147227"/>
                  </a:lnTo>
                  <a:lnTo>
                    <a:pt x="91154" y="1134815"/>
                  </a:lnTo>
                  <a:lnTo>
                    <a:pt x="147876" y="1121445"/>
                  </a:lnTo>
                  <a:lnTo>
                    <a:pt x="203880" y="1107539"/>
                  </a:lnTo>
                  <a:lnTo>
                    <a:pt x="264379" y="1093527"/>
                  </a:lnTo>
                  <a:lnTo>
                    <a:pt x="322603" y="1079494"/>
                  </a:lnTo>
                  <a:lnTo>
                    <a:pt x="379164" y="1071046"/>
                  </a:lnTo>
                  <a:lnTo>
                    <a:pt x="385047" y="1072693"/>
                  </a:lnTo>
                  <a:lnTo>
                    <a:pt x="385459" y="1076130"/>
                  </a:lnTo>
                  <a:lnTo>
                    <a:pt x="382224" y="1080762"/>
                  </a:lnTo>
                  <a:lnTo>
                    <a:pt x="355315" y="1098458"/>
                  </a:lnTo>
                  <a:lnTo>
                    <a:pt x="298235" y="1118163"/>
                  </a:lnTo>
                  <a:lnTo>
                    <a:pt x="247618" y="1143372"/>
                  </a:lnTo>
                  <a:lnTo>
                    <a:pt x="198496" y="1165293"/>
                  </a:lnTo>
                  <a:lnTo>
                    <a:pt x="192072" y="1164770"/>
                  </a:lnTo>
                  <a:lnTo>
                    <a:pt x="188959" y="1160911"/>
                  </a:lnTo>
                  <a:lnTo>
                    <a:pt x="188054" y="1154830"/>
                  </a:lnTo>
                  <a:lnTo>
                    <a:pt x="190960" y="1148435"/>
                  </a:lnTo>
                  <a:lnTo>
                    <a:pt x="203547" y="1135092"/>
                  </a:lnTo>
                  <a:lnTo>
                    <a:pt x="255864" y="1115867"/>
                  </a:lnTo>
                  <a:lnTo>
                    <a:pt x="312472" y="1097685"/>
                  </a:lnTo>
                  <a:lnTo>
                    <a:pt x="354665" y="1084885"/>
                  </a:lnTo>
                  <a:lnTo>
                    <a:pt x="368714" y="1083088"/>
                  </a:lnTo>
                  <a:lnTo>
                    <a:pt x="374571" y="1084230"/>
                  </a:lnTo>
                  <a:lnTo>
                    <a:pt x="374966" y="1087332"/>
                  </a:lnTo>
                  <a:lnTo>
                    <a:pt x="371719" y="1091739"/>
                  </a:lnTo>
                  <a:lnTo>
                    <a:pt x="331718" y="1115623"/>
                  </a:lnTo>
                  <a:lnTo>
                    <a:pt x="274943" y="1139751"/>
                  </a:lnTo>
                  <a:lnTo>
                    <a:pt x="243330" y="1155451"/>
                  </a:lnTo>
                  <a:lnTo>
                    <a:pt x="234829" y="1161718"/>
                  </a:lnTo>
                  <a:lnTo>
                    <a:pt x="173093" y="1181352"/>
                  </a:lnTo>
                  <a:lnTo>
                    <a:pt x="116532" y="1203427"/>
                  </a:lnTo>
                  <a:lnTo>
                    <a:pt x="79019" y="1212533"/>
                  </a:lnTo>
                  <a:lnTo>
                    <a:pt x="60209" y="1213493"/>
                  </a:lnTo>
                  <a:lnTo>
                    <a:pt x="60106" y="1212111"/>
                  </a:lnTo>
                  <a:lnTo>
                    <a:pt x="85157" y="1201488"/>
                  </a:lnTo>
                  <a:lnTo>
                    <a:pt x="145606" y="1184670"/>
                  </a:lnTo>
                  <a:lnTo>
                    <a:pt x="206107" y="1166049"/>
                  </a:lnTo>
                  <a:lnTo>
                    <a:pt x="231512" y="1151804"/>
                  </a:lnTo>
                  <a:lnTo>
                    <a:pt x="230460" y="1151098"/>
                  </a:lnTo>
                  <a:lnTo>
                    <a:pt x="174605" y="1167726"/>
                  </a:lnTo>
                  <a:lnTo>
                    <a:pt x="118910" y="1181369"/>
                  </a:lnTo>
                  <a:lnTo>
                    <a:pt x="68567" y="1195328"/>
                  </a:lnTo>
                  <a:lnTo>
                    <a:pt x="41525" y="1199997"/>
                  </a:lnTo>
                  <a:lnTo>
                    <a:pt x="13909" y="1198172"/>
                  </a:lnTo>
                  <a:lnTo>
                    <a:pt x="5843" y="1193708"/>
                  </a:lnTo>
                  <a:lnTo>
                    <a:pt x="1635" y="1187223"/>
                  </a:lnTo>
                  <a:lnTo>
                    <a:pt x="0" y="1179390"/>
                  </a:lnTo>
                  <a:lnTo>
                    <a:pt x="2419" y="1171828"/>
                  </a:lnTo>
                  <a:lnTo>
                    <a:pt x="14466" y="1157187"/>
                  </a:lnTo>
                  <a:lnTo>
                    <a:pt x="72302" y="1113339"/>
                  </a:lnTo>
                  <a:lnTo>
                    <a:pt x="133630" y="1083519"/>
                  </a:lnTo>
                  <a:lnTo>
                    <a:pt x="195157" y="1056614"/>
                  </a:lnTo>
                  <a:lnTo>
                    <a:pt x="198035" y="1053713"/>
                  </a:lnTo>
                  <a:lnTo>
                    <a:pt x="195274" y="1051778"/>
                  </a:lnTo>
                  <a:lnTo>
                    <a:pt x="188754" y="1050489"/>
                  </a:lnTo>
                  <a:lnTo>
                    <a:pt x="137432" y="1056825"/>
                  </a:lnTo>
                  <a:lnTo>
                    <a:pt x="77902" y="1069341"/>
                  </a:lnTo>
                  <a:lnTo>
                    <a:pt x="15753" y="1077490"/>
                  </a:lnTo>
                  <a:lnTo>
                    <a:pt x="8242" y="1075818"/>
                  </a:lnTo>
                  <a:lnTo>
                    <a:pt x="5574" y="1072365"/>
                  </a:lnTo>
                  <a:lnTo>
                    <a:pt x="6136" y="1067723"/>
                  </a:lnTo>
                  <a:lnTo>
                    <a:pt x="16118" y="1056326"/>
                  </a:lnTo>
                  <a:lnTo>
                    <a:pt x="41469" y="1039875"/>
                  </a:lnTo>
                  <a:lnTo>
                    <a:pt x="100237" y="1005691"/>
                  </a:lnTo>
                  <a:lnTo>
                    <a:pt x="131774" y="993807"/>
                  </a:lnTo>
                  <a:lnTo>
                    <a:pt x="130043" y="995464"/>
                  </a:lnTo>
                  <a:lnTo>
                    <a:pt x="99232" y="1009344"/>
                  </a:lnTo>
                  <a:lnTo>
                    <a:pt x="44879" y="1023351"/>
                  </a:lnTo>
                  <a:lnTo>
                    <a:pt x="20469" y="1030366"/>
                  </a:lnTo>
                  <a:lnTo>
                    <a:pt x="13726" y="1028025"/>
                  </a:lnTo>
                  <a:lnTo>
                    <a:pt x="10400" y="1021785"/>
                  </a:lnTo>
                  <a:lnTo>
                    <a:pt x="9353" y="1012946"/>
                  </a:lnTo>
                  <a:lnTo>
                    <a:pt x="12164" y="1004714"/>
                  </a:lnTo>
                  <a:lnTo>
                    <a:pt x="24646" y="989327"/>
                  </a:lnTo>
                  <a:lnTo>
                    <a:pt x="82785" y="953296"/>
                  </a:lnTo>
                  <a:lnTo>
                    <a:pt x="131881" y="925106"/>
                  </a:lnTo>
                  <a:lnTo>
                    <a:pt x="135964" y="921587"/>
                  </a:lnTo>
                  <a:lnTo>
                    <a:pt x="135176" y="920411"/>
                  </a:lnTo>
                  <a:lnTo>
                    <a:pt x="78323" y="929800"/>
                  </a:lnTo>
                  <a:lnTo>
                    <a:pt x="41182" y="928296"/>
                  </a:lnTo>
                  <a:lnTo>
                    <a:pt x="29874" y="926054"/>
                  </a:lnTo>
                  <a:lnTo>
                    <a:pt x="24675" y="921049"/>
                  </a:lnTo>
                  <a:lnTo>
                    <a:pt x="23549" y="914203"/>
                  </a:lnTo>
                  <a:lnTo>
                    <a:pt x="25137" y="906130"/>
                  </a:lnTo>
                  <a:lnTo>
                    <a:pt x="44141" y="877999"/>
                  </a:lnTo>
                  <a:lnTo>
                    <a:pt x="65375" y="863990"/>
                  </a:lnTo>
                  <a:lnTo>
                    <a:pt x="111545" y="839875"/>
                  </a:lnTo>
                  <a:lnTo>
                    <a:pt x="113047" y="835520"/>
                  </a:lnTo>
                  <a:lnTo>
                    <a:pt x="108200" y="832617"/>
                  </a:lnTo>
                  <a:lnTo>
                    <a:pt x="88386" y="830562"/>
                  </a:lnTo>
                  <a:lnTo>
                    <a:pt x="40657" y="832535"/>
                  </a:lnTo>
                  <a:lnTo>
                    <a:pt x="29524" y="830627"/>
                  </a:lnTo>
                  <a:lnTo>
                    <a:pt x="25612" y="824676"/>
                  </a:lnTo>
                  <a:lnTo>
                    <a:pt x="26513" y="816029"/>
                  </a:lnTo>
                  <a:lnTo>
                    <a:pt x="30623" y="805585"/>
                  </a:lnTo>
                  <a:lnTo>
                    <a:pt x="47668" y="787742"/>
                  </a:lnTo>
                  <a:lnTo>
                    <a:pt x="101790" y="750003"/>
                  </a:lnTo>
                  <a:lnTo>
                    <a:pt x="122972" y="735743"/>
                  </a:lnTo>
                  <a:lnTo>
                    <a:pt x="125345" y="731004"/>
                  </a:lnTo>
                  <a:lnTo>
                    <a:pt x="122247" y="727845"/>
                  </a:lnTo>
                  <a:lnTo>
                    <a:pt x="115503" y="725739"/>
                  </a:lnTo>
                  <a:lnTo>
                    <a:pt x="57980" y="730414"/>
                  </a:lnTo>
                  <a:lnTo>
                    <a:pt x="44582" y="730961"/>
                  </a:lnTo>
                  <a:lnTo>
                    <a:pt x="37990" y="727816"/>
                  </a:lnTo>
                  <a:lnTo>
                    <a:pt x="35935" y="722210"/>
                  </a:lnTo>
                  <a:lnTo>
                    <a:pt x="36904" y="714963"/>
                  </a:lnTo>
                  <a:lnTo>
                    <a:pt x="47340" y="700672"/>
                  </a:lnTo>
                  <a:lnTo>
                    <a:pt x="82636" y="672433"/>
                  </a:lnTo>
                  <a:lnTo>
                    <a:pt x="85586" y="666571"/>
                  </a:lnTo>
                  <a:lnTo>
                    <a:pt x="84043" y="661493"/>
                  </a:lnTo>
                  <a:lnTo>
                    <a:pt x="79505" y="656938"/>
                  </a:lnTo>
                  <a:lnTo>
                    <a:pt x="61984" y="651876"/>
                  </a:lnTo>
                  <a:lnTo>
                    <a:pt x="50761" y="650527"/>
                  </a:lnTo>
                  <a:lnTo>
                    <a:pt x="44449" y="646117"/>
                  </a:lnTo>
                  <a:lnTo>
                    <a:pt x="41411" y="639668"/>
                  </a:lnTo>
                  <a:lnTo>
                    <a:pt x="40555" y="631860"/>
                  </a:lnTo>
                  <a:lnTo>
                    <a:pt x="45843" y="616944"/>
                  </a:lnTo>
                  <a:lnTo>
                    <a:pt x="57162" y="602516"/>
                  </a:lnTo>
                  <a:lnTo>
                    <a:pt x="97451" y="567150"/>
                  </a:lnTo>
                  <a:lnTo>
                    <a:pt x="97802" y="561287"/>
                  </a:lnTo>
                  <a:lnTo>
                    <a:pt x="93357" y="556208"/>
                  </a:lnTo>
                  <a:lnTo>
                    <a:pt x="85714" y="551653"/>
                  </a:lnTo>
                  <a:lnTo>
                    <a:pt x="29750" y="540622"/>
                  </a:lnTo>
                  <a:lnTo>
                    <a:pt x="18743" y="537753"/>
                  </a:lnTo>
                  <a:lnTo>
                    <a:pt x="13745" y="532330"/>
                  </a:lnTo>
                  <a:lnTo>
                    <a:pt x="12752" y="525206"/>
                  </a:lnTo>
                  <a:lnTo>
                    <a:pt x="14430" y="516946"/>
                  </a:lnTo>
                  <a:lnTo>
                    <a:pt x="25654" y="501531"/>
                  </a:lnTo>
                  <a:lnTo>
                    <a:pt x="86357" y="451360"/>
                  </a:lnTo>
                  <a:lnTo>
                    <a:pt x="90406" y="443149"/>
                  </a:lnTo>
                  <a:lnTo>
                    <a:pt x="91786" y="424668"/>
                  </a:lnTo>
                  <a:lnTo>
                    <a:pt x="87007" y="417166"/>
                  </a:lnTo>
                  <a:lnTo>
                    <a:pt x="69218" y="405711"/>
                  </a:lnTo>
                  <a:lnTo>
                    <a:pt x="38485" y="392685"/>
                  </a:lnTo>
                  <a:lnTo>
                    <a:pt x="32755" y="386485"/>
                  </a:lnTo>
                  <a:lnTo>
                    <a:pt x="30105" y="378843"/>
                  </a:lnTo>
                  <a:lnTo>
                    <a:pt x="29509" y="370238"/>
                  </a:lnTo>
                  <a:lnTo>
                    <a:pt x="35085" y="354438"/>
                  </a:lnTo>
                  <a:lnTo>
                    <a:pt x="60792" y="316950"/>
                  </a:lnTo>
                  <a:lnTo>
                    <a:pt x="61076" y="298389"/>
                  </a:lnTo>
                  <a:lnTo>
                    <a:pt x="57175" y="290866"/>
                  </a:lnTo>
                  <a:lnTo>
                    <a:pt x="43481" y="279388"/>
                  </a:lnTo>
                  <a:lnTo>
                    <a:pt x="16041" y="266349"/>
                  </a:lnTo>
                  <a:lnTo>
                    <a:pt x="11944" y="260147"/>
                  </a:lnTo>
                  <a:lnTo>
                    <a:pt x="11551" y="252503"/>
                  </a:lnTo>
                  <a:lnTo>
                    <a:pt x="13630" y="243898"/>
                  </a:lnTo>
                  <a:lnTo>
                    <a:pt x="25298" y="228097"/>
                  </a:lnTo>
                  <a:lnTo>
                    <a:pt x="55795" y="198890"/>
                  </a:lnTo>
                  <a:lnTo>
                    <a:pt x="58333" y="190608"/>
                  </a:lnTo>
                  <a:lnTo>
                    <a:pt x="54914" y="172047"/>
                  </a:lnTo>
                  <a:lnTo>
                    <a:pt x="42477" y="155220"/>
                  </a:lnTo>
                  <a:lnTo>
                    <a:pt x="34247" y="147457"/>
                  </a:lnTo>
                  <a:lnTo>
                    <a:pt x="29930" y="138772"/>
                  </a:lnTo>
                  <a:lnTo>
                    <a:pt x="28253" y="119763"/>
                  </a:lnTo>
                  <a:lnTo>
                    <a:pt x="33520" y="68544"/>
                  </a:lnTo>
                  <a:lnTo>
                    <a:pt x="31785" y="58088"/>
                  </a:lnTo>
                  <a:lnTo>
                    <a:pt x="30629" y="55796"/>
                  </a:lnTo>
                  <a:lnTo>
                    <a:pt x="28772" y="88859"/>
                  </a:lnTo>
                  <a:lnTo>
                    <a:pt x="33994" y="151369"/>
                  </a:lnTo>
                  <a:lnTo>
                    <a:pt x="46291" y="210466"/>
                  </a:lnTo>
                  <a:lnTo>
                    <a:pt x="63466" y="273641"/>
                  </a:lnTo>
                  <a:lnTo>
                    <a:pt x="77459" y="328726"/>
                  </a:lnTo>
                  <a:lnTo>
                    <a:pt x="94608" y="381547"/>
                  </a:lnTo>
                  <a:lnTo>
                    <a:pt x="119757" y="444089"/>
                  </a:lnTo>
                  <a:lnTo>
                    <a:pt x="151635" y="499942"/>
                  </a:lnTo>
                  <a:lnTo>
                    <a:pt x="174854" y="561339"/>
                  </a:lnTo>
                  <a:lnTo>
                    <a:pt x="194318" y="623180"/>
                  </a:lnTo>
                  <a:lnTo>
                    <a:pt x="219859" y="678940"/>
                  </a:lnTo>
                  <a:lnTo>
                    <a:pt x="247023" y="731993"/>
                  </a:lnTo>
                  <a:lnTo>
                    <a:pt x="270261" y="795220"/>
                  </a:lnTo>
                  <a:lnTo>
                    <a:pt x="284467" y="837339"/>
                  </a:lnTo>
                  <a:lnTo>
                    <a:pt x="286820" y="839679"/>
                  </a:lnTo>
                  <a:lnTo>
                    <a:pt x="288390" y="836559"/>
                  </a:lnTo>
                  <a:lnTo>
                    <a:pt x="288963" y="821786"/>
                  </a:lnTo>
                  <a:lnTo>
                    <a:pt x="282279" y="762329"/>
                  </a:lnTo>
                  <a:lnTo>
                    <a:pt x="272846" y="705583"/>
                  </a:lnTo>
                  <a:lnTo>
                    <a:pt x="259718" y="653126"/>
                  </a:lnTo>
                  <a:lnTo>
                    <a:pt x="249347" y="604164"/>
                  </a:lnTo>
                  <a:lnTo>
                    <a:pt x="229773" y="540806"/>
                  </a:lnTo>
                  <a:lnTo>
                    <a:pt x="207948" y="477409"/>
                  </a:lnTo>
                  <a:lnTo>
                    <a:pt x="187800" y="422832"/>
                  </a:lnTo>
                  <a:lnTo>
                    <a:pt x="162733" y="364431"/>
                  </a:lnTo>
                  <a:lnTo>
                    <a:pt x="153567" y="349908"/>
                  </a:lnTo>
                  <a:lnTo>
                    <a:pt x="152761" y="350948"/>
                  </a:lnTo>
                  <a:lnTo>
                    <a:pt x="169200" y="406782"/>
                  </a:lnTo>
                  <a:lnTo>
                    <a:pt x="190069" y="463646"/>
                  </a:lnTo>
                  <a:lnTo>
                    <a:pt x="206669" y="518032"/>
                  </a:lnTo>
                  <a:lnTo>
                    <a:pt x="224764" y="580908"/>
                  </a:lnTo>
                  <a:lnTo>
                    <a:pt x="242384" y="642394"/>
                  </a:lnTo>
                  <a:lnTo>
                    <a:pt x="257600" y="704509"/>
                  </a:lnTo>
                  <a:lnTo>
                    <a:pt x="278803" y="759932"/>
                  </a:lnTo>
                  <a:lnTo>
                    <a:pt x="298257" y="816965"/>
                  </a:lnTo>
                  <a:lnTo>
                    <a:pt x="316056" y="877926"/>
                  </a:lnTo>
                  <a:lnTo>
                    <a:pt x="333636" y="931895"/>
                  </a:lnTo>
                  <a:lnTo>
                    <a:pt x="354698" y="995250"/>
                  </a:lnTo>
                  <a:lnTo>
                    <a:pt x="358208" y="1005784"/>
                  </a:lnTo>
                  <a:lnTo>
                    <a:pt x="360548" y="1008128"/>
                  </a:lnTo>
                  <a:lnTo>
                    <a:pt x="362108" y="1005011"/>
                  </a:lnTo>
                  <a:lnTo>
                    <a:pt x="363147" y="998253"/>
                  </a:lnTo>
                  <a:lnTo>
                    <a:pt x="358064" y="981387"/>
                  </a:lnTo>
                  <a:lnTo>
                    <a:pt x="333937" y="921274"/>
                  </a:lnTo>
                  <a:lnTo>
                    <a:pt x="312584" y="858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46145" y="2884333"/>
              <a:ext cx="464775" cy="1178723"/>
            </a:xfrm>
            <a:custGeom>
              <a:avLst/>
              <a:gdLst/>
              <a:ahLst/>
              <a:cxnLst/>
              <a:rect l="0" t="0" r="0" b="0"/>
              <a:pathLst>
                <a:path w="464775" h="1178723">
                  <a:moveTo>
                    <a:pt x="460048" y="63645"/>
                  </a:moveTo>
                  <a:lnTo>
                    <a:pt x="460048" y="5028"/>
                  </a:lnTo>
                  <a:lnTo>
                    <a:pt x="458879" y="0"/>
                  </a:lnTo>
                  <a:lnTo>
                    <a:pt x="456929" y="158"/>
                  </a:lnTo>
                  <a:lnTo>
                    <a:pt x="451643" y="10862"/>
                  </a:lnTo>
                  <a:lnTo>
                    <a:pt x="435300" y="63395"/>
                  </a:lnTo>
                  <a:lnTo>
                    <a:pt x="430489" y="106335"/>
                  </a:lnTo>
                  <a:lnTo>
                    <a:pt x="430983" y="113162"/>
                  </a:lnTo>
                  <a:lnTo>
                    <a:pt x="432483" y="114203"/>
                  </a:lnTo>
                  <a:lnTo>
                    <a:pt x="437268" y="106002"/>
                  </a:lnTo>
                  <a:lnTo>
                    <a:pt x="456696" y="52213"/>
                  </a:lnTo>
                  <a:lnTo>
                    <a:pt x="464774" y="28282"/>
                  </a:lnTo>
                  <a:lnTo>
                    <a:pt x="461968" y="41469"/>
                  </a:lnTo>
                  <a:lnTo>
                    <a:pt x="454712" y="100441"/>
                  </a:lnTo>
                  <a:lnTo>
                    <a:pt x="442140" y="154058"/>
                  </a:lnTo>
                  <a:lnTo>
                    <a:pt x="428392" y="205896"/>
                  </a:lnTo>
                  <a:lnTo>
                    <a:pt x="414794" y="254752"/>
                  </a:lnTo>
                  <a:lnTo>
                    <a:pt x="399067" y="306273"/>
                  </a:lnTo>
                  <a:lnTo>
                    <a:pt x="386997" y="355463"/>
                  </a:lnTo>
                  <a:lnTo>
                    <a:pt x="376012" y="402793"/>
                  </a:lnTo>
                  <a:lnTo>
                    <a:pt x="361820" y="460010"/>
                  </a:lnTo>
                  <a:lnTo>
                    <a:pt x="351265" y="494211"/>
                  </a:lnTo>
                  <a:lnTo>
                    <a:pt x="350092" y="495749"/>
                  </a:lnTo>
                  <a:lnTo>
                    <a:pt x="362605" y="440923"/>
                  </a:lnTo>
                  <a:lnTo>
                    <a:pt x="375983" y="388990"/>
                  </a:lnTo>
                  <a:lnTo>
                    <a:pt x="389890" y="328082"/>
                  </a:lnTo>
                  <a:lnTo>
                    <a:pt x="403903" y="268131"/>
                  </a:lnTo>
                  <a:lnTo>
                    <a:pt x="417936" y="211228"/>
                  </a:lnTo>
                  <a:lnTo>
                    <a:pt x="435482" y="149283"/>
                  </a:lnTo>
                  <a:lnTo>
                    <a:pt x="454199" y="93015"/>
                  </a:lnTo>
                  <a:lnTo>
                    <a:pt x="444778" y="129066"/>
                  </a:lnTo>
                  <a:lnTo>
                    <a:pt x="419968" y="191207"/>
                  </a:lnTo>
                  <a:lnTo>
                    <a:pt x="398709" y="251969"/>
                  </a:lnTo>
                  <a:lnTo>
                    <a:pt x="371979" y="310721"/>
                  </a:lnTo>
                  <a:lnTo>
                    <a:pt x="337172" y="373822"/>
                  </a:lnTo>
                  <a:lnTo>
                    <a:pt x="310449" y="434514"/>
                  </a:lnTo>
                  <a:lnTo>
                    <a:pt x="284139" y="488763"/>
                  </a:lnTo>
                  <a:lnTo>
                    <a:pt x="260874" y="547093"/>
                  </a:lnTo>
                  <a:lnTo>
                    <a:pt x="257076" y="557909"/>
                  </a:lnTo>
                  <a:lnTo>
                    <a:pt x="254543" y="560440"/>
                  </a:lnTo>
                  <a:lnTo>
                    <a:pt x="252855" y="557449"/>
                  </a:lnTo>
                  <a:lnTo>
                    <a:pt x="251729" y="550775"/>
                  </a:lnTo>
                  <a:lnTo>
                    <a:pt x="269561" y="493374"/>
                  </a:lnTo>
                  <a:lnTo>
                    <a:pt x="289970" y="433189"/>
                  </a:lnTo>
                  <a:lnTo>
                    <a:pt x="309296" y="373381"/>
                  </a:lnTo>
                  <a:lnTo>
                    <a:pt x="334431" y="316506"/>
                  </a:lnTo>
                  <a:lnTo>
                    <a:pt x="356336" y="260212"/>
                  </a:lnTo>
                  <a:lnTo>
                    <a:pt x="379164" y="205202"/>
                  </a:lnTo>
                  <a:lnTo>
                    <a:pt x="401234" y="144775"/>
                  </a:lnTo>
                  <a:lnTo>
                    <a:pt x="382462" y="201627"/>
                  </a:lnTo>
                  <a:lnTo>
                    <a:pt x="365242" y="261637"/>
                  </a:lnTo>
                  <a:lnTo>
                    <a:pt x="345655" y="310985"/>
                  </a:lnTo>
                  <a:lnTo>
                    <a:pt x="327661" y="371858"/>
                  </a:lnTo>
                  <a:lnTo>
                    <a:pt x="312842" y="426343"/>
                  </a:lnTo>
                  <a:lnTo>
                    <a:pt x="304546" y="455301"/>
                  </a:lnTo>
                  <a:lnTo>
                    <a:pt x="279029" y="517528"/>
                  </a:lnTo>
                  <a:lnTo>
                    <a:pt x="260201" y="578307"/>
                  </a:lnTo>
                  <a:lnTo>
                    <a:pt x="240418" y="632589"/>
                  </a:lnTo>
                  <a:lnTo>
                    <a:pt x="222386" y="690062"/>
                  </a:lnTo>
                  <a:lnTo>
                    <a:pt x="198395" y="747300"/>
                  </a:lnTo>
                  <a:lnTo>
                    <a:pt x="182629" y="782955"/>
                  </a:lnTo>
                  <a:lnTo>
                    <a:pt x="182686" y="781831"/>
                  </a:lnTo>
                  <a:lnTo>
                    <a:pt x="187037" y="771223"/>
                  </a:lnTo>
                  <a:lnTo>
                    <a:pt x="215404" y="720250"/>
                  </a:lnTo>
                  <a:lnTo>
                    <a:pt x="242661" y="666651"/>
                  </a:lnTo>
                  <a:lnTo>
                    <a:pt x="267456" y="614122"/>
                  </a:lnTo>
                  <a:lnTo>
                    <a:pt x="289554" y="564015"/>
                  </a:lnTo>
                  <a:lnTo>
                    <a:pt x="316450" y="509057"/>
                  </a:lnTo>
                  <a:lnTo>
                    <a:pt x="341173" y="456261"/>
                  </a:lnTo>
                  <a:lnTo>
                    <a:pt x="356976" y="425640"/>
                  </a:lnTo>
                  <a:lnTo>
                    <a:pt x="383277" y="394333"/>
                  </a:lnTo>
                  <a:lnTo>
                    <a:pt x="387810" y="394068"/>
                  </a:lnTo>
                  <a:lnTo>
                    <a:pt x="390833" y="398570"/>
                  </a:lnTo>
                  <a:lnTo>
                    <a:pt x="392848" y="406252"/>
                  </a:lnTo>
                  <a:lnTo>
                    <a:pt x="388847" y="424144"/>
                  </a:lnTo>
                  <a:lnTo>
                    <a:pt x="373441" y="450830"/>
                  </a:lnTo>
                  <a:lnTo>
                    <a:pt x="354059" y="482913"/>
                  </a:lnTo>
                  <a:lnTo>
                    <a:pt x="320745" y="539087"/>
                  </a:lnTo>
                  <a:lnTo>
                    <a:pt x="294335" y="600744"/>
                  </a:lnTo>
                  <a:lnTo>
                    <a:pt x="266571" y="648980"/>
                  </a:lnTo>
                  <a:lnTo>
                    <a:pt x="238817" y="702962"/>
                  </a:lnTo>
                  <a:lnTo>
                    <a:pt x="206885" y="764380"/>
                  </a:lnTo>
                  <a:lnTo>
                    <a:pt x="173376" y="822987"/>
                  </a:lnTo>
                  <a:lnTo>
                    <a:pt x="146231" y="880098"/>
                  </a:lnTo>
                  <a:lnTo>
                    <a:pt x="120747" y="936882"/>
                  </a:lnTo>
                  <a:lnTo>
                    <a:pt x="89146" y="997506"/>
                  </a:lnTo>
                  <a:lnTo>
                    <a:pt x="42277" y="1058693"/>
                  </a:lnTo>
                  <a:lnTo>
                    <a:pt x="38815" y="1067432"/>
                  </a:lnTo>
                  <a:lnTo>
                    <a:pt x="38087" y="1086500"/>
                  </a:lnTo>
                  <a:lnTo>
                    <a:pt x="41870" y="1094159"/>
                  </a:lnTo>
                  <a:lnTo>
                    <a:pt x="55432" y="1105787"/>
                  </a:lnTo>
                  <a:lnTo>
                    <a:pt x="88388" y="1118911"/>
                  </a:lnTo>
                  <a:lnTo>
                    <a:pt x="127789" y="1124620"/>
                  </a:lnTo>
                  <a:lnTo>
                    <a:pt x="188653" y="1118373"/>
                  </a:lnTo>
                  <a:lnTo>
                    <a:pt x="204897" y="1117330"/>
                  </a:lnTo>
                  <a:lnTo>
                    <a:pt x="146654" y="1108162"/>
                  </a:lnTo>
                  <a:lnTo>
                    <a:pt x="91875" y="1091755"/>
                  </a:lnTo>
                  <a:lnTo>
                    <a:pt x="41096" y="1086261"/>
                  </a:lnTo>
                  <a:lnTo>
                    <a:pt x="13754" y="1085510"/>
                  </a:lnTo>
                  <a:lnTo>
                    <a:pt x="5761" y="1088819"/>
                  </a:lnTo>
                  <a:lnTo>
                    <a:pt x="1603" y="1094534"/>
                  </a:lnTo>
                  <a:lnTo>
                    <a:pt x="0" y="1101855"/>
                  </a:lnTo>
                  <a:lnTo>
                    <a:pt x="3611" y="1107904"/>
                  </a:lnTo>
                  <a:lnTo>
                    <a:pt x="55693" y="1135453"/>
                  </a:lnTo>
                  <a:lnTo>
                    <a:pt x="118046" y="1153991"/>
                  </a:lnTo>
                  <a:lnTo>
                    <a:pt x="168162" y="1165299"/>
                  </a:lnTo>
                  <a:lnTo>
                    <a:pt x="227610" y="1176481"/>
                  </a:lnTo>
                  <a:lnTo>
                    <a:pt x="246779" y="1178250"/>
                  </a:lnTo>
                  <a:lnTo>
                    <a:pt x="245339" y="1178722"/>
                  </a:lnTo>
                  <a:lnTo>
                    <a:pt x="232431" y="1178076"/>
                  </a:lnTo>
                  <a:lnTo>
                    <a:pt x="175207" y="1161670"/>
                  </a:lnTo>
                  <a:lnTo>
                    <a:pt x="117472" y="1144512"/>
                  </a:lnTo>
                  <a:lnTo>
                    <a:pt x="64219" y="1137757"/>
                  </a:lnTo>
                  <a:lnTo>
                    <a:pt x="36659" y="1131893"/>
                  </a:lnTo>
                  <a:lnTo>
                    <a:pt x="37409" y="1132609"/>
                  </a:lnTo>
                  <a:lnTo>
                    <a:pt x="69418" y="1142165"/>
                  </a:lnTo>
                  <a:lnTo>
                    <a:pt x="128037" y="1148082"/>
                  </a:lnTo>
                  <a:lnTo>
                    <a:pt x="189008" y="1156183"/>
                  </a:lnTo>
                  <a:lnTo>
                    <a:pt x="251442" y="1158129"/>
                  </a:lnTo>
                  <a:lnTo>
                    <a:pt x="314641" y="1166879"/>
                  </a:lnTo>
                  <a:lnTo>
                    <a:pt x="328015" y="1167631"/>
                  </a:lnTo>
                  <a:lnTo>
                    <a:pt x="334592" y="1165793"/>
                  </a:lnTo>
                  <a:lnTo>
                    <a:pt x="336637" y="1162229"/>
                  </a:lnTo>
                  <a:lnTo>
                    <a:pt x="335660" y="1157512"/>
                  </a:lnTo>
                  <a:lnTo>
                    <a:pt x="330330" y="1154368"/>
                  </a:lnTo>
                  <a:lnTo>
                    <a:pt x="275261" y="1143319"/>
                  </a:lnTo>
                  <a:lnTo>
                    <a:pt x="220949" y="1138691"/>
                  </a:lnTo>
                  <a:lnTo>
                    <a:pt x="162041" y="1137777"/>
                  </a:lnTo>
                  <a:lnTo>
                    <a:pt x="100016" y="1137596"/>
                  </a:lnTo>
                  <a:lnTo>
                    <a:pt x="93685" y="1138751"/>
                  </a:lnTo>
                  <a:lnTo>
                    <a:pt x="92974" y="1140691"/>
                  </a:lnTo>
                  <a:lnTo>
                    <a:pt x="96009" y="1143154"/>
                  </a:lnTo>
                  <a:lnTo>
                    <a:pt x="155425" y="1147431"/>
                  </a:lnTo>
                  <a:lnTo>
                    <a:pt x="217769" y="1155230"/>
                  </a:lnTo>
                  <a:lnTo>
                    <a:pt x="271205" y="1157941"/>
                  </a:lnTo>
                  <a:lnTo>
                    <a:pt x="285020" y="1158164"/>
                  </a:lnTo>
                  <a:lnTo>
                    <a:pt x="290720" y="1154803"/>
                  </a:lnTo>
                  <a:lnTo>
                    <a:pt x="291011" y="1149052"/>
                  </a:lnTo>
                  <a:lnTo>
                    <a:pt x="287695" y="1141709"/>
                  </a:lnTo>
                  <a:lnTo>
                    <a:pt x="271533" y="1130431"/>
                  </a:lnTo>
                  <a:lnTo>
                    <a:pt x="208449" y="1101519"/>
                  </a:lnTo>
                  <a:lnTo>
                    <a:pt x="146141" y="1077315"/>
                  </a:lnTo>
                  <a:lnTo>
                    <a:pt x="82665" y="1057219"/>
                  </a:lnTo>
                  <a:lnTo>
                    <a:pt x="60696" y="1049986"/>
                  </a:lnTo>
                  <a:lnTo>
                    <a:pt x="55773" y="1044079"/>
                  </a:lnTo>
                  <a:lnTo>
                    <a:pt x="54831" y="1036632"/>
                  </a:lnTo>
                  <a:lnTo>
                    <a:pt x="56542" y="1028158"/>
                  </a:lnTo>
                  <a:lnTo>
                    <a:pt x="62363" y="1022509"/>
                  </a:lnTo>
                  <a:lnTo>
                    <a:pt x="123871" y="1007108"/>
                  </a:lnTo>
                  <a:lnTo>
                    <a:pt x="173527" y="1002585"/>
                  </a:lnTo>
                  <a:lnTo>
                    <a:pt x="225285" y="1001245"/>
                  </a:lnTo>
                  <a:lnTo>
                    <a:pt x="285600" y="999622"/>
                  </a:lnTo>
                  <a:lnTo>
                    <a:pt x="309986" y="995141"/>
                  </a:lnTo>
                  <a:lnTo>
                    <a:pt x="314384" y="992309"/>
                  </a:lnTo>
                  <a:lnTo>
                    <a:pt x="313805" y="989250"/>
                  </a:lnTo>
                  <a:lnTo>
                    <a:pt x="282072" y="970347"/>
                  </a:lnTo>
                  <a:lnTo>
                    <a:pt x="224678" y="959724"/>
                  </a:lnTo>
                  <a:lnTo>
                    <a:pt x="174000" y="950693"/>
                  </a:lnTo>
                  <a:lnTo>
                    <a:pt x="113544" y="947218"/>
                  </a:lnTo>
                  <a:lnTo>
                    <a:pt x="113232" y="945152"/>
                  </a:lnTo>
                  <a:lnTo>
                    <a:pt x="116533" y="942605"/>
                  </a:lnTo>
                  <a:lnTo>
                    <a:pt x="174317" y="938181"/>
                  </a:lnTo>
                  <a:lnTo>
                    <a:pt x="231108" y="937709"/>
                  </a:lnTo>
                  <a:lnTo>
                    <a:pt x="289269" y="937569"/>
                  </a:lnTo>
                  <a:lnTo>
                    <a:pt x="340427" y="934408"/>
                  </a:lnTo>
                  <a:lnTo>
                    <a:pt x="360090" y="930282"/>
                  </a:lnTo>
                  <a:lnTo>
                    <a:pt x="357145" y="929182"/>
                  </a:lnTo>
                  <a:lnTo>
                    <a:pt x="295166" y="915722"/>
                  </a:lnTo>
                  <a:lnTo>
                    <a:pt x="236147" y="907860"/>
                  </a:lnTo>
                  <a:lnTo>
                    <a:pt x="193536" y="900909"/>
                  </a:lnTo>
                  <a:lnTo>
                    <a:pt x="185277" y="895562"/>
                  </a:lnTo>
                  <a:lnTo>
                    <a:pt x="180941" y="888488"/>
                  </a:lnTo>
                  <a:lnTo>
                    <a:pt x="179221" y="880262"/>
                  </a:lnTo>
                  <a:lnTo>
                    <a:pt x="182753" y="874778"/>
                  </a:lnTo>
                  <a:lnTo>
                    <a:pt x="189787" y="871122"/>
                  </a:lnTo>
                  <a:lnTo>
                    <a:pt x="252903" y="856119"/>
                  </a:lnTo>
                  <a:lnTo>
                    <a:pt x="306307" y="853843"/>
                  </a:lnTo>
                  <a:lnTo>
                    <a:pt x="342356" y="847859"/>
                  </a:lnTo>
                  <a:lnTo>
                    <a:pt x="345322" y="844987"/>
                  </a:lnTo>
                  <a:lnTo>
                    <a:pt x="342620" y="841903"/>
                  </a:lnTo>
                  <a:lnTo>
                    <a:pt x="282193" y="821622"/>
                  </a:lnTo>
                  <a:lnTo>
                    <a:pt x="246693" y="814266"/>
                  </a:lnTo>
                  <a:lnTo>
                    <a:pt x="233584" y="813233"/>
                  </a:lnTo>
                  <a:lnTo>
                    <a:pt x="229523" y="811375"/>
                  </a:lnTo>
                  <a:lnTo>
                    <a:pt x="231496" y="808966"/>
                  </a:lnTo>
                  <a:lnTo>
                    <a:pt x="268283" y="796695"/>
                  </a:lnTo>
                  <a:lnTo>
                    <a:pt x="320610" y="791412"/>
                  </a:lnTo>
                  <a:lnTo>
                    <a:pt x="348163" y="790689"/>
                  </a:lnTo>
                  <a:lnTo>
                    <a:pt x="352703" y="789327"/>
                  </a:lnTo>
                  <a:lnTo>
                    <a:pt x="351050" y="787248"/>
                  </a:lnTo>
                  <a:lnTo>
                    <a:pt x="309186" y="775507"/>
                  </a:lnTo>
                  <a:lnTo>
                    <a:pt x="252997" y="769159"/>
                  </a:lnTo>
                  <a:lnTo>
                    <a:pt x="213217" y="759856"/>
                  </a:lnTo>
                  <a:lnTo>
                    <a:pt x="193977" y="748978"/>
                  </a:lnTo>
                  <a:lnTo>
                    <a:pt x="190251" y="742802"/>
                  </a:lnTo>
                  <a:lnTo>
                    <a:pt x="190106" y="736345"/>
                  </a:lnTo>
                  <a:lnTo>
                    <a:pt x="192350" y="729701"/>
                  </a:lnTo>
                  <a:lnTo>
                    <a:pt x="198524" y="724101"/>
                  </a:lnTo>
                  <a:lnTo>
                    <a:pt x="230742" y="710631"/>
                  </a:lnTo>
                  <a:lnTo>
                    <a:pt x="293437" y="695600"/>
                  </a:lnTo>
                  <a:lnTo>
                    <a:pt x="354573" y="680179"/>
                  </a:lnTo>
                  <a:lnTo>
                    <a:pt x="302533" y="684264"/>
                  </a:lnTo>
                  <a:lnTo>
                    <a:pt x="276177" y="684577"/>
                  </a:lnTo>
                  <a:lnTo>
                    <a:pt x="269617" y="682320"/>
                  </a:lnTo>
                  <a:lnTo>
                    <a:pt x="267584" y="678476"/>
                  </a:lnTo>
                  <a:lnTo>
                    <a:pt x="268568" y="673574"/>
                  </a:lnTo>
                  <a:lnTo>
                    <a:pt x="272733" y="669136"/>
                  </a:lnTo>
                  <a:lnTo>
                    <a:pt x="286720" y="661085"/>
                  </a:lnTo>
                  <a:lnTo>
                    <a:pt x="342785" y="651154"/>
                  </a:lnTo>
                  <a:lnTo>
                    <a:pt x="353796" y="648340"/>
                  </a:lnTo>
                  <a:lnTo>
                    <a:pt x="357628" y="645294"/>
                  </a:lnTo>
                  <a:lnTo>
                    <a:pt x="356673" y="642093"/>
                  </a:lnTo>
                  <a:lnTo>
                    <a:pt x="352527" y="638790"/>
                  </a:lnTo>
                  <a:lnTo>
                    <a:pt x="305755" y="626814"/>
                  </a:lnTo>
                  <a:lnTo>
                    <a:pt x="297524" y="621585"/>
                  </a:lnTo>
                  <a:lnTo>
                    <a:pt x="295547" y="615759"/>
                  </a:lnTo>
                  <a:lnTo>
                    <a:pt x="297739" y="609536"/>
                  </a:lnTo>
                  <a:lnTo>
                    <a:pt x="302709" y="603047"/>
                  </a:lnTo>
                  <a:lnTo>
                    <a:pt x="320710" y="592718"/>
                  </a:lnTo>
                  <a:lnTo>
                    <a:pt x="364804" y="576555"/>
                  </a:lnTo>
                  <a:lnTo>
                    <a:pt x="367307" y="572871"/>
                  </a:lnTo>
                  <a:lnTo>
                    <a:pt x="364295" y="569245"/>
                  </a:lnTo>
                  <a:lnTo>
                    <a:pt x="357609" y="565658"/>
                  </a:lnTo>
                  <a:lnTo>
                    <a:pt x="325841" y="560610"/>
                  </a:lnTo>
                  <a:lnTo>
                    <a:pt x="319104" y="556392"/>
                  </a:lnTo>
                  <a:lnTo>
                    <a:pt x="315782" y="550070"/>
                  </a:lnTo>
                  <a:lnTo>
                    <a:pt x="314738" y="542346"/>
                  </a:lnTo>
                  <a:lnTo>
                    <a:pt x="318721" y="536027"/>
                  </a:lnTo>
                  <a:lnTo>
                    <a:pt x="345514" y="521545"/>
                  </a:lnTo>
                  <a:lnTo>
                    <a:pt x="365861" y="513601"/>
                  </a:lnTo>
                  <a:lnTo>
                    <a:pt x="368011" y="511014"/>
                  </a:lnTo>
                  <a:lnTo>
                    <a:pt x="364765" y="509290"/>
                  </a:lnTo>
                  <a:lnTo>
                    <a:pt x="325933" y="500934"/>
                  </a:lnTo>
                  <a:lnTo>
                    <a:pt x="320335" y="496721"/>
                  </a:lnTo>
                  <a:lnTo>
                    <a:pt x="318943" y="491572"/>
                  </a:lnTo>
                  <a:lnTo>
                    <a:pt x="320355" y="485800"/>
                  </a:lnTo>
                  <a:lnTo>
                    <a:pt x="324806" y="480782"/>
                  </a:lnTo>
                  <a:lnTo>
                    <a:pt x="357165" y="464324"/>
                  </a:lnTo>
                  <a:lnTo>
                    <a:pt x="366893" y="460615"/>
                  </a:lnTo>
                  <a:lnTo>
                    <a:pt x="371039" y="455804"/>
                  </a:lnTo>
                  <a:lnTo>
                    <a:pt x="371462" y="450256"/>
                  </a:lnTo>
                  <a:lnTo>
                    <a:pt x="369406" y="444218"/>
                  </a:lnTo>
                  <a:lnTo>
                    <a:pt x="357762" y="434390"/>
                  </a:lnTo>
                  <a:lnTo>
                    <a:pt x="327280" y="412959"/>
                  </a:lnTo>
                  <a:lnTo>
                    <a:pt x="325912" y="407655"/>
                  </a:lnTo>
                  <a:lnTo>
                    <a:pt x="328510" y="402949"/>
                  </a:lnTo>
                  <a:lnTo>
                    <a:pt x="333752" y="398642"/>
                  </a:lnTo>
                  <a:lnTo>
                    <a:pt x="352054" y="393857"/>
                  </a:lnTo>
                  <a:lnTo>
                    <a:pt x="363486" y="392580"/>
                  </a:lnTo>
                  <a:lnTo>
                    <a:pt x="368767" y="394069"/>
                  </a:lnTo>
                  <a:lnTo>
                    <a:pt x="369949" y="397401"/>
                  </a:lnTo>
                  <a:lnTo>
                    <a:pt x="368396" y="401963"/>
                  </a:lnTo>
                  <a:lnTo>
                    <a:pt x="372911" y="416389"/>
                  </a:lnTo>
                  <a:lnTo>
                    <a:pt x="377390" y="425150"/>
                  </a:lnTo>
                  <a:lnTo>
                    <a:pt x="391726" y="438004"/>
                  </a:lnTo>
                  <a:lnTo>
                    <a:pt x="437360" y="461943"/>
                  </a:lnTo>
                  <a:lnTo>
                    <a:pt x="449185" y="478143"/>
                  </a:lnTo>
                  <a:lnTo>
                    <a:pt x="450466" y="487375"/>
                  </a:lnTo>
                  <a:lnTo>
                    <a:pt x="445651" y="506993"/>
                  </a:lnTo>
                  <a:lnTo>
                    <a:pt x="423496" y="539777"/>
                  </a:lnTo>
                  <a:lnTo>
                    <a:pt x="389667" y="575879"/>
                  </a:lnTo>
                  <a:lnTo>
                    <a:pt x="387391" y="582949"/>
                  </a:lnTo>
                  <a:lnTo>
                    <a:pt x="388213" y="590002"/>
                  </a:lnTo>
                  <a:lnTo>
                    <a:pt x="391101" y="597044"/>
                  </a:lnTo>
                  <a:lnTo>
                    <a:pt x="429155" y="644788"/>
                  </a:lnTo>
                  <a:lnTo>
                    <a:pt x="428924" y="653454"/>
                  </a:lnTo>
                  <a:lnTo>
                    <a:pt x="425261" y="661572"/>
                  </a:lnTo>
                  <a:lnTo>
                    <a:pt x="403338" y="684175"/>
                  </a:lnTo>
                  <a:lnTo>
                    <a:pt x="374615" y="702570"/>
                  </a:lnTo>
                  <a:lnTo>
                    <a:pt x="364488" y="707184"/>
                  </a:lnTo>
                  <a:lnTo>
                    <a:pt x="361247" y="712600"/>
                  </a:lnTo>
                  <a:lnTo>
                    <a:pt x="362595" y="718550"/>
                  </a:lnTo>
                  <a:lnTo>
                    <a:pt x="367004" y="724856"/>
                  </a:lnTo>
                  <a:lnTo>
                    <a:pt x="384380" y="734982"/>
                  </a:lnTo>
                  <a:lnTo>
                    <a:pt x="414232" y="750380"/>
                  </a:lnTo>
                  <a:lnTo>
                    <a:pt x="422485" y="756605"/>
                  </a:lnTo>
                  <a:lnTo>
                    <a:pt x="425647" y="764264"/>
                  </a:lnTo>
                  <a:lnTo>
                    <a:pt x="425416" y="772880"/>
                  </a:lnTo>
                  <a:lnTo>
                    <a:pt x="418920" y="790642"/>
                  </a:lnTo>
                  <a:lnTo>
                    <a:pt x="400939" y="813795"/>
                  </a:lnTo>
                  <a:lnTo>
                    <a:pt x="359501" y="849656"/>
                  </a:lnTo>
                  <a:lnTo>
                    <a:pt x="357922" y="855544"/>
                  </a:lnTo>
                  <a:lnTo>
                    <a:pt x="360379" y="860639"/>
                  </a:lnTo>
                  <a:lnTo>
                    <a:pt x="372467" y="869420"/>
                  </a:lnTo>
                  <a:lnTo>
                    <a:pt x="397834" y="883280"/>
                  </a:lnTo>
                  <a:lnTo>
                    <a:pt x="413290" y="899370"/>
                  </a:lnTo>
                  <a:lnTo>
                    <a:pt x="416008" y="907404"/>
                  </a:lnTo>
                  <a:lnTo>
                    <a:pt x="415481" y="915100"/>
                  </a:lnTo>
                  <a:lnTo>
                    <a:pt x="412789" y="922570"/>
                  </a:lnTo>
                  <a:lnTo>
                    <a:pt x="400440" y="937109"/>
                  </a:lnTo>
                  <a:lnTo>
                    <a:pt x="373757" y="955329"/>
                  </a:lnTo>
                  <a:lnTo>
                    <a:pt x="333299" y="977554"/>
                  </a:lnTo>
                  <a:lnTo>
                    <a:pt x="329925" y="982924"/>
                  </a:lnTo>
                  <a:lnTo>
                    <a:pt x="331186" y="987673"/>
                  </a:lnTo>
                  <a:lnTo>
                    <a:pt x="352836" y="1009290"/>
                  </a:lnTo>
                  <a:lnTo>
                    <a:pt x="355818" y="1016949"/>
                  </a:lnTo>
                  <a:lnTo>
                    <a:pt x="356012" y="1034817"/>
                  </a:lnTo>
                  <a:lnTo>
                    <a:pt x="349079" y="1051338"/>
                  </a:lnTo>
                  <a:lnTo>
                    <a:pt x="343955" y="1059019"/>
                  </a:lnTo>
                  <a:lnTo>
                    <a:pt x="328903" y="1070672"/>
                  </a:lnTo>
                  <a:lnTo>
                    <a:pt x="319976" y="1075418"/>
                  </a:lnTo>
                  <a:lnTo>
                    <a:pt x="317533" y="1079752"/>
                  </a:lnTo>
                  <a:lnTo>
                    <a:pt x="319415" y="1083810"/>
                  </a:lnTo>
                  <a:lnTo>
                    <a:pt x="330864" y="1091440"/>
                  </a:lnTo>
                  <a:lnTo>
                    <a:pt x="363691" y="1108989"/>
                  </a:lnTo>
                  <a:lnTo>
                    <a:pt x="371243" y="1115001"/>
                  </a:lnTo>
                  <a:lnTo>
                    <a:pt x="372769" y="1120178"/>
                  </a:lnTo>
                  <a:lnTo>
                    <a:pt x="370277" y="1124799"/>
                  </a:lnTo>
                  <a:lnTo>
                    <a:pt x="358149" y="1133054"/>
                  </a:lnTo>
                  <a:lnTo>
                    <a:pt x="338609" y="1141938"/>
                  </a:lnTo>
                  <a:lnTo>
                    <a:pt x="374299" y="1138360"/>
                  </a:lnTo>
                  <a:lnTo>
                    <a:pt x="378316" y="1139261"/>
                  </a:lnTo>
                  <a:lnTo>
                    <a:pt x="377484" y="1141030"/>
                  </a:lnTo>
                  <a:lnTo>
                    <a:pt x="373420" y="1143380"/>
                  </a:lnTo>
                  <a:lnTo>
                    <a:pt x="345343" y="1141098"/>
                  </a:lnTo>
                  <a:lnTo>
                    <a:pt x="285529" y="1129847"/>
                  </a:lnTo>
                  <a:lnTo>
                    <a:pt x="251853" y="1123209"/>
                  </a:lnTo>
                  <a:lnTo>
                    <a:pt x="242873" y="1118631"/>
                  </a:lnTo>
                  <a:lnTo>
                    <a:pt x="239225" y="1113240"/>
                  </a:lnTo>
                  <a:lnTo>
                    <a:pt x="239134" y="1107305"/>
                  </a:lnTo>
                  <a:lnTo>
                    <a:pt x="243752" y="1102180"/>
                  </a:lnTo>
                  <a:lnTo>
                    <a:pt x="291994" y="1081826"/>
                  </a:lnTo>
                  <a:lnTo>
                    <a:pt x="297709" y="1074664"/>
                  </a:lnTo>
                  <a:lnTo>
                    <a:pt x="300940" y="1054230"/>
                  </a:lnTo>
                  <a:lnTo>
                    <a:pt x="297824" y="1045739"/>
                  </a:lnTo>
                  <a:lnTo>
                    <a:pt x="285004" y="1033185"/>
                  </a:lnTo>
                  <a:lnTo>
                    <a:pt x="238082" y="1003459"/>
                  </a:lnTo>
                  <a:lnTo>
                    <a:pt x="216338" y="996066"/>
                  </a:lnTo>
                  <a:lnTo>
                    <a:pt x="191075" y="992781"/>
                  </a:lnTo>
                  <a:lnTo>
                    <a:pt x="184807" y="995414"/>
                  </a:lnTo>
                  <a:lnTo>
                    <a:pt x="182967" y="1000679"/>
                  </a:lnTo>
                  <a:lnTo>
                    <a:pt x="184080" y="1007699"/>
                  </a:lnTo>
                  <a:lnTo>
                    <a:pt x="188332" y="1013548"/>
                  </a:lnTo>
                  <a:lnTo>
                    <a:pt x="247094" y="1053974"/>
                  </a:lnTo>
                  <a:lnTo>
                    <a:pt x="254907" y="1060776"/>
                  </a:lnTo>
                  <a:lnTo>
                    <a:pt x="255438" y="1065311"/>
                  </a:lnTo>
                  <a:lnTo>
                    <a:pt x="251112" y="1068334"/>
                  </a:lnTo>
                  <a:lnTo>
                    <a:pt x="204957" y="1073187"/>
                  </a:lnTo>
                  <a:lnTo>
                    <a:pt x="145263" y="1062771"/>
                  </a:lnTo>
                  <a:lnTo>
                    <a:pt x="124782" y="1055183"/>
                  </a:lnTo>
                  <a:lnTo>
                    <a:pt x="107880" y="1044011"/>
                  </a:lnTo>
                  <a:lnTo>
                    <a:pt x="102437" y="1035417"/>
                  </a:lnTo>
                  <a:lnTo>
                    <a:pt x="96389" y="1013389"/>
                  </a:lnTo>
                  <a:lnTo>
                    <a:pt x="98574" y="980270"/>
                  </a:lnTo>
                  <a:lnTo>
                    <a:pt x="109792" y="929232"/>
                  </a:lnTo>
                  <a:lnTo>
                    <a:pt x="123273" y="877210"/>
                  </a:lnTo>
                  <a:lnTo>
                    <a:pt x="137201" y="827203"/>
                  </a:lnTo>
                  <a:lnTo>
                    <a:pt x="152388" y="773435"/>
                  </a:lnTo>
                  <a:lnTo>
                    <a:pt x="177826" y="711399"/>
                  </a:lnTo>
                  <a:lnTo>
                    <a:pt x="201857" y="660206"/>
                  </a:lnTo>
                  <a:lnTo>
                    <a:pt x="207365" y="642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2015-01-22T17:17:09Z</dcterms:created>
  <dcterms:modified xsi:type="dcterms:W3CDTF">2015-01-22T17:17:54Z</dcterms:modified>
</cp:coreProperties>
</file>